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1.xml" ContentType="application/vnd.ms-office.drawingml.diagramDrawing+xml"/>
  <Override PartName="/ppt/diagrams/quickStyle1.xml" ContentType="application/vnd.openxmlformats-officedocument.drawingml.diagramStyl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72" r:id="rId2"/>
    <p:sldId id="507" r:id="rId3"/>
    <p:sldId id="538" r:id="rId4"/>
    <p:sldId id="520" r:id="rId5"/>
    <p:sldId id="539" r:id="rId6"/>
    <p:sldId id="522" r:id="rId7"/>
    <p:sldId id="536" r:id="rId8"/>
    <p:sldId id="531" r:id="rId9"/>
    <p:sldId id="532" r:id="rId10"/>
    <p:sldId id="530" r:id="rId11"/>
    <p:sldId id="407" r:id="rId12"/>
    <p:sldId id="540" r:id="rId13"/>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000"/>
    <a:srgbClr val="0F5494"/>
    <a:srgbClr val="006600"/>
    <a:srgbClr val="008000"/>
    <a:srgbClr val="3166CF"/>
    <a:srgbClr val="0033CC"/>
    <a:srgbClr val="99CCFF"/>
    <a:srgbClr val="6699FF"/>
    <a:srgbClr val="3E6FD2"/>
    <a:srgbClr val="2D5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63" autoAdjust="0"/>
    <p:restoredTop sz="78629" autoAdjust="0"/>
  </p:normalViewPr>
  <p:slideViewPr>
    <p:cSldViewPr>
      <p:cViewPr>
        <p:scale>
          <a:sx n="106" d="100"/>
          <a:sy n="106" d="100"/>
        </p:scale>
        <p:origin x="-1680"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CEF93-FC6E-43DB-AFCE-5AE2FED638E5}" type="doc">
      <dgm:prSet loTypeId="urn:microsoft.com/office/officeart/2005/8/layout/hChevron3" loCatId="process" qsTypeId="urn:microsoft.com/office/officeart/2005/8/quickstyle/simple1#1" qsCatId="simple" csTypeId="urn:microsoft.com/office/officeart/2005/8/colors/accent1_2#1" csCatId="accent1" phldr="1"/>
      <dgm:spPr/>
    </dgm:pt>
    <dgm:pt modelId="{05A8EEB5-141F-49EC-86DF-6827BCB279C4}">
      <dgm:prSet phldrT="[Text]" custT="1"/>
      <dgm:spPr>
        <a:solidFill>
          <a:schemeClr val="bg2">
            <a:lumMod val="75000"/>
          </a:schemeClr>
        </a:solidFill>
      </dgm:spPr>
      <dgm:t>
        <a:bodyPr/>
        <a:lstStyle/>
        <a:p>
          <a:r>
            <a:rPr lang="en-GB" sz="1200" dirty="0" smtClean="0"/>
            <a:t>ENTSOs (</a:t>
          </a:r>
          <a:r>
            <a:rPr lang="en-GB" sz="1200" i="1" dirty="0" smtClean="0"/>
            <a:t>G/E</a:t>
          </a:r>
          <a:r>
            <a:rPr lang="en-GB" sz="1200" dirty="0" smtClean="0"/>
            <a:t>)</a:t>
          </a:r>
          <a:endParaRPr lang="en-GB" sz="1200" dirty="0"/>
        </a:p>
      </dgm:t>
    </dgm:pt>
    <dgm:pt modelId="{A5E8D788-75F9-4B6E-8F33-970942BFF101}" type="parTrans" cxnId="{3B8085CF-6D1E-42A4-983C-39F46EC60D22}">
      <dgm:prSet/>
      <dgm:spPr/>
      <dgm:t>
        <a:bodyPr/>
        <a:lstStyle/>
        <a:p>
          <a:endParaRPr lang="en-GB" sz="1200"/>
        </a:p>
      </dgm:t>
    </dgm:pt>
    <dgm:pt modelId="{98B63ABD-79E3-467E-B9A8-9480770B9EC1}" type="sibTrans" cxnId="{3B8085CF-6D1E-42A4-983C-39F46EC60D22}">
      <dgm:prSet/>
      <dgm:spPr/>
      <dgm:t>
        <a:bodyPr/>
        <a:lstStyle/>
        <a:p>
          <a:endParaRPr lang="en-GB" sz="1200"/>
        </a:p>
      </dgm:t>
    </dgm:pt>
    <dgm:pt modelId="{96751F05-6F29-4810-968E-7156A4345855}">
      <dgm:prSet phldrT="[Text]" custT="1"/>
      <dgm:spPr>
        <a:solidFill>
          <a:srgbClr val="0F5494"/>
        </a:solidFill>
      </dgm:spPr>
      <dgm:t>
        <a:bodyPr/>
        <a:lstStyle/>
        <a:p>
          <a:r>
            <a:rPr lang="en-GB" sz="1200" dirty="0" smtClean="0"/>
            <a:t>Project promoters</a:t>
          </a:r>
          <a:endParaRPr lang="en-GB" sz="1200" dirty="0"/>
        </a:p>
      </dgm:t>
    </dgm:pt>
    <dgm:pt modelId="{ED3512B7-11B3-4B5C-9647-79CA1B67EAB2}" type="parTrans" cxnId="{0251550B-CBEF-46D2-BFEE-68365CF58CE4}">
      <dgm:prSet/>
      <dgm:spPr/>
      <dgm:t>
        <a:bodyPr/>
        <a:lstStyle/>
        <a:p>
          <a:endParaRPr lang="en-GB" sz="1200"/>
        </a:p>
      </dgm:t>
    </dgm:pt>
    <dgm:pt modelId="{E216F757-A2A6-4B9B-AF8C-1A9C09997DF3}" type="sibTrans" cxnId="{0251550B-CBEF-46D2-BFEE-68365CF58CE4}">
      <dgm:prSet/>
      <dgm:spPr/>
      <dgm:t>
        <a:bodyPr/>
        <a:lstStyle/>
        <a:p>
          <a:endParaRPr lang="en-GB" sz="1200"/>
        </a:p>
      </dgm:t>
    </dgm:pt>
    <dgm:pt modelId="{CFE9E888-1C65-43AE-A8BF-10234FEF4E7A}">
      <dgm:prSet phldrT="[Text]" custT="1"/>
      <dgm:spPr>
        <a:solidFill>
          <a:schemeClr val="bg2">
            <a:lumMod val="75000"/>
          </a:schemeClr>
        </a:solidFill>
      </dgm:spPr>
      <dgm:t>
        <a:bodyPr/>
        <a:lstStyle/>
        <a:p>
          <a:r>
            <a:rPr lang="en-GB" sz="1200" dirty="0" smtClean="0"/>
            <a:t>NRAs (</a:t>
          </a:r>
          <a:r>
            <a:rPr lang="en-GB" sz="1200" i="1" dirty="0" smtClean="0"/>
            <a:t>G/E</a:t>
          </a:r>
          <a:r>
            <a:rPr lang="en-GB" sz="1200" dirty="0" smtClean="0"/>
            <a:t>)</a:t>
          </a:r>
          <a:endParaRPr lang="en-GB" sz="1200" dirty="0"/>
        </a:p>
      </dgm:t>
    </dgm:pt>
    <dgm:pt modelId="{F86B4A98-6E81-440F-BA27-A5E2A1C82F80}" type="parTrans" cxnId="{233B36B2-AD21-4F6D-93A6-19A3FC83459C}">
      <dgm:prSet/>
      <dgm:spPr/>
      <dgm:t>
        <a:bodyPr/>
        <a:lstStyle/>
        <a:p>
          <a:endParaRPr lang="en-GB" sz="1200"/>
        </a:p>
      </dgm:t>
    </dgm:pt>
    <dgm:pt modelId="{66F41DC1-0BB3-4EC2-A206-B0B31C3D277C}" type="sibTrans" cxnId="{233B36B2-AD21-4F6D-93A6-19A3FC83459C}">
      <dgm:prSet/>
      <dgm:spPr/>
      <dgm:t>
        <a:bodyPr/>
        <a:lstStyle/>
        <a:p>
          <a:endParaRPr lang="en-GB" sz="1200"/>
        </a:p>
      </dgm:t>
    </dgm:pt>
    <dgm:pt modelId="{DFAF0408-DEF6-4D07-B942-8E1DC5C8075B}">
      <dgm:prSet phldrT="[Text]" custT="1"/>
      <dgm:spPr>
        <a:solidFill>
          <a:schemeClr val="tx1">
            <a:lumMod val="65000"/>
            <a:lumOff val="35000"/>
          </a:schemeClr>
        </a:solidFill>
      </dgm:spPr>
      <dgm:t>
        <a:bodyPr/>
        <a:lstStyle/>
        <a:p>
          <a:r>
            <a:rPr lang="en-GB" sz="1200" dirty="0" smtClean="0"/>
            <a:t>EC</a:t>
          </a:r>
          <a:endParaRPr lang="en-GB" sz="1200" dirty="0"/>
        </a:p>
      </dgm:t>
    </dgm:pt>
    <dgm:pt modelId="{B3DBFC09-2F37-4556-80B6-2721567067D6}" type="parTrans" cxnId="{085E0A77-B8E1-41AA-B629-ED74EDB58607}">
      <dgm:prSet/>
      <dgm:spPr/>
      <dgm:t>
        <a:bodyPr/>
        <a:lstStyle/>
        <a:p>
          <a:endParaRPr lang="en-GB" sz="1200"/>
        </a:p>
      </dgm:t>
    </dgm:pt>
    <dgm:pt modelId="{1F7AB249-0FC8-42D1-A812-9B10B2DA4BDC}" type="sibTrans" cxnId="{085E0A77-B8E1-41AA-B629-ED74EDB58607}">
      <dgm:prSet/>
      <dgm:spPr/>
      <dgm:t>
        <a:bodyPr/>
        <a:lstStyle/>
        <a:p>
          <a:endParaRPr lang="en-GB" sz="1200"/>
        </a:p>
      </dgm:t>
    </dgm:pt>
    <dgm:pt modelId="{59EF4A4D-25F6-433E-BE7F-0334AB647423}">
      <dgm:prSet phldrT="[Text]" custT="1"/>
      <dgm:spPr>
        <a:solidFill>
          <a:srgbClr val="0F5494"/>
        </a:solidFill>
      </dgm:spPr>
      <dgm:t>
        <a:bodyPr/>
        <a:lstStyle/>
        <a:p>
          <a:r>
            <a:rPr lang="en-GB" sz="1200" dirty="0" smtClean="0"/>
            <a:t>Regional Groups</a:t>
          </a:r>
          <a:endParaRPr lang="en-GB" sz="1200" dirty="0"/>
        </a:p>
      </dgm:t>
    </dgm:pt>
    <dgm:pt modelId="{8E475736-1452-4B17-A88E-160A4FE39E66}" type="parTrans" cxnId="{E22CC0EA-BB87-4EE1-A853-5D1CDD7B1F33}">
      <dgm:prSet/>
      <dgm:spPr/>
      <dgm:t>
        <a:bodyPr/>
        <a:lstStyle/>
        <a:p>
          <a:endParaRPr lang="en-GB" sz="1200"/>
        </a:p>
      </dgm:t>
    </dgm:pt>
    <dgm:pt modelId="{A0DCBD15-9D42-41DE-9AEB-B40CF0936C28}" type="sibTrans" cxnId="{E22CC0EA-BB87-4EE1-A853-5D1CDD7B1F33}">
      <dgm:prSet/>
      <dgm:spPr/>
      <dgm:t>
        <a:bodyPr/>
        <a:lstStyle/>
        <a:p>
          <a:endParaRPr lang="en-GB" sz="1200"/>
        </a:p>
      </dgm:t>
    </dgm:pt>
    <dgm:pt modelId="{13E7DC3E-E493-4E24-B4B8-997BA3150E45}">
      <dgm:prSet phldrT="[Text]" custT="1"/>
      <dgm:spPr>
        <a:solidFill>
          <a:schemeClr val="bg2">
            <a:lumMod val="75000"/>
          </a:schemeClr>
        </a:solidFill>
      </dgm:spPr>
      <dgm:t>
        <a:bodyPr/>
        <a:lstStyle/>
        <a:p>
          <a:r>
            <a:rPr lang="en-GB" sz="1200" dirty="0" smtClean="0"/>
            <a:t>ACER (</a:t>
          </a:r>
          <a:r>
            <a:rPr lang="en-GB" sz="1200" i="1" dirty="0" smtClean="0"/>
            <a:t>G/E</a:t>
          </a:r>
          <a:r>
            <a:rPr lang="en-GB" sz="1200" dirty="0" smtClean="0"/>
            <a:t>)</a:t>
          </a:r>
          <a:endParaRPr lang="en-GB" sz="1200" dirty="0"/>
        </a:p>
      </dgm:t>
    </dgm:pt>
    <dgm:pt modelId="{2B60BFA5-2FD3-471F-B62B-C144CD877B20}" type="parTrans" cxnId="{AAFD42AC-C447-44DF-9840-C40F994CE63A}">
      <dgm:prSet/>
      <dgm:spPr/>
      <dgm:t>
        <a:bodyPr/>
        <a:lstStyle/>
        <a:p>
          <a:endParaRPr lang="en-GB" sz="1200"/>
        </a:p>
      </dgm:t>
    </dgm:pt>
    <dgm:pt modelId="{3C0DEC26-D4B7-4832-98D1-402CB2BDE504}" type="sibTrans" cxnId="{AAFD42AC-C447-44DF-9840-C40F994CE63A}">
      <dgm:prSet/>
      <dgm:spPr/>
      <dgm:t>
        <a:bodyPr/>
        <a:lstStyle/>
        <a:p>
          <a:endParaRPr lang="en-GB" sz="1200"/>
        </a:p>
      </dgm:t>
    </dgm:pt>
    <dgm:pt modelId="{37D038CE-8E8C-4674-A913-94FD37CE5112}">
      <dgm:prSet phldrT="[Text]" custT="1"/>
      <dgm:spPr>
        <a:solidFill>
          <a:srgbClr val="0F5494"/>
        </a:solidFill>
      </dgm:spPr>
      <dgm:t>
        <a:bodyPr/>
        <a:lstStyle/>
        <a:p>
          <a:r>
            <a:rPr lang="en-GB" sz="1200" b="0" dirty="0" smtClean="0"/>
            <a:t>Regional Groups</a:t>
          </a:r>
          <a:endParaRPr lang="en-GB" sz="1200" b="0" dirty="0"/>
        </a:p>
      </dgm:t>
    </dgm:pt>
    <dgm:pt modelId="{EE6EA2E9-3BD7-4FA6-B052-2BF6DDE4FAD6}" type="parTrans" cxnId="{73C0511E-5738-4CD6-AD7B-5A89FC3FDEFD}">
      <dgm:prSet/>
      <dgm:spPr/>
      <dgm:t>
        <a:bodyPr/>
        <a:lstStyle/>
        <a:p>
          <a:endParaRPr lang="en-GB" sz="1200"/>
        </a:p>
      </dgm:t>
    </dgm:pt>
    <dgm:pt modelId="{E8529B27-2BD8-43D4-8A39-D8282FCFF87E}" type="sibTrans" cxnId="{73C0511E-5738-4CD6-AD7B-5A89FC3FDEFD}">
      <dgm:prSet/>
      <dgm:spPr/>
      <dgm:t>
        <a:bodyPr/>
        <a:lstStyle/>
        <a:p>
          <a:endParaRPr lang="en-GB" sz="1200"/>
        </a:p>
      </dgm:t>
    </dgm:pt>
    <dgm:pt modelId="{0337D166-DEC3-4DC3-B698-C57B705D6F7C}" type="pres">
      <dgm:prSet presAssocID="{51BCEF93-FC6E-43DB-AFCE-5AE2FED638E5}" presName="Name0" presStyleCnt="0">
        <dgm:presLayoutVars>
          <dgm:dir/>
          <dgm:resizeHandles val="exact"/>
        </dgm:presLayoutVars>
      </dgm:prSet>
      <dgm:spPr/>
    </dgm:pt>
    <dgm:pt modelId="{00213ACC-6A71-4019-9830-788D8E16BB73}" type="pres">
      <dgm:prSet presAssocID="{05A8EEB5-141F-49EC-86DF-6827BCB279C4}" presName="parTxOnly" presStyleLbl="node1" presStyleIdx="0" presStyleCnt="7">
        <dgm:presLayoutVars>
          <dgm:bulletEnabled val="1"/>
        </dgm:presLayoutVars>
      </dgm:prSet>
      <dgm:spPr/>
      <dgm:t>
        <a:bodyPr/>
        <a:lstStyle/>
        <a:p>
          <a:endParaRPr lang="en-GB"/>
        </a:p>
      </dgm:t>
    </dgm:pt>
    <dgm:pt modelId="{CC09D472-59B4-4875-8869-2134013029FC}" type="pres">
      <dgm:prSet presAssocID="{98B63ABD-79E3-467E-B9A8-9480770B9EC1}" presName="parSpace" presStyleCnt="0"/>
      <dgm:spPr/>
    </dgm:pt>
    <dgm:pt modelId="{98CB7C4C-2945-4E58-9B3D-8CFF4AFBD510}" type="pres">
      <dgm:prSet presAssocID="{96751F05-6F29-4810-968E-7156A4345855}" presName="parTxOnly" presStyleLbl="node1" presStyleIdx="1" presStyleCnt="7">
        <dgm:presLayoutVars>
          <dgm:bulletEnabled val="1"/>
        </dgm:presLayoutVars>
      </dgm:prSet>
      <dgm:spPr/>
      <dgm:t>
        <a:bodyPr/>
        <a:lstStyle/>
        <a:p>
          <a:endParaRPr lang="en-GB"/>
        </a:p>
      </dgm:t>
    </dgm:pt>
    <dgm:pt modelId="{7542513C-5EBF-407D-94B1-BCC809D1D311}" type="pres">
      <dgm:prSet presAssocID="{E216F757-A2A6-4B9B-AF8C-1A9C09997DF3}" presName="parSpace" presStyleCnt="0"/>
      <dgm:spPr/>
    </dgm:pt>
    <dgm:pt modelId="{21B27F5C-F2DA-408E-A10A-3627ECFFB827}" type="pres">
      <dgm:prSet presAssocID="{CFE9E888-1C65-43AE-A8BF-10234FEF4E7A}" presName="parTxOnly" presStyleLbl="node1" presStyleIdx="2" presStyleCnt="7">
        <dgm:presLayoutVars>
          <dgm:bulletEnabled val="1"/>
        </dgm:presLayoutVars>
      </dgm:prSet>
      <dgm:spPr/>
      <dgm:t>
        <a:bodyPr/>
        <a:lstStyle/>
        <a:p>
          <a:endParaRPr lang="en-GB"/>
        </a:p>
      </dgm:t>
    </dgm:pt>
    <dgm:pt modelId="{B97F608B-F229-412A-9E81-531A1E4A2EC0}" type="pres">
      <dgm:prSet presAssocID="{66F41DC1-0BB3-4EC2-A206-B0B31C3D277C}" presName="parSpace" presStyleCnt="0"/>
      <dgm:spPr/>
    </dgm:pt>
    <dgm:pt modelId="{DA494617-0004-496A-9BC1-39FC169398D3}" type="pres">
      <dgm:prSet presAssocID="{59EF4A4D-25F6-433E-BE7F-0334AB647423}" presName="parTxOnly" presStyleLbl="node1" presStyleIdx="3" presStyleCnt="7">
        <dgm:presLayoutVars>
          <dgm:bulletEnabled val="1"/>
        </dgm:presLayoutVars>
      </dgm:prSet>
      <dgm:spPr/>
      <dgm:t>
        <a:bodyPr/>
        <a:lstStyle/>
        <a:p>
          <a:endParaRPr lang="en-GB"/>
        </a:p>
      </dgm:t>
    </dgm:pt>
    <dgm:pt modelId="{9F3B3D5D-D999-4481-94BC-E5B154D2AFA6}" type="pres">
      <dgm:prSet presAssocID="{A0DCBD15-9D42-41DE-9AEB-B40CF0936C28}" presName="parSpace" presStyleCnt="0"/>
      <dgm:spPr/>
    </dgm:pt>
    <dgm:pt modelId="{A72A9CD6-8BFD-420F-B049-1CA9CA622D30}" type="pres">
      <dgm:prSet presAssocID="{13E7DC3E-E493-4E24-B4B8-997BA3150E45}" presName="parTxOnly" presStyleLbl="node1" presStyleIdx="4" presStyleCnt="7">
        <dgm:presLayoutVars>
          <dgm:bulletEnabled val="1"/>
        </dgm:presLayoutVars>
      </dgm:prSet>
      <dgm:spPr/>
      <dgm:t>
        <a:bodyPr/>
        <a:lstStyle/>
        <a:p>
          <a:endParaRPr lang="en-GB"/>
        </a:p>
      </dgm:t>
    </dgm:pt>
    <dgm:pt modelId="{95C7E3D9-8BE0-4387-AE8A-C5D2F823A19B}" type="pres">
      <dgm:prSet presAssocID="{3C0DEC26-D4B7-4832-98D1-402CB2BDE504}" presName="parSpace" presStyleCnt="0"/>
      <dgm:spPr/>
    </dgm:pt>
    <dgm:pt modelId="{C0E2E30B-14AA-4803-85D4-3C67F3989FA6}" type="pres">
      <dgm:prSet presAssocID="{37D038CE-8E8C-4674-A913-94FD37CE5112}" presName="parTxOnly" presStyleLbl="node1" presStyleIdx="5" presStyleCnt="7">
        <dgm:presLayoutVars>
          <dgm:bulletEnabled val="1"/>
        </dgm:presLayoutVars>
      </dgm:prSet>
      <dgm:spPr/>
      <dgm:t>
        <a:bodyPr/>
        <a:lstStyle/>
        <a:p>
          <a:endParaRPr lang="en-GB"/>
        </a:p>
      </dgm:t>
    </dgm:pt>
    <dgm:pt modelId="{B9E98051-1F91-40B0-8DDC-C4D3329C60EF}" type="pres">
      <dgm:prSet presAssocID="{E8529B27-2BD8-43D4-8A39-D8282FCFF87E}" presName="parSpace" presStyleCnt="0"/>
      <dgm:spPr/>
    </dgm:pt>
    <dgm:pt modelId="{81EF8201-9737-4C5B-8C19-CC25247655F5}" type="pres">
      <dgm:prSet presAssocID="{DFAF0408-DEF6-4D07-B942-8E1DC5C8075B}" presName="parTxOnly" presStyleLbl="node1" presStyleIdx="6" presStyleCnt="7">
        <dgm:presLayoutVars>
          <dgm:bulletEnabled val="1"/>
        </dgm:presLayoutVars>
      </dgm:prSet>
      <dgm:spPr/>
      <dgm:t>
        <a:bodyPr/>
        <a:lstStyle/>
        <a:p>
          <a:endParaRPr lang="en-GB"/>
        </a:p>
      </dgm:t>
    </dgm:pt>
  </dgm:ptLst>
  <dgm:cxnLst>
    <dgm:cxn modelId="{0251550B-CBEF-46D2-BFEE-68365CF58CE4}" srcId="{51BCEF93-FC6E-43DB-AFCE-5AE2FED638E5}" destId="{96751F05-6F29-4810-968E-7156A4345855}" srcOrd="1" destOrd="0" parTransId="{ED3512B7-11B3-4B5C-9647-79CA1B67EAB2}" sibTransId="{E216F757-A2A6-4B9B-AF8C-1A9C09997DF3}"/>
    <dgm:cxn modelId="{3CB27DBD-E719-4FBF-9E86-7C1FA552F0FD}" type="presOf" srcId="{13E7DC3E-E493-4E24-B4B8-997BA3150E45}" destId="{A72A9CD6-8BFD-420F-B049-1CA9CA622D30}" srcOrd="0" destOrd="0" presId="urn:microsoft.com/office/officeart/2005/8/layout/hChevron3"/>
    <dgm:cxn modelId="{085E0A77-B8E1-41AA-B629-ED74EDB58607}" srcId="{51BCEF93-FC6E-43DB-AFCE-5AE2FED638E5}" destId="{DFAF0408-DEF6-4D07-B942-8E1DC5C8075B}" srcOrd="6" destOrd="0" parTransId="{B3DBFC09-2F37-4556-80B6-2721567067D6}" sibTransId="{1F7AB249-0FC8-42D1-A812-9B10B2DA4BDC}"/>
    <dgm:cxn modelId="{DFE723BB-C09C-44C6-845F-5F52DFFB0F37}" type="presOf" srcId="{DFAF0408-DEF6-4D07-B942-8E1DC5C8075B}" destId="{81EF8201-9737-4C5B-8C19-CC25247655F5}" srcOrd="0" destOrd="0" presId="urn:microsoft.com/office/officeart/2005/8/layout/hChevron3"/>
    <dgm:cxn modelId="{A2EE3EEC-D56C-4D76-A171-FC2D6F8A5109}" type="presOf" srcId="{59EF4A4D-25F6-433E-BE7F-0334AB647423}" destId="{DA494617-0004-496A-9BC1-39FC169398D3}" srcOrd="0" destOrd="0" presId="urn:microsoft.com/office/officeart/2005/8/layout/hChevron3"/>
    <dgm:cxn modelId="{AAFD42AC-C447-44DF-9840-C40F994CE63A}" srcId="{51BCEF93-FC6E-43DB-AFCE-5AE2FED638E5}" destId="{13E7DC3E-E493-4E24-B4B8-997BA3150E45}" srcOrd="4" destOrd="0" parTransId="{2B60BFA5-2FD3-471F-B62B-C144CD877B20}" sibTransId="{3C0DEC26-D4B7-4832-98D1-402CB2BDE504}"/>
    <dgm:cxn modelId="{3B8085CF-6D1E-42A4-983C-39F46EC60D22}" srcId="{51BCEF93-FC6E-43DB-AFCE-5AE2FED638E5}" destId="{05A8EEB5-141F-49EC-86DF-6827BCB279C4}" srcOrd="0" destOrd="0" parTransId="{A5E8D788-75F9-4B6E-8F33-970942BFF101}" sibTransId="{98B63ABD-79E3-467E-B9A8-9480770B9EC1}"/>
    <dgm:cxn modelId="{73C0511E-5738-4CD6-AD7B-5A89FC3FDEFD}" srcId="{51BCEF93-FC6E-43DB-AFCE-5AE2FED638E5}" destId="{37D038CE-8E8C-4674-A913-94FD37CE5112}" srcOrd="5" destOrd="0" parTransId="{EE6EA2E9-3BD7-4FA6-B052-2BF6DDE4FAD6}" sibTransId="{E8529B27-2BD8-43D4-8A39-D8282FCFF87E}"/>
    <dgm:cxn modelId="{E22CC0EA-BB87-4EE1-A853-5D1CDD7B1F33}" srcId="{51BCEF93-FC6E-43DB-AFCE-5AE2FED638E5}" destId="{59EF4A4D-25F6-433E-BE7F-0334AB647423}" srcOrd="3" destOrd="0" parTransId="{8E475736-1452-4B17-A88E-160A4FE39E66}" sibTransId="{A0DCBD15-9D42-41DE-9AEB-B40CF0936C28}"/>
    <dgm:cxn modelId="{606242BB-8556-4864-A058-663EE446E87B}" type="presOf" srcId="{51BCEF93-FC6E-43DB-AFCE-5AE2FED638E5}" destId="{0337D166-DEC3-4DC3-B698-C57B705D6F7C}" srcOrd="0" destOrd="0" presId="urn:microsoft.com/office/officeart/2005/8/layout/hChevron3"/>
    <dgm:cxn modelId="{02369B32-E1D2-4647-8B56-60B916655A5B}" type="presOf" srcId="{05A8EEB5-141F-49EC-86DF-6827BCB279C4}" destId="{00213ACC-6A71-4019-9830-788D8E16BB73}" srcOrd="0" destOrd="0" presId="urn:microsoft.com/office/officeart/2005/8/layout/hChevron3"/>
    <dgm:cxn modelId="{360F57B2-684C-4A96-943E-15F64FE09880}" type="presOf" srcId="{96751F05-6F29-4810-968E-7156A4345855}" destId="{98CB7C4C-2945-4E58-9B3D-8CFF4AFBD510}" srcOrd="0" destOrd="0" presId="urn:microsoft.com/office/officeart/2005/8/layout/hChevron3"/>
    <dgm:cxn modelId="{D04EE9DD-BE8A-47B2-99F0-2596D8FCA142}" type="presOf" srcId="{37D038CE-8E8C-4674-A913-94FD37CE5112}" destId="{C0E2E30B-14AA-4803-85D4-3C67F3989FA6}" srcOrd="0" destOrd="0" presId="urn:microsoft.com/office/officeart/2005/8/layout/hChevron3"/>
    <dgm:cxn modelId="{8107CC08-52F9-406C-915B-155876202877}" type="presOf" srcId="{CFE9E888-1C65-43AE-A8BF-10234FEF4E7A}" destId="{21B27F5C-F2DA-408E-A10A-3627ECFFB827}" srcOrd="0" destOrd="0" presId="urn:microsoft.com/office/officeart/2005/8/layout/hChevron3"/>
    <dgm:cxn modelId="{233B36B2-AD21-4F6D-93A6-19A3FC83459C}" srcId="{51BCEF93-FC6E-43DB-AFCE-5AE2FED638E5}" destId="{CFE9E888-1C65-43AE-A8BF-10234FEF4E7A}" srcOrd="2" destOrd="0" parTransId="{F86B4A98-6E81-440F-BA27-A5E2A1C82F80}" sibTransId="{66F41DC1-0BB3-4EC2-A206-B0B31C3D277C}"/>
    <dgm:cxn modelId="{C4DC17D6-FCA9-4C85-8292-DE642679A7A0}" type="presParOf" srcId="{0337D166-DEC3-4DC3-B698-C57B705D6F7C}" destId="{00213ACC-6A71-4019-9830-788D8E16BB73}" srcOrd="0" destOrd="0" presId="urn:microsoft.com/office/officeart/2005/8/layout/hChevron3"/>
    <dgm:cxn modelId="{2F0A8A77-3349-457E-8AF2-8F9B669D08E5}" type="presParOf" srcId="{0337D166-DEC3-4DC3-B698-C57B705D6F7C}" destId="{CC09D472-59B4-4875-8869-2134013029FC}" srcOrd="1" destOrd="0" presId="urn:microsoft.com/office/officeart/2005/8/layout/hChevron3"/>
    <dgm:cxn modelId="{DF3E2D4B-2BAC-478A-9623-991C5AFDA24A}" type="presParOf" srcId="{0337D166-DEC3-4DC3-B698-C57B705D6F7C}" destId="{98CB7C4C-2945-4E58-9B3D-8CFF4AFBD510}" srcOrd="2" destOrd="0" presId="urn:microsoft.com/office/officeart/2005/8/layout/hChevron3"/>
    <dgm:cxn modelId="{32386F2B-91D8-42BA-97B9-9C12AB068F29}" type="presParOf" srcId="{0337D166-DEC3-4DC3-B698-C57B705D6F7C}" destId="{7542513C-5EBF-407D-94B1-BCC809D1D311}" srcOrd="3" destOrd="0" presId="urn:microsoft.com/office/officeart/2005/8/layout/hChevron3"/>
    <dgm:cxn modelId="{BAFDF845-FE24-4629-BE2F-76B5501654F5}" type="presParOf" srcId="{0337D166-DEC3-4DC3-B698-C57B705D6F7C}" destId="{21B27F5C-F2DA-408E-A10A-3627ECFFB827}" srcOrd="4" destOrd="0" presId="urn:microsoft.com/office/officeart/2005/8/layout/hChevron3"/>
    <dgm:cxn modelId="{D2BA4B61-C521-4613-AAE1-4B838F6EBBEB}" type="presParOf" srcId="{0337D166-DEC3-4DC3-B698-C57B705D6F7C}" destId="{B97F608B-F229-412A-9E81-531A1E4A2EC0}" srcOrd="5" destOrd="0" presId="urn:microsoft.com/office/officeart/2005/8/layout/hChevron3"/>
    <dgm:cxn modelId="{EFA7B6E3-C8F2-4498-8EE9-413DBF7F3318}" type="presParOf" srcId="{0337D166-DEC3-4DC3-B698-C57B705D6F7C}" destId="{DA494617-0004-496A-9BC1-39FC169398D3}" srcOrd="6" destOrd="0" presId="urn:microsoft.com/office/officeart/2005/8/layout/hChevron3"/>
    <dgm:cxn modelId="{6FC1DFDF-B65C-4D7C-B5B0-D71E03B160EC}" type="presParOf" srcId="{0337D166-DEC3-4DC3-B698-C57B705D6F7C}" destId="{9F3B3D5D-D999-4481-94BC-E5B154D2AFA6}" srcOrd="7" destOrd="0" presId="urn:microsoft.com/office/officeart/2005/8/layout/hChevron3"/>
    <dgm:cxn modelId="{93713C7F-34B6-48AD-911E-806907E3C592}" type="presParOf" srcId="{0337D166-DEC3-4DC3-B698-C57B705D6F7C}" destId="{A72A9CD6-8BFD-420F-B049-1CA9CA622D30}" srcOrd="8" destOrd="0" presId="urn:microsoft.com/office/officeart/2005/8/layout/hChevron3"/>
    <dgm:cxn modelId="{5ADA35CA-79F3-441F-8BDF-49BE25BBBF38}" type="presParOf" srcId="{0337D166-DEC3-4DC3-B698-C57B705D6F7C}" destId="{95C7E3D9-8BE0-4387-AE8A-C5D2F823A19B}" srcOrd="9" destOrd="0" presId="urn:microsoft.com/office/officeart/2005/8/layout/hChevron3"/>
    <dgm:cxn modelId="{081E6D15-9716-401E-B61B-D3371EC1ECA6}" type="presParOf" srcId="{0337D166-DEC3-4DC3-B698-C57B705D6F7C}" destId="{C0E2E30B-14AA-4803-85D4-3C67F3989FA6}" srcOrd="10" destOrd="0" presId="urn:microsoft.com/office/officeart/2005/8/layout/hChevron3"/>
    <dgm:cxn modelId="{6E7D57CA-F89E-46A3-A3C8-E29FB23FFBD7}" type="presParOf" srcId="{0337D166-DEC3-4DC3-B698-C57B705D6F7C}" destId="{B9E98051-1F91-40B0-8DDC-C4D3329C60EF}" srcOrd="11" destOrd="0" presId="urn:microsoft.com/office/officeart/2005/8/layout/hChevron3"/>
    <dgm:cxn modelId="{80A465FD-0DC2-4C34-86C6-FE97BB21A394}" type="presParOf" srcId="{0337D166-DEC3-4DC3-B698-C57B705D6F7C}" destId="{81EF8201-9737-4C5B-8C19-CC25247655F5}"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13ACC-6A71-4019-9830-788D8E16BB73}">
      <dsp:nvSpPr>
        <dsp:cNvPr id="0" name=""/>
        <dsp:cNvSpPr/>
      </dsp:nvSpPr>
      <dsp:spPr>
        <a:xfrm>
          <a:off x="1318" y="601873"/>
          <a:ext cx="1551540" cy="620616"/>
        </a:xfrm>
        <a:prstGeom prst="homePlat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GB" sz="1200" kern="1200" dirty="0" smtClean="0"/>
            <a:t>ENTSOs (</a:t>
          </a:r>
          <a:r>
            <a:rPr lang="en-GB" sz="1200" i="1" kern="1200" dirty="0" smtClean="0"/>
            <a:t>G/E</a:t>
          </a:r>
          <a:r>
            <a:rPr lang="en-GB" sz="1200" kern="1200" dirty="0" smtClean="0"/>
            <a:t>)</a:t>
          </a:r>
          <a:endParaRPr lang="en-GB" sz="1200" kern="1200" dirty="0"/>
        </a:p>
      </dsp:txBody>
      <dsp:txXfrm>
        <a:off x="1318" y="601873"/>
        <a:ext cx="1396386" cy="620616"/>
      </dsp:txXfrm>
    </dsp:sp>
    <dsp:sp modelId="{98CB7C4C-2945-4E58-9B3D-8CFF4AFBD510}">
      <dsp:nvSpPr>
        <dsp:cNvPr id="0" name=""/>
        <dsp:cNvSpPr/>
      </dsp:nvSpPr>
      <dsp:spPr>
        <a:xfrm>
          <a:off x="1242550" y="601873"/>
          <a:ext cx="1551540" cy="620616"/>
        </a:xfrm>
        <a:prstGeom prst="chevron">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GB" sz="1200" kern="1200" dirty="0" smtClean="0"/>
            <a:t>Project promoters</a:t>
          </a:r>
          <a:endParaRPr lang="en-GB" sz="1200" kern="1200" dirty="0"/>
        </a:p>
      </dsp:txBody>
      <dsp:txXfrm>
        <a:off x="1552858" y="601873"/>
        <a:ext cx="930924" cy="620616"/>
      </dsp:txXfrm>
    </dsp:sp>
    <dsp:sp modelId="{21B27F5C-F2DA-408E-A10A-3627ECFFB827}">
      <dsp:nvSpPr>
        <dsp:cNvPr id="0" name=""/>
        <dsp:cNvSpPr/>
      </dsp:nvSpPr>
      <dsp:spPr>
        <a:xfrm>
          <a:off x="2483783" y="601873"/>
          <a:ext cx="1551540" cy="620616"/>
        </a:xfrm>
        <a:prstGeom prst="chevron">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GB" sz="1200" kern="1200" dirty="0" smtClean="0"/>
            <a:t>NRAs (</a:t>
          </a:r>
          <a:r>
            <a:rPr lang="en-GB" sz="1200" i="1" kern="1200" dirty="0" smtClean="0"/>
            <a:t>G/E</a:t>
          </a:r>
          <a:r>
            <a:rPr lang="en-GB" sz="1200" kern="1200" dirty="0" smtClean="0"/>
            <a:t>)</a:t>
          </a:r>
          <a:endParaRPr lang="en-GB" sz="1200" kern="1200" dirty="0"/>
        </a:p>
      </dsp:txBody>
      <dsp:txXfrm>
        <a:off x="2794091" y="601873"/>
        <a:ext cx="930924" cy="620616"/>
      </dsp:txXfrm>
    </dsp:sp>
    <dsp:sp modelId="{DA494617-0004-496A-9BC1-39FC169398D3}">
      <dsp:nvSpPr>
        <dsp:cNvPr id="0" name=""/>
        <dsp:cNvSpPr/>
      </dsp:nvSpPr>
      <dsp:spPr>
        <a:xfrm>
          <a:off x="3725015" y="601873"/>
          <a:ext cx="1551540" cy="620616"/>
        </a:xfrm>
        <a:prstGeom prst="chevron">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GB" sz="1200" kern="1200" dirty="0" smtClean="0"/>
            <a:t>Regional Groups</a:t>
          </a:r>
          <a:endParaRPr lang="en-GB" sz="1200" kern="1200" dirty="0"/>
        </a:p>
      </dsp:txBody>
      <dsp:txXfrm>
        <a:off x="4035323" y="601873"/>
        <a:ext cx="930924" cy="620616"/>
      </dsp:txXfrm>
    </dsp:sp>
    <dsp:sp modelId="{A72A9CD6-8BFD-420F-B049-1CA9CA622D30}">
      <dsp:nvSpPr>
        <dsp:cNvPr id="0" name=""/>
        <dsp:cNvSpPr/>
      </dsp:nvSpPr>
      <dsp:spPr>
        <a:xfrm>
          <a:off x="4966247" y="601873"/>
          <a:ext cx="1551540" cy="620616"/>
        </a:xfrm>
        <a:prstGeom prst="chevron">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GB" sz="1200" kern="1200" dirty="0" smtClean="0"/>
            <a:t>ACER (</a:t>
          </a:r>
          <a:r>
            <a:rPr lang="en-GB" sz="1200" i="1" kern="1200" dirty="0" smtClean="0"/>
            <a:t>G/E</a:t>
          </a:r>
          <a:r>
            <a:rPr lang="en-GB" sz="1200" kern="1200" dirty="0" smtClean="0"/>
            <a:t>)</a:t>
          </a:r>
          <a:endParaRPr lang="en-GB" sz="1200" kern="1200" dirty="0"/>
        </a:p>
      </dsp:txBody>
      <dsp:txXfrm>
        <a:off x="5276555" y="601873"/>
        <a:ext cx="930924" cy="620616"/>
      </dsp:txXfrm>
    </dsp:sp>
    <dsp:sp modelId="{C0E2E30B-14AA-4803-85D4-3C67F3989FA6}">
      <dsp:nvSpPr>
        <dsp:cNvPr id="0" name=""/>
        <dsp:cNvSpPr/>
      </dsp:nvSpPr>
      <dsp:spPr>
        <a:xfrm>
          <a:off x="6207479" y="601873"/>
          <a:ext cx="1551540" cy="620616"/>
        </a:xfrm>
        <a:prstGeom prst="chevron">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GB" sz="1200" b="0" kern="1200" dirty="0" smtClean="0"/>
            <a:t>Regional Groups</a:t>
          </a:r>
          <a:endParaRPr lang="en-GB" sz="1200" b="0" kern="1200" dirty="0"/>
        </a:p>
      </dsp:txBody>
      <dsp:txXfrm>
        <a:off x="6517787" y="601873"/>
        <a:ext cx="930924" cy="620616"/>
      </dsp:txXfrm>
    </dsp:sp>
    <dsp:sp modelId="{81EF8201-9737-4C5B-8C19-CC25247655F5}">
      <dsp:nvSpPr>
        <dsp:cNvPr id="0" name=""/>
        <dsp:cNvSpPr/>
      </dsp:nvSpPr>
      <dsp:spPr>
        <a:xfrm>
          <a:off x="7448712" y="601873"/>
          <a:ext cx="1551540" cy="620616"/>
        </a:xfrm>
        <a:prstGeom prst="chevron">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GB" sz="1200" kern="1200" dirty="0" smtClean="0"/>
            <a:t>EC</a:t>
          </a:r>
          <a:endParaRPr lang="en-GB" sz="1200" kern="1200" dirty="0"/>
        </a:p>
      </dsp:txBody>
      <dsp:txXfrm>
        <a:off x="7759020" y="601873"/>
        <a:ext cx="930924" cy="6206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a:noFill/>
          </a:ln>
          <a:effectLst/>
          <a:extLst/>
        </p:spPr>
        <p:txBody>
          <a:bodyPr vert="horz" wrap="square" lIns="91576" tIns="45787" rIns="91576" bIns="45787"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a:noFill/>
          </a:ln>
          <a:effectLst/>
          <a:extLst/>
        </p:spPr>
        <p:txBody>
          <a:bodyPr vert="horz" wrap="square" lIns="91576" tIns="45787" rIns="91576" bIns="45787"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360314"/>
            <a:ext cx="2911996" cy="493311"/>
          </a:xfrm>
          <a:prstGeom prst="rect">
            <a:avLst/>
          </a:prstGeom>
          <a:noFill/>
          <a:ln>
            <a:noFill/>
          </a:ln>
          <a:effectLst/>
          <a:extLst/>
        </p:spPr>
        <p:txBody>
          <a:bodyPr vert="horz" wrap="square" lIns="91576" tIns="45787" rIns="91576" bIns="45787"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04736" y="9360314"/>
            <a:ext cx="2911996" cy="493311"/>
          </a:xfrm>
          <a:prstGeom prst="rect">
            <a:avLst/>
          </a:prstGeom>
          <a:noFill/>
          <a:ln>
            <a:noFill/>
          </a:ln>
          <a:effectLst/>
          <a:extLst/>
        </p:spPr>
        <p:txBody>
          <a:bodyPr vert="horz" wrap="square" lIns="91576" tIns="45787" rIns="91576" bIns="45787"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20E9E8F0-2593-45AA-8FB4-652D9AAFF744}" type="slidenum">
              <a:rPr lang="en-GB"/>
              <a:pPr>
                <a:defRPr/>
              </a:pPr>
              <a:t>‹#›</a:t>
            </a:fld>
            <a:endParaRPr lang="en-GB"/>
          </a:p>
        </p:txBody>
      </p:sp>
    </p:spTree>
    <p:extLst>
      <p:ext uri="{BB962C8B-B14F-4D97-AF65-F5344CB8AC3E}">
        <p14:creationId xmlns:p14="http://schemas.microsoft.com/office/powerpoint/2010/main" val="211014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a:noFill/>
          </a:ln>
          <a:effectLst/>
          <a:extLst/>
        </p:spPr>
        <p:txBody>
          <a:bodyPr vert="horz" wrap="square" lIns="91576" tIns="45787" rIns="91576" bIns="45787"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a:noFill/>
          </a:ln>
          <a:effectLst/>
          <a:extLst/>
        </p:spPr>
        <p:txBody>
          <a:bodyPr vert="horz" wrap="square" lIns="91576" tIns="45787" rIns="91576" bIns="45787"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895350" y="738188"/>
            <a:ext cx="4929188" cy="36972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7" y="4680945"/>
            <a:ext cx="5375267" cy="4435076"/>
          </a:xfrm>
          <a:prstGeom prst="rect">
            <a:avLst/>
          </a:prstGeom>
          <a:noFill/>
          <a:ln>
            <a:noFill/>
          </a:ln>
          <a:effectLst/>
          <a:extLst/>
        </p:spPr>
        <p:txBody>
          <a:bodyPr vert="horz" wrap="square" lIns="91576" tIns="45787" rIns="91576" bIns="4578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4"/>
            <a:ext cx="2911996" cy="493311"/>
          </a:xfrm>
          <a:prstGeom prst="rect">
            <a:avLst/>
          </a:prstGeom>
          <a:noFill/>
          <a:ln>
            <a:noFill/>
          </a:ln>
          <a:effectLst/>
          <a:extLst/>
        </p:spPr>
        <p:txBody>
          <a:bodyPr vert="horz" wrap="square" lIns="91576" tIns="45787" rIns="91576" bIns="45787"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04736" y="9360314"/>
            <a:ext cx="2911996" cy="493311"/>
          </a:xfrm>
          <a:prstGeom prst="rect">
            <a:avLst/>
          </a:prstGeom>
          <a:noFill/>
          <a:ln>
            <a:noFill/>
          </a:ln>
          <a:effectLst/>
          <a:extLst/>
        </p:spPr>
        <p:txBody>
          <a:bodyPr vert="horz" wrap="square" lIns="91576" tIns="45787" rIns="91576" bIns="45787"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93EEAFDC-2710-410A-AE17-054B0EF0B5DC}" type="slidenum">
              <a:rPr lang="en-GB"/>
              <a:pPr>
                <a:defRPr/>
              </a:pPr>
              <a:t>‹#›</a:t>
            </a:fld>
            <a:endParaRPr lang="en-GB"/>
          </a:p>
        </p:txBody>
      </p:sp>
    </p:spTree>
    <p:extLst>
      <p:ext uri="{BB962C8B-B14F-4D97-AF65-F5344CB8AC3E}">
        <p14:creationId xmlns:p14="http://schemas.microsoft.com/office/powerpoint/2010/main" val="3709072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3032" lvl="1"/>
            <a:endParaRPr lang="en-GB" baseline="0" dirty="0" smtClean="0"/>
          </a:p>
        </p:txBody>
      </p:sp>
      <p:sp>
        <p:nvSpPr>
          <p:cNvPr id="4" name="Slide Number Placeholder 3"/>
          <p:cNvSpPr>
            <a:spLocks noGrp="1"/>
          </p:cNvSpPr>
          <p:nvPr>
            <p:ph type="sldNum" sz="quarter" idx="10"/>
          </p:nvPr>
        </p:nvSpPr>
        <p:spPr/>
        <p:txBody>
          <a:bodyPr/>
          <a:lstStyle/>
          <a:p>
            <a:pPr>
              <a:defRPr/>
            </a:pPr>
            <a:fld id="{93EEAFDC-2710-410A-AE17-054B0EF0B5DC}" type="slidenum">
              <a:rPr lang="en-GB" smtClean="0"/>
              <a:pPr>
                <a:defRPr/>
              </a:pPr>
              <a:t>1</a:t>
            </a:fld>
            <a:endParaRPr lang="en-GB"/>
          </a:p>
        </p:txBody>
      </p:sp>
    </p:spTree>
    <p:extLst>
      <p:ext uri="{BB962C8B-B14F-4D97-AF65-F5344CB8AC3E}">
        <p14:creationId xmlns:p14="http://schemas.microsoft.com/office/powerpoint/2010/main" val="51306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05000" y="9359609"/>
            <a:ext cx="2911733" cy="49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3" tIns="45637" rIns="91273" bIns="45637" anchor="b"/>
          <a:lstStyle>
            <a:lvl1pPr defTabSz="925513" eaLnBrk="0" hangingPunct="0">
              <a:defRPr sz="7600" b="1">
                <a:solidFill>
                  <a:srgbClr val="FFD624"/>
                </a:solidFill>
                <a:latin typeface="Verdana" pitchFamily="34" charset="0"/>
                <a:cs typeface="Arial" charset="0"/>
              </a:defRPr>
            </a:lvl1pPr>
            <a:lvl2pPr marL="742950" indent="-285750" defTabSz="925513" eaLnBrk="0" hangingPunct="0">
              <a:defRPr sz="7600" b="1">
                <a:solidFill>
                  <a:srgbClr val="FFD624"/>
                </a:solidFill>
                <a:latin typeface="Verdana" pitchFamily="34" charset="0"/>
                <a:cs typeface="Arial" charset="0"/>
              </a:defRPr>
            </a:lvl2pPr>
            <a:lvl3pPr marL="1143000" indent="-228600" defTabSz="925513" eaLnBrk="0" hangingPunct="0">
              <a:defRPr sz="7600" b="1">
                <a:solidFill>
                  <a:srgbClr val="FFD624"/>
                </a:solidFill>
                <a:latin typeface="Verdana" pitchFamily="34" charset="0"/>
                <a:cs typeface="Arial" charset="0"/>
              </a:defRPr>
            </a:lvl3pPr>
            <a:lvl4pPr marL="1600200" indent="-228600" defTabSz="925513" eaLnBrk="0" hangingPunct="0">
              <a:defRPr sz="7600" b="1">
                <a:solidFill>
                  <a:srgbClr val="FFD624"/>
                </a:solidFill>
                <a:latin typeface="Verdana" pitchFamily="34" charset="0"/>
                <a:cs typeface="Arial" charset="0"/>
              </a:defRPr>
            </a:lvl4pPr>
            <a:lvl5pPr marL="2057400" indent="-228600" defTabSz="925513" eaLnBrk="0" hangingPunct="0">
              <a:defRPr sz="7600" b="1">
                <a:solidFill>
                  <a:srgbClr val="FFD624"/>
                </a:solidFill>
                <a:latin typeface="Verdana" pitchFamily="34" charset="0"/>
                <a:cs typeface="Arial" charset="0"/>
              </a:defRPr>
            </a:lvl5pPr>
            <a:lvl6pPr marL="2514600" indent="-228600" defTabSz="925513"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925513"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925513"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925513" eaLnBrk="0" fontAlgn="base" hangingPunct="0">
              <a:spcBef>
                <a:spcPct val="0"/>
              </a:spcBef>
              <a:spcAft>
                <a:spcPct val="0"/>
              </a:spcAft>
              <a:defRPr sz="7600" b="1">
                <a:solidFill>
                  <a:srgbClr val="FFD624"/>
                </a:solidFill>
                <a:latin typeface="Verdana" pitchFamily="34" charset="0"/>
                <a:cs typeface="Arial" charset="0"/>
              </a:defRPr>
            </a:lvl9pPr>
          </a:lstStyle>
          <a:p>
            <a:pPr algn="r" eaLnBrk="1" hangingPunct="1"/>
            <a:fld id="{9B3DEBCC-F41A-43C6-8E15-BA5DBB09101D}" type="slidenum">
              <a:rPr lang="en-GB" altLang="en-US" sz="1200" b="0">
                <a:solidFill>
                  <a:schemeClr val="tx1"/>
                </a:solidFill>
                <a:latin typeface="Arial" charset="0"/>
              </a:rPr>
              <a:pPr algn="r" eaLnBrk="1" hangingPunct="1"/>
              <a:t>10</a:t>
            </a:fld>
            <a:endParaRPr lang="en-GB" altLang="en-US" sz="1200" b="0">
              <a:solidFill>
                <a:schemeClr val="tx1"/>
              </a:solidFill>
              <a:latin typeface="Arial" charset="0"/>
            </a:endParaRPr>
          </a:p>
        </p:txBody>
      </p:sp>
      <p:sp>
        <p:nvSpPr>
          <p:cNvPr id="58371" name="Rectangle 2"/>
          <p:cNvSpPr>
            <a:spLocks noGrp="1" noRot="1" noChangeAspect="1" noChangeArrowheads="1" noTextEdit="1"/>
          </p:cNvSpPr>
          <p:nvPr>
            <p:ph type="sldImg"/>
          </p:nvPr>
        </p:nvSpPr>
        <p:spPr>
          <a:xfrm>
            <a:off x="895350" y="739775"/>
            <a:ext cx="4927600" cy="3697288"/>
          </a:xfrm>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3" tIns="45637" rIns="91273" bIns="45637"/>
          <a:lstStyle/>
          <a:p>
            <a:pPr eaLnBrk="1" hangingPunct="1"/>
            <a:endParaRPr lang="en-GB"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3EEAFDC-2710-410A-AE17-054B0EF0B5DC}" type="slidenum">
              <a:rPr lang="en-GB" smtClean="0"/>
              <a:pPr>
                <a:defRPr/>
              </a:pPr>
              <a:t>11</a:t>
            </a:fld>
            <a:endParaRPr lang="en-GB"/>
          </a:p>
        </p:txBody>
      </p:sp>
    </p:spTree>
    <p:extLst>
      <p:ext uri="{BB962C8B-B14F-4D97-AF65-F5344CB8AC3E}">
        <p14:creationId xmlns:p14="http://schemas.microsoft.com/office/powerpoint/2010/main" val="94729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FFFFFF"/>
              </a:buClr>
              <a:buFontTx/>
              <a:buChar char="•"/>
            </a:pPr>
            <a:r>
              <a:rPr lang="de-DE" altLang="en-US" u="sng" smtClean="0">
                <a:solidFill>
                  <a:srgbClr val="000000"/>
                </a:solidFill>
              </a:rPr>
              <a:t>Article 3: </a:t>
            </a:r>
            <a:r>
              <a:rPr lang="de-DE" altLang="en-US" smtClean="0">
                <a:solidFill>
                  <a:srgbClr val="000000"/>
                </a:solidFill>
              </a:rPr>
              <a:t/>
            </a:r>
            <a:br>
              <a:rPr lang="de-DE" altLang="en-US" smtClean="0">
                <a:solidFill>
                  <a:srgbClr val="000000"/>
                </a:solidFill>
              </a:rPr>
            </a:br>
            <a:r>
              <a:rPr lang="de-DE" altLang="en-US" smtClean="0">
                <a:solidFill>
                  <a:srgbClr val="000000"/>
                </a:solidFill>
              </a:rPr>
              <a:t>Establishment of </a:t>
            </a:r>
            <a:br>
              <a:rPr lang="de-DE" altLang="en-US" smtClean="0">
                <a:solidFill>
                  <a:srgbClr val="000000"/>
                </a:solidFill>
              </a:rPr>
            </a:br>
            <a:r>
              <a:rPr lang="de-DE" altLang="en-US" smtClean="0">
                <a:solidFill>
                  <a:srgbClr val="000000"/>
                </a:solidFill>
              </a:rPr>
              <a:t>Union List by </a:t>
            </a:r>
            <a:br>
              <a:rPr lang="de-DE" altLang="en-US" smtClean="0">
                <a:solidFill>
                  <a:srgbClr val="000000"/>
                </a:solidFill>
              </a:rPr>
            </a:br>
            <a:r>
              <a:rPr lang="de-DE" altLang="en-US" smtClean="0">
                <a:solidFill>
                  <a:srgbClr val="000000"/>
                </a:solidFill>
              </a:rPr>
              <a:t>adoption of a </a:t>
            </a:r>
            <a:br>
              <a:rPr lang="de-DE" altLang="en-US" smtClean="0">
                <a:solidFill>
                  <a:srgbClr val="000000"/>
                </a:solidFill>
              </a:rPr>
            </a:br>
            <a:r>
              <a:rPr lang="de-DE" altLang="en-US" smtClean="0">
                <a:solidFill>
                  <a:srgbClr val="000000"/>
                </a:solidFill>
              </a:rPr>
              <a:t>delegated act</a:t>
            </a:r>
          </a:p>
          <a:p>
            <a:pPr>
              <a:spcBef>
                <a:spcPct val="20000"/>
              </a:spcBef>
              <a:buClr>
                <a:srgbClr val="FFFFFF"/>
              </a:buClr>
              <a:buFontTx/>
              <a:buChar char="•"/>
            </a:pPr>
            <a:r>
              <a:rPr lang="de-DE" altLang="en-US" u="sng" smtClean="0">
                <a:solidFill>
                  <a:srgbClr val="000000"/>
                </a:solidFill>
              </a:rPr>
              <a:t>Article 16: </a:t>
            </a:r>
            <a:r>
              <a:rPr lang="de-DE" altLang="en-US" smtClean="0">
                <a:solidFill>
                  <a:srgbClr val="000000"/>
                </a:solidFill>
              </a:rPr>
              <a:t/>
            </a:r>
            <a:br>
              <a:rPr lang="de-DE" altLang="en-US" smtClean="0">
                <a:solidFill>
                  <a:srgbClr val="000000"/>
                </a:solidFill>
              </a:rPr>
            </a:br>
            <a:r>
              <a:rPr lang="de-DE" altLang="en-US" smtClean="0">
                <a:solidFill>
                  <a:srgbClr val="000000"/>
                </a:solidFill>
              </a:rPr>
              <a:t>Process for adoption of a </a:t>
            </a:r>
            <a:br>
              <a:rPr lang="de-DE" altLang="en-US" smtClean="0">
                <a:solidFill>
                  <a:srgbClr val="000000"/>
                </a:solidFill>
              </a:rPr>
            </a:br>
            <a:r>
              <a:rPr lang="de-DE" altLang="en-US" smtClean="0">
                <a:solidFill>
                  <a:srgbClr val="000000"/>
                </a:solidFill>
              </a:rPr>
              <a:t>delegated act</a:t>
            </a:r>
          </a:p>
          <a:p>
            <a:pPr>
              <a:spcBef>
                <a:spcPct val="20000"/>
              </a:spcBef>
              <a:buClr>
                <a:srgbClr val="FFFFFF"/>
              </a:buClr>
              <a:buFontTx/>
              <a:buChar char="•"/>
            </a:pPr>
            <a:endParaRPr lang="de-DE" altLang="en-US" smtClean="0">
              <a:solidFill>
                <a:srgbClr val="000000"/>
              </a:solidFill>
            </a:endParaRPr>
          </a:p>
        </p:txBody>
      </p:sp>
      <p:sp>
        <p:nvSpPr>
          <p:cNvPr id="22532" name="Slide Number Placeholder 3"/>
          <p:cNvSpPr>
            <a:spLocks noGrp="1"/>
          </p:cNvSpPr>
          <p:nvPr>
            <p:ph type="sldNum" sz="quarter" idx="5"/>
          </p:nvPr>
        </p:nvSpPr>
        <p:spPr/>
        <p:txBody>
          <a:bodyPr/>
          <a:lstStyle>
            <a:lvl1pPr eaLnBrk="0" hangingPunct="0">
              <a:defRPr sz="1200">
                <a:solidFill>
                  <a:srgbClr val="0F5494"/>
                </a:solidFill>
                <a:latin typeface="Verdana" pitchFamily="34" charset="0"/>
              </a:defRPr>
            </a:lvl1pPr>
            <a:lvl2pPr marL="735000" indent="-282692" eaLnBrk="0" hangingPunct="0">
              <a:defRPr sz="1200">
                <a:solidFill>
                  <a:srgbClr val="0F5494"/>
                </a:solidFill>
                <a:latin typeface="Verdana" pitchFamily="34" charset="0"/>
              </a:defRPr>
            </a:lvl2pPr>
            <a:lvl3pPr marL="1130768" indent="-226153" eaLnBrk="0" hangingPunct="0">
              <a:defRPr sz="1200">
                <a:solidFill>
                  <a:srgbClr val="0F5494"/>
                </a:solidFill>
                <a:latin typeface="Verdana" pitchFamily="34" charset="0"/>
              </a:defRPr>
            </a:lvl3pPr>
            <a:lvl4pPr marL="1583076" indent="-226153" eaLnBrk="0" hangingPunct="0">
              <a:defRPr sz="1200">
                <a:solidFill>
                  <a:srgbClr val="0F5494"/>
                </a:solidFill>
                <a:latin typeface="Verdana" pitchFamily="34" charset="0"/>
              </a:defRPr>
            </a:lvl4pPr>
            <a:lvl5pPr marL="2035383" indent="-226153" eaLnBrk="0" hangingPunct="0">
              <a:defRPr sz="1200">
                <a:solidFill>
                  <a:srgbClr val="0F5494"/>
                </a:solidFill>
                <a:latin typeface="Verdana" pitchFamily="34" charset="0"/>
              </a:defRPr>
            </a:lvl5pPr>
            <a:lvl6pPr marL="2487691" indent="-226153" eaLnBrk="0" fontAlgn="base" hangingPunct="0">
              <a:spcBef>
                <a:spcPct val="0"/>
              </a:spcBef>
              <a:spcAft>
                <a:spcPct val="0"/>
              </a:spcAft>
              <a:defRPr sz="1200">
                <a:solidFill>
                  <a:srgbClr val="0F5494"/>
                </a:solidFill>
                <a:latin typeface="Verdana" pitchFamily="34" charset="0"/>
              </a:defRPr>
            </a:lvl6pPr>
            <a:lvl7pPr marL="2939998" indent="-226153" eaLnBrk="0" fontAlgn="base" hangingPunct="0">
              <a:spcBef>
                <a:spcPct val="0"/>
              </a:spcBef>
              <a:spcAft>
                <a:spcPct val="0"/>
              </a:spcAft>
              <a:defRPr sz="1200">
                <a:solidFill>
                  <a:srgbClr val="0F5494"/>
                </a:solidFill>
                <a:latin typeface="Verdana" pitchFamily="34" charset="0"/>
              </a:defRPr>
            </a:lvl7pPr>
            <a:lvl8pPr marL="3392305" indent="-226153" eaLnBrk="0" fontAlgn="base" hangingPunct="0">
              <a:spcBef>
                <a:spcPct val="0"/>
              </a:spcBef>
              <a:spcAft>
                <a:spcPct val="0"/>
              </a:spcAft>
              <a:defRPr sz="1200">
                <a:solidFill>
                  <a:srgbClr val="0F5494"/>
                </a:solidFill>
                <a:latin typeface="Verdana" pitchFamily="34" charset="0"/>
              </a:defRPr>
            </a:lvl8pPr>
            <a:lvl9pPr marL="3844612" indent="-226153" eaLnBrk="0" fontAlgn="base" hangingPunct="0">
              <a:spcBef>
                <a:spcPct val="0"/>
              </a:spcBef>
              <a:spcAft>
                <a:spcPct val="0"/>
              </a:spcAft>
              <a:defRPr sz="1200">
                <a:solidFill>
                  <a:srgbClr val="0F5494"/>
                </a:solidFill>
                <a:latin typeface="Verdana" pitchFamily="34" charset="0"/>
              </a:defRPr>
            </a:lvl9pPr>
          </a:lstStyle>
          <a:p>
            <a:pPr eaLnBrk="1" hangingPunct="1">
              <a:defRPr/>
            </a:pPr>
            <a:fld id="{0DDDAFAF-A988-4697-A499-7520FD3279F1}" type="slidenum">
              <a:rPr lang="en-GB">
                <a:solidFill>
                  <a:prstClr val="black"/>
                </a:solidFill>
                <a:latin typeface="Arial" charset="0"/>
              </a:rPr>
              <a:pPr eaLnBrk="1" hangingPunct="1">
                <a:defRPr/>
              </a:pPr>
              <a:t>12</a:t>
            </a:fld>
            <a:endParaRPr lang="en-GB">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05001" y="9359609"/>
            <a:ext cx="2911733" cy="49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3" tIns="45632" rIns="91263" bIns="45632" anchor="b"/>
          <a:lstStyle>
            <a:lvl1pPr defTabSz="925513" eaLnBrk="0" hangingPunct="0">
              <a:defRPr sz="7600" b="1">
                <a:solidFill>
                  <a:srgbClr val="FFD624"/>
                </a:solidFill>
                <a:latin typeface="Verdana" pitchFamily="34" charset="0"/>
                <a:cs typeface="Arial" charset="0"/>
              </a:defRPr>
            </a:lvl1pPr>
            <a:lvl2pPr marL="742950" indent="-285750" defTabSz="925513" eaLnBrk="0" hangingPunct="0">
              <a:defRPr sz="7600" b="1">
                <a:solidFill>
                  <a:srgbClr val="FFD624"/>
                </a:solidFill>
                <a:latin typeface="Verdana" pitchFamily="34" charset="0"/>
                <a:cs typeface="Arial" charset="0"/>
              </a:defRPr>
            </a:lvl2pPr>
            <a:lvl3pPr marL="1143000" indent="-228600" defTabSz="925513" eaLnBrk="0" hangingPunct="0">
              <a:defRPr sz="7600" b="1">
                <a:solidFill>
                  <a:srgbClr val="FFD624"/>
                </a:solidFill>
                <a:latin typeface="Verdana" pitchFamily="34" charset="0"/>
                <a:cs typeface="Arial" charset="0"/>
              </a:defRPr>
            </a:lvl3pPr>
            <a:lvl4pPr marL="1600200" indent="-228600" defTabSz="925513" eaLnBrk="0" hangingPunct="0">
              <a:defRPr sz="7600" b="1">
                <a:solidFill>
                  <a:srgbClr val="FFD624"/>
                </a:solidFill>
                <a:latin typeface="Verdana" pitchFamily="34" charset="0"/>
                <a:cs typeface="Arial" charset="0"/>
              </a:defRPr>
            </a:lvl4pPr>
            <a:lvl5pPr marL="2057400" indent="-228600" defTabSz="925513" eaLnBrk="0" hangingPunct="0">
              <a:defRPr sz="7600" b="1">
                <a:solidFill>
                  <a:srgbClr val="FFD624"/>
                </a:solidFill>
                <a:latin typeface="Verdana" pitchFamily="34" charset="0"/>
                <a:cs typeface="Arial" charset="0"/>
              </a:defRPr>
            </a:lvl5pPr>
            <a:lvl6pPr marL="2514600" indent="-228600" defTabSz="925513"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925513"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925513"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925513" eaLnBrk="0" fontAlgn="base" hangingPunct="0">
              <a:spcBef>
                <a:spcPct val="0"/>
              </a:spcBef>
              <a:spcAft>
                <a:spcPct val="0"/>
              </a:spcAft>
              <a:defRPr sz="7600" b="1">
                <a:solidFill>
                  <a:srgbClr val="FFD624"/>
                </a:solidFill>
                <a:latin typeface="Verdana" pitchFamily="34" charset="0"/>
                <a:cs typeface="Arial" charset="0"/>
              </a:defRPr>
            </a:lvl9pPr>
          </a:lstStyle>
          <a:p>
            <a:pPr algn="r" eaLnBrk="1" hangingPunct="1"/>
            <a:fld id="{39F7B960-D0B5-4CF0-8175-9E9C885CD9D5}" type="slidenum">
              <a:rPr lang="en-GB" altLang="en-US" sz="1200" b="0">
                <a:solidFill>
                  <a:schemeClr val="tx1"/>
                </a:solidFill>
                <a:latin typeface="Arial" charset="0"/>
              </a:rPr>
              <a:pPr algn="r" eaLnBrk="1" hangingPunct="1"/>
              <a:t>2</a:t>
            </a:fld>
            <a:endParaRPr lang="en-GB" altLang="en-US" sz="1200" b="0">
              <a:solidFill>
                <a:schemeClr val="tx1"/>
              </a:solidFill>
              <a:latin typeface="Arial" charset="0"/>
            </a:endParaRPr>
          </a:p>
        </p:txBody>
      </p:sp>
      <p:sp>
        <p:nvSpPr>
          <p:cNvPr id="18435" name="Rectangle 2"/>
          <p:cNvSpPr>
            <a:spLocks noGrp="1" noRot="1" noChangeAspect="1" noChangeArrowheads="1" noTextEdit="1"/>
          </p:cNvSpPr>
          <p:nvPr>
            <p:ph type="sldImg"/>
          </p:nvPr>
        </p:nvSpPr>
        <p:spPr>
          <a:xfrm>
            <a:off x="900113" y="739775"/>
            <a:ext cx="4927600" cy="3695700"/>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3" tIns="45632" rIns="91263" bIns="45632"/>
          <a:lstStyle/>
          <a:p>
            <a:pPr marL="169887" indent="-169887" defTabSz="906065">
              <a:spcAft>
                <a:spcPts val="595"/>
              </a:spcAft>
              <a:buFont typeface="Arial" panose="020B0604020202020204" pitchFamily="34" charset="0"/>
              <a:buChar char="•"/>
              <a:defRPr/>
            </a:pPr>
            <a:r>
              <a:rPr lang="en-GB" noProof="0" dirty="0" smtClean="0">
                <a:latin typeface="Arial" pitchFamily="34" charset="0"/>
              </a:rPr>
              <a:t>In order to tackle this </a:t>
            </a:r>
            <a:r>
              <a:rPr lang="en-GB" baseline="0" noProof="0" dirty="0" smtClean="0">
                <a:latin typeface="Arial" pitchFamily="34" charset="0"/>
              </a:rPr>
              <a:t>investment challenge, </a:t>
            </a:r>
            <a:r>
              <a:rPr lang="en-GB" b="1" dirty="0"/>
              <a:t>Regulation on trans-European energy infrastructures </a:t>
            </a:r>
            <a:r>
              <a:rPr lang="en-GB" dirty="0"/>
              <a:t>adopted and in force since mid-May 2013. </a:t>
            </a:r>
          </a:p>
          <a:p>
            <a:pPr marL="169887" indent="-169887">
              <a:spcAft>
                <a:spcPts val="595"/>
              </a:spcAft>
              <a:buFont typeface="Arial" panose="020B0604020202020204" pitchFamily="34" charset="0"/>
              <a:buChar char="•"/>
            </a:pPr>
            <a:r>
              <a:rPr lang="en-GB" b="1" dirty="0"/>
              <a:t>Connecting Europe Facility,</a:t>
            </a:r>
            <a:r>
              <a:rPr lang="en-GB" dirty="0"/>
              <a:t> providing financial framework, expected to enter into force by December.</a:t>
            </a:r>
          </a:p>
          <a:p>
            <a:pPr marL="169887" indent="-169887">
              <a:spcAft>
                <a:spcPts val="595"/>
              </a:spcAft>
              <a:buFont typeface="Arial" panose="020B0604020202020204" pitchFamily="34" charset="0"/>
              <a:buChar char="•"/>
            </a:pPr>
            <a:r>
              <a:rPr lang="en-GB" dirty="0"/>
              <a:t>Regulation includes the following elements:</a:t>
            </a:r>
          </a:p>
          <a:p>
            <a:pPr marL="622919" lvl="1" indent="-169887">
              <a:spcAft>
                <a:spcPts val="595"/>
              </a:spcAft>
              <a:buFont typeface="Arial" panose="020B0604020202020204" pitchFamily="34" charset="0"/>
              <a:buChar char="•"/>
            </a:pPr>
            <a:r>
              <a:rPr lang="en-GB" dirty="0"/>
              <a:t>New, </a:t>
            </a:r>
            <a:r>
              <a:rPr lang="en-GB" b="1" dirty="0"/>
              <a:t>dynamic way to identify projects of common interest </a:t>
            </a:r>
            <a:r>
              <a:rPr lang="en-GB" dirty="0"/>
              <a:t>(PCI). Once identified, these may benefit from the following measures:</a:t>
            </a:r>
          </a:p>
          <a:p>
            <a:pPr marL="622919" lvl="1" indent="-169887">
              <a:spcAft>
                <a:spcPts val="595"/>
              </a:spcAft>
              <a:buFont typeface="Arial" panose="020B0604020202020204" pitchFamily="34" charset="0"/>
              <a:buChar char="•"/>
            </a:pPr>
            <a:r>
              <a:rPr lang="fi-FI" b="1" dirty="0" err="1"/>
              <a:t>Accelerated</a:t>
            </a:r>
            <a:r>
              <a:rPr lang="fi-FI" b="1" dirty="0"/>
              <a:t> permit </a:t>
            </a:r>
            <a:r>
              <a:rPr lang="fi-FI" b="1" dirty="0" err="1"/>
              <a:t>granting</a:t>
            </a:r>
            <a:r>
              <a:rPr lang="fi-FI" b="1" dirty="0"/>
              <a:t> </a:t>
            </a:r>
            <a:r>
              <a:rPr lang="fi-FI" dirty="0"/>
              <a:t>(3.5 </a:t>
            </a:r>
            <a:r>
              <a:rPr lang="fi-FI" dirty="0" err="1"/>
              <a:t>years</a:t>
            </a:r>
            <a:r>
              <a:rPr lang="fi-FI" dirty="0"/>
              <a:t> </a:t>
            </a:r>
            <a:r>
              <a:rPr lang="fi-FI" dirty="0" err="1"/>
              <a:t>time</a:t>
            </a:r>
            <a:r>
              <a:rPr lang="fi-FI" dirty="0"/>
              <a:t> </a:t>
            </a:r>
            <a:r>
              <a:rPr lang="fi-FI" dirty="0" err="1"/>
              <a:t>limit</a:t>
            </a:r>
            <a:r>
              <a:rPr lang="fi-FI" dirty="0"/>
              <a:t> and </a:t>
            </a:r>
            <a:r>
              <a:rPr lang="fi-FI" dirty="0" err="1"/>
              <a:t>one-stop</a:t>
            </a:r>
            <a:r>
              <a:rPr lang="fi-FI" dirty="0"/>
              <a:t> shop)</a:t>
            </a:r>
            <a:endParaRPr lang="en-GB" dirty="0"/>
          </a:p>
          <a:p>
            <a:pPr marL="622919" lvl="1" indent="-169887">
              <a:spcAft>
                <a:spcPts val="595"/>
              </a:spcAft>
              <a:buFont typeface="Arial" panose="020B0604020202020204" pitchFamily="34" charset="0"/>
              <a:buChar char="•"/>
            </a:pPr>
            <a:r>
              <a:rPr lang="en-GB" b="1" dirty="0"/>
              <a:t>Improved regulatory treatment </a:t>
            </a:r>
            <a:r>
              <a:rPr lang="en-GB" dirty="0"/>
              <a:t>for cross-border projects (cross-border cost allocation, appropriate incentives)</a:t>
            </a:r>
          </a:p>
          <a:p>
            <a:pPr marL="622919" lvl="1" indent="-169887">
              <a:spcAft>
                <a:spcPts val="595"/>
              </a:spcAft>
              <a:buFont typeface="Arial" panose="020B0604020202020204" pitchFamily="34" charset="0"/>
              <a:buChar char="•"/>
            </a:pPr>
            <a:r>
              <a:rPr lang="en-GB" dirty="0"/>
              <a:t>Rules to grant </a:t>
            </a:r>
            <a:r>
              <a:rPr lang="en-GB" b="1" dirty="0"/>
              <a:t>financial aid </a:t>
            </a:r>
            <a:r>
              <a:rPr lang="en-GB" dirty="0"/>
              <a:t>under the Connecting Europe Facility (grants and financial instruments)</a:t>
            </a:r>
          </a:p>
          <a:p>
            <a:pPr marL="169887" indent="-169887">
              <a:spcAft>
                <a:spcPts val="595"/>
              </a:spcAft>
              <a:buFont typeface="Arial" panose="020B0604020202020204" pitchFamily="34" charset="0"/>
              <a:buChar char="•"/>
            </a:pPr>
            <a:r>
              <a:rPr lang="en-GB" dirty="0"/>
              <a:t>We have come a long way – together with TSOs and project promoters, Member States, regulators, ENTSOs, ACER and the Commission, we have identified a </a:t>
            </a:r>
            <a:r>
              <a:rPr lang="en-GB" b="1" dirty="0"/>
              <a:t>list of 248 energy infrastructure projects of common interest</a:t>
            </a:r>
            <a:r>
              <a:rPr lang="en-GB" dirty="0"/>
              <a:t>, which are crucial to integrate and make use of a single European energy market!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1508" name="Slide Number Placeholder 3"/>
          <p:cNvSpPr>
            <a:spLocks noGrp="1"/>
          </p:cNvSpPr>
          <p:nvPr>
            <p:ph type="sldNum" sz="quarter" idx="5"/>
          </p:nvPr>
        </p:nvSpPr>
        <p:spPr/>
        <p:txBody>
          <a:bodyPr/>
          <a:lstStyle>
            <a:lvl1pPr eaLnBrk="0" hangingPunct="0">
              <a:defRPr sz="1200">
                <a:solidFill>
                  <a:srgbClr val="0F5494"/>
                </a:solidFill>
                <a:latin typeface="Verdana" pitchFamily="34" charset="0"/>
              </a:defRPr>
            </a:lvl1pPr>
            <a:lvl2pPr marL="735000" indent="-282692" eaLnBrk="0" hangingPunct="0">
              <a:defRPr sz="1200">
                <a:solidFill>
                  <a:srgbClr val="0F5494"/>
                </a:solidFill>
                <a:latin typeface="Verdana" pitchFamily="34" charset="0"/>
              </a:defRPr>
            </a:lvl2pPr>
            <a:lvl3pPr marL="1130768" indent="-226153" eaLnBrk="0" hangingPunct="0">
              <a:defRPr sz="1200">
                <a:solidFill>
                  <a:srgbClr val="0F5494"/>
                </a:solidFill>
                <a:latin typeface="Verdana" pitchFamily="34" charset="0"/>
              </a:defRPr>
            </a:lvl3pPr>
            <a:lvl4pPr marL="1583076" indent="-226153" eaLnBrk="0" hangingPunct="0">
              <a:defRPr sz="1200">
                <a:solidFill>
                  <a:srgbClr val="0F5494"/>
                </a:solidFill>
                <a:latin typeface="Verdana" pitchFamily="34" charset="0"/>
              </a:defRPr>
            </a:lvl4pPr>
            <a:lvl5pPr marL="2035383" indent="-226153" eaLnBrk="0" hangingPunct="0">
              <a:defRPr sz="1200">
                <a:solidFill>
                  <a:srgbClr val="0F5494"/>
                </a:solidFill>
                <a:latin typeface="Verdana" pitchFamily="34" charset="0"/>
              </a:defRPr>
            </a:lvl5pPr>
            <a:lvl6pPr marL="2487691" indent="-226153" eaLnBrk="0" fontAlgn="base" hangingPunct="0">
              <a:spcBef>
                <a:spcPct val="0"/>
              </a:spcBef>
              <a:spcAft>
                <a:spcPct val="0"/>
              </a:spcAft>
              <a:defRPr sz="1200">
                <a:solidFill>
                  <a:srgbClr val="0F5494"/>
                </a:solidFill>
                <a:latin typeface="Verdana" pitchFamily="34" charset="0"/>
              </a:defRPr>
            </a:lvl6pPr>
            <a:lvl7pPr marL="2939998" indent="-226153" eaLnBrk="0" fontAlgn="base" hangingPunct="0">
              <a:spcBef>
                <a:spcPct val="0"/>
              </a:spcBef>
              <a:spcAft>
                <a:spcPct val="0"/>
              </a:spcAft>
              <a:defRPr sz="1200">
                <a:solidFill>
                  <a:srgbClr val="0F5494"/>
                </a:solidFill>
                <a:latin typeface="Verdana" pitchFamily="34" charset="0"/>
              </a:defRPr>
            </a:lvl7pPr>
            <a:lvl8pPr marL="3392305" indent="-226153" eaLnBrk="0" fontAlgn="base" hangingPunct="0">
              <a:spcBef>
                <a:spcPct val="0"/>
              </a:spcBef>
              <a:spcAft>
                <a:spcPct val="0"/>
              </a:spcAft>
              <a:defRPr sz="1200">
                <a:solidFill>
                  <a:srgbClr val="0F5494"/>
                </a:solidFill>
                <a:latin typeface="Verdana" pitchFamily="34" charset="0"/>
              </a:defRPr>
            </a:lvl8pPr>
            <a:lvl9pPr marL="3844612" indent="-226153" eaLnBrk="0" fontAlgn="base" hangingPunct="0">
              <a:spcBef>
                <a:spcPct val="0"/>
              </a:spcBef>
              <a:spcAft>
                <a:spcPct val="0"/>
              </a:spcAft>
              <a:defRPr sz="1200">
                <a:solidFill>
                  <a:srgbClr val="0F5494"/>
                </a:solidFill>
                <a:latin typeface="Verdana" pitchFamily="34" charset="0"/>
              </a:defRPr>
            </a:lvl9pPr>
          </a:lstStyle>
          <a:p>
            <a:pPr eaLnBrk="1" hangingPunct="1">
              <a:defRPr/>
            </a:pPr>
            <a:fld id="{9F874089-D34D-4A08-805D-10953ED2E12D}" type="slidenum">
              <a:rPr lang="en-GB">
                <a:solidFill>
                  <a:prstClr val="black"/>
                </a:solidFill>
                <a:latin typeface="Arial" charset="0"/>
              </a:rPr>
              <a:pPr eaLnBrk="1" hangingPunct="1">
                <a:defRPr/>
              </a:pPr>
              <a:t>3</a:t>
            </a:fld>
            <a:endParaRPr lang="en-GB">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87" indent="-169887">
              <a:spcAft>
                <a:spcPts val="595"/>
              </a:spcAft>
              <a:buFont typeface="Arial" panose="020B0604020202020204" pitchFamily="34" charset="0"/>
              <a:buChar char="•"/>
            </a:pPr>
            <a:r>
              <a:rPr lang="en-GB" dirty="0" smtClean="0"/>
              <a:t>In gas, </a:t>
            </a:r>
            <a:r>
              <a:rPr lang="en-GB" b="1" dirty="0" smtClean="0"/>
              <a:t>107 PCIs</a:t>
            </a:r>
            <a:r>
              <a:rPr lang="en-GB" dirty="0" smtClean="0"/>
              <a:t>, with a total length of about </a:t>
            </a:r>
            <a:r>
              <a:rPr lang="en-GB" b="1" dirty="0" smtClean="0"/>
              <a:t>19.500 km</a:t>
            </a:r>
            <a:r>
              <a:rPr lang="en-GB" dirty="0" smtClean="0"/>
              <a:t>, a capacity </a:t>
            </a:r>
            <a:r>
              <a:rPr lang="en-GB" b="1" dirty="0" smtClean="0"/>
              <a:t>of 103 </a:t>
            </a:r>
            <a:r>
              <a:rPr lang="en-GB" b="1" dirty="0" err="1" smtClean="0"/>
              <a:t>bcm</a:t>
            </a:r>
            <a:r>
              <a:rPr lang="en-GB" dirty="0" smtClean="0"/>
              <a:t>, with</a:t>
            </a:r>
            <a:r>
              <a:rPr lang="en-GB" baseline="0" dirty="0" smtClean="0"/>
              <a:t> total investment costs of about </a:t>
            </a:r>
            <a:r>
              <a:rPr lang="en-GB" b="1" baseline="0" dirty="0" smtClean="0"/>
              <a:t>53 </a:t>
            </a:r>
            <a:r>
              <a:rPr lang="en-GB" b="1" baseline="0" dirty="0" err="1" smtClean="0"/>
              <a:t>bn</a:t>
            </a:r>
            <a:r>
              <a:rPr lang="en-GB" b="1" baseline="0" dirty="0" smtClean="0"/>
              <a:t> EUR</a:t>
            </a:r>
            <a:r>
              <a:rPr lang="en-GB" baseline="0" dirty="0" smtClean="0"/>
              <a:t>. </a:t>
            </a:r>
          </a:p>
          <a:p>
            <a:pPr marL="169887" indent="-169887">
              <a:spcAft>
                <a:spcPts val="595"/>
              </a:spcAft>
              <a:buFont typeface="Arial" panose="020B0604020202020204" pitchFamily="34" charset="0"/>
              <a:buChar char="•"/>
            </a:pPr>
            <a:r>
              <a:rPr lang="en-GB" baseline="0" dirty="0" smtClean="0"/>
              <a:t>More than half are located in Eastern Europe, with 53 PCIs in the Eastern region plus 12 PCIs in the Southern Corridor region, the rest in Western Europe and the BEMIP region.</a:t>
            </a:r>
          </a:p>
          <a:p>
            <a:pPr marL="169887" indent="-169887">
              <a:spcAft>
                <a:spcPts val="595"/>
              </a:spcAft>
              <a:buFont typeface="Arial" panose="020B0604020202020204" pitchFamily="34" charset="0"/>
              <a:buChar char="•"/>
            </a:pPr>
            <a:r>
              <a:rPr lang="en-GB" baseline="0" dirty="0" smtClean="0"/>
              <a:t>7 PCIs in oil in Central Europe.</a:t>
            </a:r>
            <a:endParaRPr lang="en-GB" dirty="0"/>
          </a:p>
        </p:txBody>
      </p:sp>
      <p:sp>
        <p:nvSpPr>
          <p:cNvPr id="4" name="Slide Number Placeholder 3"/>
          <p:cNvSpPr>
            <a:spLocks noGrp="1"/>
          </p:cNvSpPr>
          <p:nvPr>
            <p:ph type="sldNum" sz="quarter" idx="10"/>
          </p:nvPr>
        </p:nvSpPr>
        <p:spPr/>
        <p:txBody>
          <a:bodyPr/>
          <a:lstStyle/>
          <a:p>
            <a:pPr>
              <a:defRPr/>
            </a:pPr>
            <a:fld id="{93EEAFDC-2710-410A-AE17-054B0EF0B5DC}" type="slidenum">
              <a:rPr lang="en-GB" smtClean="0"/>
              <a:pPr>
                <a:defRPr/>
              </a:pPr>
              <a:t>4</a:t>
            </a:fld>
            <a:endParaRPr lang="en-GB"/>
          </a:p>
        </p:txBody>
      </p:sp>
    </p:spTree>
    <p:extLst>
      <p:ext uri="{BB962C8B-B14F-4D97-AF65-F5344CB8AC3E}">
        <p14:creationId xmlns:p14="http://schemas.microsoft.com/office/powerpoint/2010/main" val="194318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895350" y="739775"/>
            <a:ext cx="4927600" cy="3695700"/>
          </a:xfrm>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6" tIns="45304" rIns="90606" bIns="45304"/>
          <a:lstStyle/>
          <a:p>
            <a:pPr>
              <a:spcBef>
                <a:spcPct val="0"/>
              </a:spcBef>
            </a:pPr>
            <a:endParaRPr lang="de-DE" altLang="en-US" dirty="0" smtClean="0"/>
          </a:p>
        </p:txBody>
      </p:sp>
      <p:sp>
        <p:nvSpPr>
          <p:cNvPr id="57348" name="Slide Number Placeholder 3"/>
          <p:cNvSpPr txBox="1">
            <a:spLocks noGrp="1"/>
          </p:cNvSpPr>
          <p:nvPr/>
        </p:nvSpPr>
        <p:spPr bwMode="auto">
          <a:xfrm>
            <a:off x="3805000" y="9359609"/>
            <a:ext cx="2911733" cy="49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6" tIns="45304" rIns="90606" bIns="45304" anchor="b"/>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r" eaLnBrk="1" hangingPunct="1"/>
            <a:fld id="{30EAF007-83D0-4EE6-AD2D-FC1CE3F150DB}" type="slidenum">
              <a:rPr lang="en-GB" altLang="en-US" sz="1200" b="0">
                <a:solidFill>
                  <a:srgbClr val="000000"/>
                </a:solidFill>
                <a:latin typeface="Calibri" pitchFamily="34" charset="0"/>
              </a:rPr>
              <a:pPr algn="r" eaLnBrk="1" hangingPunct="1"/>
              <a:t>5</a:t>
            </a:fld>
            <a:endParaRPr lang="en-GB" altLang="en-US" sz="1200" b="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895350" y="739775"/>
            <a:ext cx="4927600" cy="3695700"/>
          </a:xfrm>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6" tIns="45304" rIns="90606" bIns="45304"/>
          <a:lstStyle/>
          <a:p>
            <a:pPr marL="169887" indent="-169887" defTabSz="906065">
              <a:spcBef>
                <a:spcPts val="595"/>
              </a:spcBef>
              <a:spcAft>
                <a:spcPts val="595"/>
              </a:spcAft>
              <a:buFont typeface="Arial" panose="020B0604020202020204" pitchFamily="34" charset="0"/>
              <a:buChar char="•"/>
            </a:pPr>
            <a:r>
              <a:rPr lang="de-DE" altLang="en-US" dirty="0" smtClean="0"/>
              <a:t>Also, </a:t>
            </a:r>
            <a:r>
              <a:rPr lang="de-DE" dirty="0" err="1" smtClean="0"/>
              <a:t>the</a:t>
            </a:r>
            <a:r>
              <a:rPr lang="de-DE" dirty="0" smtClean="0"/>
              <a:t> PCIs</a:t>
            </a:r>
            <a:r>
              <a:rPr lang="de-DE" baseline="0" dirty="0" smtClean="0"/>
              <a:t> will </a:t>
            </a:r>
            <a:r>
              <a:rPr lang="de-DE" baseline="0" dirty="0" err="1" smtClean="0"/>
              <a:t>allow</a:t>
            </a:r>
            <a:r>
              <a:rPr lang="de-DE" baseline="0" dirty="0" smtClean="0"/>
              <a:t> </a:t>
            </a:r>
            <a:r>
              <a:rPr lang="de-DE" baseline="0" dirty="0" err="1" smtClean="0"/>
              <a:t>the</a:t>
            </a:r>
            <a:r>
              <a:rPr lang="de-DE" baseline="0" dirty="0" smtClean="0"/>
              <a:t> Union </a:t>
            </a:r>
            <a:r>
              <a:rPr lang="de-DE" baseline="0" dirty="0" err="1" smtClean="0"/>
              <a:t>to</a:t>
            </a:r>
            <a:r>
              <a:rPr lang="de-DE" baseline="0" dirty="0" smtClean="0"/>
              <a:t> </a:t>
            </a:r>
            <a:r>
              <a:rPr lang="de-DE" b="1" baseline="0" dirty="0" err="1" smtClean="0"/>
              <a:t>diversify</a:t>
            </a:r>
            <a:r>
              <a:rPr lang="de-DE" b="1" baseline="0" dirty="0" smtClean="0"/>
              <a:t> </a:t>
            </a:r>
            <a:r>
              <a:rPr lang="de-DE" b="1" baseline="0" dirty="0" err="1" smtClean="0"/>
              <a:t>its</a:t>
            </a:r>
            <a:r>
              <a:rPr lang="de-DE" b="1" baseline="0" dirty="0" smtClean="0"/>
              <a:t> gas </a:t>
            </a:r>
            <a:r>
              <a:rPr lang="de-DE" b="1" baseline="0" dirty="0" err="1" smtClean="0"/>
              <a:t>sources</a:t>
            </a:r>
            <a:r>
              <a:rPr lang="de-DE" b="1" baseline="0" dirty="0" smtClean="0"/>
              <a:t> and end </a:t>
            </a:r>
            <a:r>
              <a:rPr lang="de-DE" b="1" baseline="0" dirty="0" err="1" smtClean="0"/>
              <a:t>single</a:t>
            </a:r>
            <a:r>
              <a:rPr lang="de-DE" b="1" baseline="0" dirty="0" smtClean="0"/>
              <a:t> </a:t>
            </a:r>
            <a:r>
              <a:rPr lang="de-DE" b="1" baseline="0" dirty="0" err="1" smtClean="0"/>
              <a:t>source</a:t>
            </a:r>
            <a:r>
              <a:rPr lang="de-DE" b="1" baseline="0" dirty="0" smtClean="0"/>
              <a:t> </a:t>
            </a:r>
            <a:r>
              <a:rPr lang="de-DE" b="1" baseline="0" dirty="0" err="1" smtClean="0"/>
              <a:t>dependency</a:t>
            </a:r>
            <a:r>
              <a:rPr lang="de-DE" b="1" baseline="0" dirty="0" smtClean="0"/>
              <a:t> </a:t>
            </a:r>
            <a:r>
              <a:rPr lang="de-DE" baseline="0" dirty="0" err="1" smtClean="0"/>
              <a:t>of</a:t>
            </a:r>
            <a:r>
              <a:rPr lang="de-DE" baseline="0" dirty="0" smtClean="0"/>
              <a:t> </a:t>
            </a:r>
            <a:r>
              <a:rPr lang="de-DE" baseline="0" dirty="0" err="1" smtClean="0"/>
              <a:t>several</a:t>
            </a:r>
            <a:r>
              <a:rPr lang="de-DE" baseline="0" dirty="0" smtClean="0"/>
              <a:t> Member States.</a:t>
            </a:r>
          </a:p>
          <a:p>
            <a:pPr marL="169887" indent="-169887" defTabSz="906065">
              <a:spcBef>
                <a:spcPts val="595"/>
              </a:spcBef>
              <a:spcAft>
                <a:spcPts val="595"/>
              </a:spcAft>
              <a:buFont typeface="Arial" panose="020B0604020202020204" pitchFamily="34" charset="0"/>
              <a:buChar char="•"/>
            </a:pPr>
            <a:r>
              <a:rPr lang="de-DE" baseline="0" dirty="0" smtClean="0"/>
              <a:t>All Member States will </a:t>
            </a:r>
            <a:r>
              <a:rPr lang="de-DE" baseline="0" dirty="0" err="1" smtClean="0"/>
              <a:t>have</a:t>
            </a:r>
            <a:r>
              <a:rPr lang="de-DE" baseline="0" dirty="0" smtClean="0"/>
              <a:t> </a:t>
            </a:r>
            <a:r>
              <a:rPr lang="de-DE" b="1" baseline="0" dirty="0" err="1" smtClean="0"/>
              <a:t>access</a:t>
            </a:r>
            <a:r>
              <a:rPr lang="de-DE" b="1" baseline="0" dirty="0" smtClean="0"/>
              <a:t> </a:t>
            </a:r>
            <a:r>
              <a:rPr lang="de-DE" b="1" baseline="0" dirty="0" err="1" smtClean="0"/>
              <a:t>to</a:t>
            </a:r>
            <a:r>
              <a:rPr lang="de-DE" b="1" baseline="0" dirty="0" smtClean="0"/>
              <a:t> </a:t>
            </a:r>
            <a:r>
              <a:rPr lang="de-DE" b="1" baseline="0" dirty="0" err="1" smtClean="0"/>
              <a:t>at</a:t>
            </a:r>
            <a:r>
              <a:rPr lang="de-DE" b="1" baseline="0" dirty="0" smtClean="0"/>
              <a:t> least 2 </a:t>
            </a:r>
            <a:r>
              <a:rPr lang="de-DE" b="1" baseline="0" dirty="0" err="1" smtClean="0"/>
              <a:t>supply</a:t>
            </a:r>
            <a:r>
              <a:rPr lang="de-DE" b="1" baseline="0" dirty="0" smtClean="0"/>
              <a:t> </a:t>
            </a:r>
            <a:r>
              <a:rPr lang="de-DE" b="1" baseline="0" dirty="0" err="1" smtClean="0"/>
              <a:t>sources</a:t>
            </a:r>
            <a:r>
              <a:rPr lang="de-DE" baseline="0" dirty="0" smtClean="0"/>
              <a:t>, </a:t>
            </a:r>
            <a:r>
              <a:rPr lang="de-DE" baseline="0" dirty="0" err="1" smtClean="0"/>
              <a:t>except</a:t>
            </a:r>
            <a:r>
              <a:rPr lang="de-DE" baseline="0" dirty="0" smtClean="0"/>
              <a:t> for </a:t>
            </a:r>
            <a:r>
              <a:rPr lang="de-DE" baseline="0" dirty="0" err="1" smtClean="0"/>
              <a:t>Cyprus</a:t>
            </a:r>
            <a:r>
              <a:rPr lang="de-DE" baseline="0" dirty="0" smtClean="0"/>
              <a:t> </a:t>
            </a:r>
            <a:r>
              <a:rPr lang="de-DE" baseline="0" dirty="0" err="1" smtClean="0"/>
              <a:t>with</a:t>
            </a:r>
            <a:r>
              <a:rPr lang="de-DE" baseline="0" dirty="0" smtClean="0"/>
              <a:t> </a:t>
            </a:r>
            <a:r>
              <a:rPr lang="de-DE" baseline="0" dirty="0" err="1" smtClean="0"/>
              <a:t>indigenous</a:t>
            </a:r>
            <a:r>
              <a:rPr lang="de-DE" baseline="0" dirty="0" smtClean="0"/>
              <a:t> </a:t>
            </a:r>
            <a:r>
              <a:rPr lang="de-DE" baseline="0" dirty="0" err="1" smtClean="0"/>
              <a:t>resources</a:t>
            </a:r>
            <a:r>
              <a:rPr lang="de-DE" baseline="0" dirty="0" smtClean="0"/>
              <a:t>.</a:t>
            </a:r>
          </a:p>
        </p:txBody>
      </p:sp>
      <p:sp>
        <p:nvSpPr>
          <p:cNvPr id="58372" name="Slide Number Placeholder 3"/>
          <p:cNvSpPr txBox="1">
            <a:spLocks noGrp="1"/>
          </p:cNvSpPr>
          <p:nvPr/>
        </p:nvSpPr>
        <p:spPr bwMode="auto">
          <a:xfrm>
            <a:off x="3804736" y="9360314"/>
            <a:ext cx="2911996" cy="49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6" tIns="45304" rIns="90606" bIns="45304" anchor="b"/>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r" eaLnBrk="1" hangingPunct="1"/>
            <a:fld id="{41E3C1B0-6ABF-41D1-B1BC-E70CCE820DEE}" type="slidenum">
              <a:rPr lang="en-GB" altLang="en-US" sz="1200" b="0">
                <a:solidFill>
                  <a:srgbClr val="000000"/>
                </a:solidFill>
                <a:latin typeface="Calibri" pitchFamily="34" charset="0"/>
              </a:rPr>
              <a:pPr algn="r" eaLnBrk="1" hangingPunct="1"/>
              <a:t>6</a:t>
            </a:fld>
            <a:endParaRPr lang="en-GB" altLang="en-US" sz="1200" b="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EEAFDC-2710-410A-AE17-054B0EF0B5DC}" type="slidenum">
              <a:rPr lang="en-GB" smtClean="0"/>
              <a:pPr>
                <a:defRPr/>
              </a:pPr>
              <a:t>7</a:t>
            </a:fld>
            <a:endParaRPr lang="en-GB"/>
          </a:p>
        </p:txBody>
      </p:sp>
    </p:spTree>
    <p:extLst>
      <p:ext uri="{BB962C8B-B14F-4D97-AF65-F5344CB8AC3E}">
        <p14:creationId xmlns:p14="http://schemas.microsoft.com/office/powerpoint/2010/main" val="427944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4707">
              <a:defRPr/>
            </a:pPr>
            <a:r>
              <a:rPr lang="en-GB" dirty="0" smtClean="0"/>
              <a:t>Designate functioning </a:t>
            </a:r>
            <a:r>
              <a:rPr lang="en-GB" b="1" dirty="0" smtClean="0"/>
              <a:t>one-stop shops </a:t>
            </a:r>
            <a:r>
              <a:rPr lang="en-GB" dirty="0" smtClean="0"/>
              <a:t>which can deliver more efficient permitting procedures – the Commission delivered on the </a:t>
            </a:r>
            <a:r>
              <a:rPr lang="en-GB" b="1" dirty="0" smtClean="0"/>
              <a:t>streamlining guidance </a:t>
            </a:r>
            <a:r>
              <a:rPr lang="en-GB" dirty="0" smtClean="0"/>
              <a:t>in summer, it is now up to the Member States to implement!</a:t>
            </a:r>
          </a:p>
          <a:p>
            <a:r>
              <a:rPr lang="en-GB" dirty="0" smtClean="0"/>
              <a:t>TSOs and authorities to </a:t>
            </a:r>
            <a:r>
              <a:rPr lang="en-GB" b="1" dirty="0" smtClean="0"/>
              <a:t>integrate the public effectively</a:t>
            </a:r>
            <a:r>
              <a:rPr lang="en-GB" dirty="0" smtClean="0"/>
              <a:t> and discuss early on with the citizens</a:t>
            </a:r>
            <a:endParaRPr lang="en-GB" dirty="0"/>
          </a:p>
        </p:txBody>
      </p:sp>
      <p:sp>
        <p:nvSpPr>
          <p:cNvPr id="4" name="Slide Number Placeholder 3"/>
          <p:cNvSpPr>
            <a:spLocks noGrp="1"/>
          </p:cNvSpPr>
          <p:nvPr>
            <p:ph type="sldNum" sz="quarter" idx="10"/>
          </p:nvPr>
        </p:nvSpPr>
        <p:spPr/>
        <p:txBody>
          <a:bodyPr/>
          <a:lstStyle/>
          <a:p>
            <a:pPr>
              <a:defRPr/>
            </a:pPr>
            <a:fld id="{93EEAFDC-2710-410A-AE17-054B0EF0B5DC}" type="slidenum">
              <a:rPr lang="en-GB" smtClean="0"/>
              <a:pPr>
                <a:defRPr/>
              </a:pPr>
              <a:t>8</a:t>
            </a:fld>
            <a:endParaRPr lang="en-GB"/>
          </a:p>
        </p:txBody>
      </p:sp>
    </p:spTree>
    <p:extLst>
      <p:ext uri="{BB962C8B-B14F-4D97-AF65-F5344CB8AC3E}">
        <p14:creationId xmlns:p14="http://schemas.microsoft.com/office/powerpoint/2010/main" val="173563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2919" lvl="1" indent="-169887" defTabSz="906065">
              <a:spcAft>
                <a:spcPts val="595"/>
              </a:spcAft>
              <a:buFont typeface="Arial" panose="020B0604020202020204" pitchFamily="34" charset="0"/>
              <a:buChar char="•"/>
            </a:pPr>
            <a:r>
              <a:rPr lang="en-GB" dirty="0" smtClean="0"/>
              <a:t>Develop a </a:t>
            </a:r>
            <a:r>
              <a:rPr lang="en-GB" b="1" dirty="0" smtClean="0"/>
              <a:t>more advanced cost-benefit analysis </a:t>
            </a:r>
            <a:r>
              <a:rPr lang="en-GB" dirty="0" smtClean="0"/>
              <a:t>and to elaborate </a:t>
            </a:r>
            <a:r>
              <a:rPr lang="en-GB" b="1" dirty="0" smtClean="0"/>
              <a:t>the next generation of TYNDPs </a:t>
            </a:r>
            <a:r>
              <a:rPr lang="en-GB" dirty="0" smtClean="0"/>
              <a:t>– ENTSOs, in cooperation with ACER</a:t>
            </a:r>
          </a:p>
          <a:p>
            <a:pPr marL="622919" lvl="1" indent="-169887" defTabSz="906065">
              <a:spcAft>
                <a:spcPts val="595"/>
              </a:spcAft>
              <a:buFont typeface="Arial" panose="020B0604020202020204" pitchFamily="34" charset="0"/>
              <a:buChar char="•"/>
            </a:pPr>
            <a:r>
              <a:rPr lang="en-GB" dirty="0" smtClean="0"/>
              <a:t>Discuss methodologies for </a:t>
            </a:r>
            <a:r>
              <a:rPr lang="en-GB" b="1" dirty="0" smtClean="0"/>
              <a:t>cross-border cost allocation </a:t>
            </a:r>
            <a:r>
              <a:rPr lang="en-GB" dirty="0" smtClean="0"/>
              <a:t>and deliver on </a:t>
            </a:r>
            <a:r>
              <a:rPr lang="en-GB" b="1" dirty="0" smtClean="0"/>
              <a:t>appropriate investment incentives</a:t>
            </a:r>
            <a:r>
              <a:rPr lang="en-GB" dirty="0" smtClean="0"/>
              <a:t> – national regulators and ACER</a:t>
            </a:r>
          </a:p>
          <a:p>
            <a:endParaRPr lang="en-GB" dirty="0"/>
          </a:p>
        </p:txBody>
      </p:sp>
      <p:sp>
        <p:nvSpPr>
          <p:cNvPr id="4" name="Slide Number Placeholder 3"/>
          <p:cNvSpPr>
            <a:spLocks noGrp="1"/>
          </p:cNvSpPr>
          <p:nvPr>
            <p:ph type="sldNum" sz="quarter" idx="10"/>
          </p:nvPr>
        </p:nvSpPr>
        <p:spPr/>
        <p:txBody>
          <a:bodyPr/>
          <a:lstStyle/>
          <a:p>
            <a:pPr>
              <a:defRPr/>
            </a:pPr>
            <a:fld id="{93EEAFDC-2710-410A-AE17-054B0EF0B5DC}" type="slidenum">
              <a:rPr lang="en-GB" smtClean="0"/>
              <a:pPr>
                <a:defRPr/>
              </a:pPr>
              <a:t>9</a:t>
            </a:fld>
            <a:endParaRPr lang="en-GB"/>
          </a:p>
        </p:txBody>
      </p:sp>
    </p:spTree>
    <p:extLst>
      <p:ext uri="{BB962C8B-B14F-4D97-AF65-F5344CB8AC3E}">
        <p14:creationId xmlns:p14="http://schemas.microsoft.com/office/powerpoint/2010/main" val="3487281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b="0">
              <a:solidFill>
                <a:srgbClr val="FFFFFF"/>
              </a:solidFill>
              <a:cs typeface="+mn-cs"/>
            </a:endParaRPr>
          </a:p>
        </p:txBody>
      </p:sp>
      <p:pic>
        <p:nvPicPr>
          <p:cNvPr id="5" name="Picture 6" descr="LOGO CE-EN-quadri.eps"/>
          <p:cNvPicPr>
            <a:picLocks noChangeAspect="1"/>
          </p:cNvPicPr>
          <p:nvPr/>
        </p:nvPicPr>
        <p:blipFill>
          <a:blip r:embed="rId2"/>
          <a:srcRect/>
          <a:stretch>
            <a:fillRect/>
          </a:stretch>
        </p:blipFill>
        <p:spPr bwMode="auto">
          <a:xfrm>
            <a:off x="384968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B949ED31-AEC1-47AC-B9A8-056DFC469F9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0E3B0E-0197-4527-912D-8ADB0FD9F68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F119A8-99D7-4B7D-AB1A-BE5304902B9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1F53FC-48C5-46A4-A622-9A3DE230708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EDF234-E2A0-4E30-BC69-A60CE1E15EE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7E0786A-3D7E-4938-844F-549FAA7030E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B50C61-016D-4D0B-B384-3D9D008702E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A8A00F6-F667-4CF2-852F-F2A4E5A82C0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2B58541-2FEF-4635-8070-AF2938BA9FD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E51A45F-B26D-4C9E-B383-B8932C3B22A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3F09E4E-D5D7-463F-AF52-DD51E3FC518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093EB5-CF7C-4C18-8FE7-4B091994A97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CFD7D091-EB88-4007-A995-DF06DE1D9A16}"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032" name="Picture 17" descr="LOGO CE_Vertical_EN_NEG_quadri_HR"/>
          <p:cNvPicPr>
            <a:picLocks noChangeAspect="1" noChangeArrowheads="1"/>
          </p:cNvPicPr>
          <p:nvPr userDrawn="1"/>
        </p:nvPicPr>
        <p:blipFill>
          <a:blip r:embed="rId14"/>
          <a:srcRect/>
          <a:stretch>
            <a:fillRect/>
          </a:stretch>
        </p:blipFill>
        <p:spPr bwMode="auto">
          <a:xfrm>
            <a:off x="3849688" y="258763"/>
            <a:ext cx="1436687" cy="1004887"/>
          </a:xfrm>
          <a:prstGeom prst="rect">
            <a:avLst/>
          </a:prstGeom>
          <a:noFill/>
          <a:ln w="9525">
            <a:noFill/>
            <a:miter lim="800000"/>
            <a:headEnd/>
            <a:tailEnd/>
          </a:ln>
        </p:spPr>
      </p:pic>
      <p:sp>
        <p:nvSpPr>
          <p:cNvPr id="1033" name="Rectangle 6"/>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p>
            <a:pPr defTabSz="457200">
              <a:lnSpc>
                <a:spcPct val="70000"/>
              </a:lnSpc>
              <a:spcBef>
                <a:spcPct val="20000"/>
              </a:spcBef>
              <a:buClr>
                <a:schemeClr val="bg1"/>
              </a:buClr>
              <a:defRPr/>
            </a:pPr>
            <a:r>
              <a:rPr lang="fr-BE" sz="800" b="0">
                <a:solidFill>
                  <a:schemeClr val="bg1"/>
                </a:solidFill>
                <a:cs typeface="+mn-cs"/>
              </a:rPr>
              <a:t>Energy</a:t>
            </a:r>
            <a:endParaRPr lang="en-GB" sz="800" b="0">
              <a:solidFill>
                <a:schemeClr val="bg1"/>
              </a:solidFill>
              <a:cs typeface="+mn-cs"/>
            </a:endParaRPr>
          </a:p>
          <a:p>
            <a:pPr algn="ctr" defTabSz="457200">
              <a:defRPr/>
            </a:pPr>
            <a:endParaRPr lang="en-GB" sz="900" b="0">
              <a:solidFill>
                <a:schemeClr val="bg1"/>
              </a:solidFill>
              <a:latin typeface="Calibri" pitchFamily="34" charset="0"/>
              <a:cs typeface="+mn-cs"/>
            </a:endParaRPr>
          </a:p>
        </p:txBody>
      </p:sp>
    </p:spTree>
  </p:cSld>
  <p:clrMap bg1="lt1" tx1="dk1" bg2="lt2" tx2="dk2" accent1="accent1" accent2="accent2" accent3="accent3" accent4="accent4" accent5="accent5" accent6="accent6" hlink="hlink" folHlink="folHlink"/>
  <p:sldLayoutIdLst>
    <p:sldLayoutId id="2147483712" r:id="rId1"/>
    <p:sldLayoutId id="2147483711" r:id="rId2"/>
    <p:sldLayoutId id="2147483710" r:id="rId3"/>
    <p:sldLayoutId id="2147483709" r:id="rId4"/>
    <p:sldLayoutId id="2147483708" r:id="rId5"/>
    <p:sldLayoutId id="2147483707" r:id="rId6"/>
    <p:sldLayoutId id="2147483706" r:id="rId7"/>
    <p:sldLayoutId id="2147483705" r:id="rId8"/>
    <p:sldLayoutId id="2147483704" r:id="rId9"/>
    <p:sldLayoutId id="2147483703" r:id="rId10"/>
    <p:sldLayoutId id="2147483702" r:id="rId11"/>
    <p:sldLayoutId id="2147483701"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Grp="1" noChangeArrowheads="1"/>
          </p:cNvSpPr>
          <p:nvPr>
            <p:ph type="ctrTitle"/>
          </p:nvPr>
        </p:nvSpPr>
        <p:spPr>
          <a:xfrm>
            <a:off x="1331912" y="2566417"/>
            <a:ext cx="7488559" cy="790575"/>
          </a:xfrm>
        </p:spPr>
        <p:txBody>
          <a:bodyPr/>
          <a:lstStyle/>
          <a:p>
            <a:pPr indent="0" eaLnBrk="1" hangingPunct="1"/>
            <a:r>
              <a:rPr lang="fr-BE" sz="2800" dirty="0" smtClean="0">
                <a:sym typeface="Wingdings" pitchFamily="2" charset="2"/>
              </a:rPr>
              <a:t>GRI-S : Infrastructures</a:t>
            </a:r>
            <a:br>
              <a:rPr lang="fr-BE" sz="2800" dirty="0" smtClean="0">
                <a:sym typeface="Wingdings" pitchFamily="2" charset="2"/>
              </a:rPr>
            </a:br>
            <a:r>
              <a:rPr lang="fr-BE" sz="2800" dirty="0" smtClean="0">
                <a:sym typeface="Wingdings" pitchFamily="2" charset="2"/>
              </a:rPr>
              <a:t>The </a:t>
            </a:r>
            <a:r>
              <a:rPr lang="fr-BE" sz="2800" dirty="0" smtClean="0">
                <a:sym typeface="Wingdings" pitchFamily="2" charset="2"/>
              </a:rPr>
              <a:t>Union </a:t>
            </a:r>
            <a:r>
              <a:rPr lang="fr-BE" sz="2800" dirty="0" err="1" smtClean="0">
                <a:sym typeface="Wingdings" pitchFamily="2" charset="2"/>
              </a:rPr>
              <a:t>list</a:t>
            </a:r>
            <a:r>
              <a:rPr lang="fr-BE" sz="2800" dirty="0" smtClean="0">
                <a:sym typeface="Wingdings" pitchFamily="2" charset="2"/>
              </a:rPr>
              <a:t> of </a:t>
            </a:r>
            <a:r>
              <a:rPr lang="fr-BE" sz="2800" dirty="0" err="1" smtClean="0">
                <a:sym typeface="Wingdings" pitchFamily="2" charset="2"/>
              </a:rPr>
              <a:t>projects</a:t>
            </a:r>
            <a:r>
              <a:rPr lang="fr-BE" sz="2800" dirty="0" smtClean="0">
                <a:sym typeface="Wingdings" pitchFamily="2" charset="2"/>
              </a:rPr>
              <a:t> of </a:t>
            </a:r>
            <a:r>
              <a:rPr lang="fr-BE" sz="2800" dirty="0" err="1" smtClean="0">
                <a:sym typeface="Wingdings" pitchFamily="2" charset="2"/>
              </a:rPr>
              <a:t>common</a:t>
            </a:r>
            <a:r>
              <a:rPr lang="fr-BE" sz="2800" dirty="0" smtClean="0">
                <a:sym typeface="Wingdings" pitchFamily="2" charset="2"/>
              </a:rPr>
              <a:t> </a:t>
            </a:r>
            <a:r>
              <a:rPr lang="fr-BE" sz="2800" dirty="0" err="1" smtClean="0">
                <a:sym typeface="Wingdings" pitchFamily="2" charset="2"/>
              </a:rPr>
              <a:t>interest</a:t>
            </a:r>
            <a:r>
              <a:rPr lang="fr-BE" sz="2800" dirty="0" smtClean="0">
                <a:sym typeface="Wingdings" pitchFamily="2" charset="2"/>
              </a:rPr>
              <a:t>  </a:t>
            </a:r>
            <a:br>
              <a:rPr lang="fr-BE" sz="2800" dirty="0" smtClean="0">
                <a:sym typeface="Wingdings" pitchFamily="2" charset="2"/>
              </a:rPr>
            </a:br>
            <a:endParaRPr lang="en-GB" sz="2800" dirty="0" smtClean="0"/>
          </a:p>
        </p:txBody>
      </p:sp>
      <p:sp>
        <p:nvSpPr>
          <p:cNvPr id="29699" name="Date Placeholder 3"/>
          <p:cNvSpPr>
            <a:spLocks/>
          </p:cNvSpPr>
          <p:nvPr/>
        </p:nvSpPr>
        <p:spPr bwMode="gray">
          <a:xfrm>
            <a:off x="1403648" y="5303185"/>
            <a:ext cx="5256213" cy="1152525"/>
          </a:xfrm>
          <a:prstGeom prst="rect">
            <a:avLst/>
          </a:prstGeom>
          <a:noFill/>
          <a:ln w="9525">
            <a:noFill/>
            <a:miter lim="800000"/>
            <a:headEnd/>
            <a:tailEnd/>
          </a:ln>
        </p:spPr>
        <p:txBody>
          <a:bodyPr anchor="b"/>
          <a:lstStyle/>
          <a:p>
            <a:pPr>
              <a:lnSpc>
                <a:spcPct val="95000"/>
              </a:lnSpc>
            </a:pPr>
            <a:r>
              <a:rPr lang="fr-BE" sz="1400" b="0" dirty="0" smtClean="0">
                <a:solidFill>
                  <a:srgbClr val="CCECFF"/>
                </a:solidFill>
                <a:latin typeface="Arial" charset="0"/>
              </a:rPr>
              <a:t>European Commission</a:t>
            </a:r>
          </a:p>
          <a:p>
            <a:pPr>
              <a:lnSpc>
                <a:spcPct val="95000"/>
              </a:lnSpc>
            </a:pPr>
            <a:r>
              <a:rPr lang="fr-BE" sz="1400" b="0" dirty="0" smtClean="0">
                <a:solidFill>
                  <a:srgbClr val="CCECFF"/>
                </a:solidFill>
                <a:latin typeface="Arial" charset="0"/>
              </a:rPr>
              <a:t>DG Energy</a:t>
            </a:r>
          </a:p>
          <a:p>
            <a:pPr>
              <a:lnSpc>
                <a:spcPct val="95000"/>
              </a:lnSpc>
            </a:pPr>
            <a:r>
              <a:rPr lang="fr-BE" sz="1400" b="0" dirty="0" err="1" smtClean="0">
                <a:solidFill>
                  <a:srgbClr val="CCECFF"/>
                </a:solidFill>
                <a:latin typeface="Arial" charset="0"/>
              </a:rPr>
              <a:t>Internal</a:t>
            </a:r>
            <a:r>
              <a:rPr lang="fr-BE" sz="1400" b="0" dirty="0" smtClean="0">
                <a:solidFill>
                  <a:srgbClr val="CCECFF"/>
                </a:solidFill>
                <a:latin typeface="Arial" charset="0"/>
              </a:rPr>
              <a:t> </a:t>
            </a:r>
            <a:r>
              <a:rPr lang="fr-BE" sz="1400" b="0" dirty="0" err="1" smtClean="0">
                <a:solidFill>
                  <a:srgbClr val="CCECFF"/>
                </a:solidFill>
                <a:latin typeface="Arial" charset="0"/>
              </a:rPr>
              <a:t>Market</a:t>
            </a:r>
            <a:r>
              <a:rPr lang="fr-BE" sz="1400" b="0" dirty="0" smtClean="0">
                <a:solidFill>
                  <a:srgbClr val="CCECFF"/>
                </a:solidFill>
                <a:latin typeface="Arial" charset="0"/>
              </a:rPr>
              <a:t> I: Networks and </a:t>
            </a:r>
            <a:r>
              <a:rPr lang="fr-BE" sz="1400" b="0" dirty="0" err="1" smtClean="0">
                <a:solidFill>
                  <a:srgbClr val="CCECFF"/>
                </a:solidFill>
                <a:latin typeface="Arial" charset="0"/>
              </a:rPr>
              <a:t>Regional</a:t>
            </a:r>
            <a:r>
              <a:rPr lang="fr-BE" sz="1400" b="0" dirty="0" smtClean="0">
                <a:solidFill>
                  <a:srgbClr val="CCECFF"/>
                </a:solidFill>
                <a:latin typeface="Arial" charset="0"/>
              </a:rPr>
              <a:t> Initiatives</a:t>
            </a:r>
            <a:endParaRPr lang="fr-BE" sz="1400" b="0" dirty="0">
              <a:solidFill>
                <a:srgbClr val="CCECFF"/>
              </a:solidFill>
              <a:latin typeface="Arial" charset="0"/>
            </a:endParaRPr>
          </a:p>
          <a:p>
            <a:pPr>
              <a:lnSpc>
                <a:spcPct val="95000"/>
              </a:lnSpc>
            </a:pPr>
            <a:endParaRPr lang="fr-FR" sz="1400" b="0" dirty="0">
              <a:solidFill>
                <a:srgbClr val="CCECFF"/>
              </a:solidFill>
              <a:latin typeface="Arial" charset="0"/>
            </a:endParaRPr>
          </a:p>
          <a:p>
            <a:pPr>
              <a:lnSpc>
                <a:spcPct val="95000"/>
              </a:lnSpc>
            </a:pPr>
            <a:endParaRPr lang="en-GB" sz="1200" b="0" dirty="0">
              <a:solidFill>
                <a:srgbClr val="CCECFF"/>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34925" y="1339850"/>
            <a:ext cx="8229600" cy="936625"/>
          </a:xfrm>
        </p:spPr>
        <p:txBody>
          <a:bodyPr/>
          <a:lstStyle/>
          <a:p>
            <a:pPr indent="0" eaLnBrk="1" hangingPunct="1"/>
            <a:r>
              <a:rPr lang="it-IT" altLang="en-US" smtClean="0"/>
              <a:t>Financing –</a:t>
            </a:r>
            <a:r>
              <a:rPr lang="pl-PL" altLang="en-US" smtClean="0"/>
              <a:t> </a:t>
            </a:r>
            <a:r>
              <a:rPr lang="it-IT" altLang="en-US" smtClean="0"/>
              <a:t>Connecting Europe Facility 2014-2020 – EUR 5,8 bn</a:t>
            </a:r>
            <a:endParaRPr lang="en-GB" altLang="en-US" smtClean="0"/>
          </a:p>
        </p:txBody>
      </p:sp>
      <p:sp>
        <p:nvSpPr>
          <p:cNvPr id="46083" name="Rectangle 3"/>
          <p:cNvSpPr>
            <a:spLocks noGrp="1"/>
          </p:cNvSpPr>
          <p:nvPr>
            <p:ph type="body" idx="4294967295"/>
          </p:nvPr>
        </p:nvSpPr>
        <p:spPr bwMode="gray">
          <a:xfrm>
            <a:off x="3563938" y="2492375"/>
            <a:ext cx="4865687" cy="3457575"/>
          </a:xfrm>
        </p:spPr>
        <p:txBody>
          <a:bodyPr lIns="90000" tIns="46800" rIns="90000" bIns="46800"/>
          <a:lstStyle/>
          <a:p>
            <a:pPr eaLnBrk="1" hangingPunct="1">
              <a:buClr>
                <a:srgbClr val="FFCC00"/>
              </a:buClr>
            </a:pPr>
            <a:r>
              <a:rPr lang="it-IT" altLang="en-US" sz="1800" b="1" smtClean="0"/>
              <a:t>Eligibility criteria: </a:t>
            </a:r>
          </a:p>
          <a:p>
            <a:pPr lvl="1" eaLnBrk="1" hangingPunct="1"/>
            <a:r>
              <a:rPr lang="it-IT" altLang="en-US" sz="1700" b="0" smtClean="0"/>
              <a:t>Grants for studies and financial instruments – available to all PCIs</a:t>
            </a:r>
          </a:p>
          <a:p>
            <a:pPr lvl="1" eaLnBrk="1" hangingPunct="1"/>
            <a:r>
              <a:rPr lang="it-IT" altLang="en-US" sz="1700" b="0" smtClean="0"/>
              <a:t>In exceptional cases, grants for works for PCIs where: </a:t>
            </a:r>
            <a:endParaRPr lang="pl-PL" altLang="en-US" sz="1600" smtClean="0">
              <a:solidFill>
                <a:srgbClr val="7F7F7F"/>
              </a:solidFill>
            </a:endParaRPr>
          </a:p>
          <a:p>
            <a:pPr lvl="3" eaLnBrk="1" hangingPunct="1"/>
            <a:r>
              <a:rPr lang="it-IT" altLang="en-US" sz="1600" smtClean="0">
                <a:solidFill>
                  <a:srgbClr val="7F7F7F"/>
                </a:solidFill>
              </a:rPr>
              <a:t>CBA shows positive externalities</a:t>
            </a:r>
          </a:p>
          <a:p>
            <a:pPr lvl="3" eaLnBrk="1" hangingPunct="1"/>
            <a:r>
              <a:rPr lang="it-IT" altLang="en-US" sz="1600" smtClean="0">
                <a:solidFill>
                  <a:srgbClr val="7F7F7F"/>
                </a:solidFill>
              </a:rPr>
              <a:t>Commercially not viable</a:t>
            </a:r>
          </a:p>
          <a:p>
            <a:pPr lvl="3" eaLnBrk="1" hangingPunct="1"/>
            <a:r>
              <a:rPr lang="it-IT" altLang="en-US" sz="1600" smtClean="0">
                <a:solidFill>
                  <a:srgbClr val="7F7F7F"/>
                </a:solidFill>
              </a:rPr>
              <a:t>Cost-allocation decision done</a:t>
            </a:r>
          </a:p>
          <a:p>
            <a:pPr eaLnBrk="1" hangingPunct="1">
              <a:buFontTx/>
              <a:buNone/>
            </a:pPr>
            <a:endParaRPr lang="it-IT" altLang="en-US" sz="1200" smtClean="0">
              <a:solidFill>
                <a:srgbClr val="7F7F7F"/>
              </a:solidFill>
            </a:endParaRPr>
          </a:p>
          <a:p>
            <a:pPr eaLnBrk="1" hangingPunct="1">
              <a:buFontTx/>
              <a:buNone/>
            </a:pPr>
            <a:endParaRPr lang="it-IT" altLang="en-US" sz="1200" smtClean="0">
              <a:solidFill>
                <a:srgbClr val="7F7F7F"/>
              </a:solidFill>
            </a:endParaRPr>
          </a:p>
          <a:p>
            <a:pPr eaLnBrk="1" hangingPunct="1">
              <a:buFontTx/>
              <a:buNone/>
            </a:pPr>
            <a:r>
              <a:rPr lang="it-IT" altLang="en-US" sz="1200" smtClean="0">
                <a:solidFill>
                  <a:srgbClr val="7F7F7F"/>
                </a:solidFill>
              </a:rPr>
              <a:t>No financial assistance for oil projects</a:t>
            </a:r>
          </a:p>
          <a:p>
            <a:pPr eaLnBrk="1" hangingPunct="1">
              <a:buFontTx/>
              <a:buNone/>
            </a:pPr>
            <a:r>
              <a:rPr lang="it-IT" altLang="en-US" sz="1200" smtClean="0">
                <a:solidFill>
                  <a:srgbClr val="7F7F7F"/>
                </a:solidFill>
              </a:rPr>
              <a:t>No grants for works for hydro-pump storages and projects exempted from TPA or tariff regulation</a:t>
            </a:r>
          </a:p>
          <a:p>
            <a:pPr lvl="2" eaLnBrk="1" hangingPunct="1"/>
            <a:endParaRPr lang="en-GB" altLang="en-US" sz="1200" smtClean="0"/>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t="15625" b="5417"/>
          <a:stretch>
            <a:fillRect/>
          </a:stretch>
        </p:blipFill>
        <p:spPr bwMode="auto">
          <a:xfrm>
            <a:off x="395288" y="2492375"/>
            <a:ext cx="3024187"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5671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indent="0" eaLnBrk="1" hangingPunct="1"/>
            <a:endParaRPr lang="en-US" smtClean="0"/>
          </a:p>
        </p:txBody>
      </p:sp>
      <p:sp>
        <p:nvSpPr>
          <p:cNvPr id="91138" name="Rectangle 3"/>
          <p:cNvSpPr>
            <a:spLocks noGrp="1" noChangeArrowheads="1"/>
          </p:cNvSpPr>
          <p:nvPr>
            <p:ph type="body" idx="1"/>
          </p:nvPr>
        </p:nvSpPr>
        <p:spPr/>
        <p:txBody>
          <a:bodyPr/>
          <a:lstStyle/>
          <a:p>
            <a:pPr eaLnBrk="1" hangingPunct="1"/>
            <a:endParaRPr lang="en-US" smtClean="0"/>
          </a:p>
        </p:txBody>
      </p:sp>
      <p:pic>
        <p:nvPicPr>
          <p:cNvPr id="91139" name="Picture 4" descr="pix02"/>
          <p:cNvPicPr>
            <a:picLocks noChangeAspect="1" noChangeArrowheads="1"/>
          </p:cNvPicPr>
          <p:nvPr/>
        </p:nvPicPr>
        <p:blipFill>
          <a:blip r:embed="rId3"/>
          <a:srcRect/>
          <a:stretch>
            <a:fillRect/>
          </a:stretch>
        </p:blipFill>
        <p:spPr bwMode="auto">
          <a:xfrm>
            <a:off x="0" y="1341438"/>
            <a:ext cx="9144000" cy="4824412"/>
          </a:xfrm>
          <a:prstGeom prst="rect">
            <a:avLst/>
          </a:prstGeom>
          <a:noFill/>
          <a:ln w="9525">
            <a:noFill/>
            <a:miter lim="800000"/>
            <a:headEnd/>
            <a:tailEnd/>
          </a:ln>
        </p:spPr>
      </p:pic>
      <p:sp>
        <p:nvSpPr>
          <p:cNvPr id="91140" name="Text Box 6"/>
          <p:cNvSpPr txBox="1">
            <a:spLocks noChangeArrowheads="1"/>
          </p:cNvSpPr>
          <p:nvPr/>
        </p:nvSpPr>
        <p:spPr bwMode="auto">
          <a:xfrm>
            <a:off x="395288" y="1628775"/>
            <a:ext cx="7345362" cy="519113"/>
          </a:xfrm>
          <a:prstGeom prst="rect">
            <a:avLst/>
          </a:prstGeom>
          <a:noFill/>
          <a:ln w="9525">
            <a:noFill/>
            <a:miter lim="800000"/>
            <a:headEnd/>
            <a:tailEnd/>
          </a:ln>
        </p:spPr>
        <p:txBody>
          <a:bodyPr>
            <a:spAutoFit/>
          </a:bodyPr>
          <a:lstStyle/>
          <a:p>
            <a:pPr>
              <a:spcBef>
                <a:spcPct val="50000"/>
              </a:spcBef>
            </a:pPr>
            <a:r>
              <a:rPr lang="it-IT" sz="2800" i="1">
                <a:solidFill>
                  <a:schemeClr val="bg1"/>
                </a:solidFill>
                <a:latin typeface="Arial" charset="0"/>
              </a:rPr>
              <a:t>Thank you for your attention</a:t>
            </a:r>
            <a:endParaRPr lang="en-GB" sz="2800" i="1">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5400675" y="3154363"/>
            <a:ext cx="1892300" cy="1439862"/>
          </a:xfrm>
          <a:prstGeom prst="rect">
            <a:avLst/>
          </a:prstGeom>
          <a:solidFill>
            <a:schemeClr val="accent6">
              <a:lumMod val="20000"/>
              <a:lumOff val="80000"/>
            </a:schemeClr>
          </a:solidFill>
          <a:ln w="19050">
            <a:solidFill>
              <a:srgbClr val="FF0000"/>
            </a:solidFill>
            <a:prstDash val="dash"/>
          </a:ln>
          <a:effectLst/>
          <a:extLst/>
        </p:spPr>
        <p:txBody>
          <a:bodyPr anchor="ctr"/>
          <a:lstStyle/>
          <a:p>
            <a:pPr marL="3175">
              <a:defRPr/>
            </a:pPr>
            <a:endParaRPr lang="en-GB" sz="1200" b="0">
              <a:solidFill>
                <a:srgbClr val="0F5494"/>
              </a:solidFill>
            </a:endParaRPr>
          </a:p>
        </p:txBody>
      </p:sp>
      <p:sp>
        <p:nvSpPr>
          <p:cNvPr id="27" name="Rectangle 26"/>
          <p:cNvSpPr/>
          <p:nvPr/>
        </p:nvSpPr>
        <p:spPr bwMode="auto">
          <a:xfrm>
            <a:off x="1771650" y="3154363"/>
            <a:ext cx="1733550" cy="1439862"/>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31" name="Rectangle 30"/>
          <p:cNvSpPr/>
          <p:nvPr/>
        </p:nvSpPr>
        <p:spPr bwMode="auto">
          <a:xfrm>
            <a:off x="3573463" y="3154363"/>
            <a:ext cx="1762125" cy="1439862"/>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38917" name="Content Placeholder 2"/>
          <p:cNvSpPr txBox="1">
            <a:spLocks/>
          </p:cNvSpPr>
          <p:nvPr/>
        </p:nvSpPr>
        <p:spPr bwMode="auto">
          <a:xfrm>
            <a:off x="3878263" y="476250"/>
            <a:ext cx="14144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spcBef>
                <a:spcPct val="20000"/>
              </a:spcBef>
              <a:buClr>
                <a:srgbClr val="FF9900"/>
              </a:buClr>
            </a:pPr>
            <a:endParaRPr lang="fr-BE" altLang="en-US" sz="2800" i="1">
              <a:solidFill>
                <a:srgbClr val="0F5494"/>
              </a:solidFill>
            </a:endParaRPr>
          </a:p>
          <a:p>
            <a:pPr lvl="1">
              <a:spcBef>
                <a:spcPct val="20000"/>
              </a:spcBef>
              <a:buClr>
                <a:srgbClr val="FF9900"/>
              </a:buClr>
              <a:buFontTx/>
              <a:buChar char="•"/>
            </a:pPr>
            <a:endParaRPr lang="fr-BE" altLang="en-US" sz="2000">
              <a:solidFill>
                <a:srgbClr val="0F5494"/>
              </a:solidFill>
            </a:endParaRPr>
          </a:p>
          <a:p>
            <a:pPr lvl="1">
              <a:spcBef>
                <a:spcPct val="20000"/>
              </a:spcBef>
              <a:buClr>
                <a:srgbClr val="FF9900"/>
              </a:buClr>
              <a:buFontTx/>
              <a:buChar char="•"/>
            </a:pPr>
            <a:endParaRPr lang="en-GB" altLang="en-US" sz="2000">
              <a:solidFill>
                <a:srgbClr val="0F5494"/>
              </a:solidFill>
            </a:endParaRPr>
          </a:p>
        </p:txBody>
      </p:sp>
      <p:grpSp>
        <p:nvGrpSpPr>
          <p:cNvPr id="38918" name="Group 16"/>
          <p:cNvGrpSpPr>
            <a:grpSpLocks/>
          </p:cNvGrpSpPr>
          <p:nvPr/>
        </p:nvGrpSpPr>
        <p:grpSpPr bwMode="auto">
          <a:xfrm>
            <a:off x="1692275" y="2139950"/>
            <a:ext cx="2287588" cy="944563"/>
            <a:chOff x="7448712" y="601873"/>
            <a:chExt cx="1551540" cy="620616"/>
          </a:xfrm>
        </p:grpSpPr>
        <p:sp>
          <p:nvSpPr>
            <p:cNvPr id="18" name="Chevron 17"/>
            <p:cNvSpPr/>
            <p:nvPr/>
          </p:nvSpPr>
          <p:spPr>
            <a:xfrm>
              <a:off x="7448712" y="601873"/>
              <a:ext cx="1551540" cy="620616"/>
            </a:xfrm>
            <a:prstGeom prst="chevron">
              <a:avLst/>
            </a:pr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Chevron 4"/>
            <p:cNvSpPr/>
            <p:nvPr/>
          </p:nvSpPr>
          <p:spPr>
            <a:xfrm>
              <a:off x="7758805" y="601873"/>
              <a:ext cx="931355" cy="620616"/>
            </a:xfrm>
            <a:prstGeom prst="rect">
              <a:avLst/>
            </a:prstGeom>
          </p:spPr>
          <p:style>
            <a:lnRef idx="0">
              <a:scrgbClr r="0" g="0" b="0"/>
            </a:lnRef>
            <a:fillRef idx="0">
              <a:scrgbClr r="0" g="0" b="0"/>
            </a:fillRef>
            <a:effectRef idx="0">
              <a:scrgbClr r="0" g="0" b="0"/>
            </a:effectRef>
            <a:fontRef idx="minor">
              <a:schemeClr val="lt1"/>
            </a:fontRef>
          </p:style>
          <p:txBody>
            <a:bodyPr lIns="44006" tIns="29337" rIns="14669" bIns="29337" spcCol="1270" anchor="ctr"/>
            <a:lstStyle/>
            <a:p>
              <a:pPr algn="ctr" defTabSz="488950">
                <a:lnSpc>
                  <a:spcPct val="90000"/>
                </a:lnSpc>
                <a:spcAft>
                  <a:spcPct val="35000"/>
                </a:spcAft>
                <a:defRPr/>
              </a:pPr>
              <a:r>
                <a:rPr lang="en-GB" sz="1400" b="0" dirty="0">
                  <a:solidFill>
                    <a:srgbClr val="FFFFFF"/>
                  </a:solidFill>
                </a:rPr>
                <a:t>European Commission</a:t>
              </a:r>
            </a:p>
          </p:txBody>
        </p:sp>
      </p:grpSp>
      <p:sp>
        <p:nvSpPr>
          <p:cNvPr id="20" name="Rectangle 6"/>
          <p:cNvSpPr>
            <a:spLocks noChangeArrowheads="1"/>
          </p:cNvSpPr>
          <p:nvPr/>
        </p:nvSpPr>
        <p:spPr bwMode="auto">
          <a:xfrm>
            <a:off x="1771650" y="3148013"/>
            <a:ext cx="1751013" cy="1427162"/>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179388" indent="-176213">
              <a:buFont typeface="Arial" charset="0"/>
              <a:buChar char="•"/>
              <a:defRPr/>
            </a:pPr>
            <a:r>
              <a:rPr lang="en-GB" sz="1400" b="0" dirty="0">
                <a:solidFill>
                  <a:srgbClr val="0F5494"/>
                </a:solidFill>
                <a:cs typeface="+mn-cs"/>
              </a:rPr>
              <a:t>Adopt Union list of PCIs</a:t>
            </a:r>
          </a:p>
        </p:txBody>
      </p:sp>
      <p:sp>
        <p:nvSpPr>
          <p:cNvPr id="6149" name="TextBox 15"/>
          <p:cNvSpPr txBox="1">
            <a:spLocks noChangeArrowheads="1"/>
          </p:cNvSpPr>
          <p:nvPr/>
        </p:nvSpPr>
        <p:spPr bwMode="auto">
          <a:xfrm>
            <a:off x="2032000" y="5600700"/>
            <a:ext cx="1247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sz="1400" b="0" dirty="0" smtClean="0">
                <a:cs typeface="+mn-cs"/>
              </a:rPr>
              <a:t>14 </a:t>
            </a:r>
            <a:r>
              <a:rPr lang="de-DE" sz="1400" b="0" dirty="0" err="1" smtClean="0">
                <a:cs typeface="+mn-cs"/>
              </a:rPr>
              <a:t>October</a:t>
            </a:r>
            <a:r>
              <a:rPr lang="de-DE" sz="1400" b="0" dirty="0" smtClean="0">
                <a:cs typeface="+mn-cs"/>
              </a:rPr>
              <a:t> </a:t>
            </a:r>
            <a:br>
              <a:rPr lang="de-DE" sz="1400" b="0" dirty="0" smtClean="0">
                <a:cs typeface="+mn-cs"/>
              </a:rPr>
            </a:br>
            <a:r>
              <a:rPr lang="de-DE" sz="1400" b="0" dirty="0" smtClean="0">
                <a:cs typeface="+mn-cs"/>
              </a:rPr>
              <a:t>2013</a:t>
            </a:r>
            <a:endParaRPr lang="en-GB" sz="1400" b="0" dirty="0" smtClean="0">
              <a:cs typeface="+mn-cs"/>
            </a:endParaRPr>
          </a:p>
        </p:txBody>
      </p:sp>
      <p:sp>
        <p:nvSpPr>
          <p:cNvPr id="6150" name="Rectangle 3"/>
          <p:cNvSpPr txBox="1">
            <a:spLocks noChangeArrowheads="1"/>
          </p:cNvSpPr>
          <p:nvPr/>
        </p:nvSpPr>
        <p:spPr bwMode="auto">
          <a:xfrm>
            <a:off x="-4572000" y="4495800"/>
            <a:ext cx="2159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spcBef>
                <a:spcPct val="20000"/>
              </a:spcBef>
              <a:buClr>
                <a:srgbClr val="FFFFFF"/>
              </a:buClr>
              <a:buFontTx/>
              <a:buChar char="•"/>
              <a:defRPr/>
            </a:pPr>
            <a:endParaRPr lang="de-DE" sz="1400" b="0" dirty="0" smtClean="0">
              <a:solidFill>
                <a:srgbClr val="000000"/>
              </a:solidFill>
              <a:cs typeface="+mn-cs"/>
            </a:endParaRPr>
          </a:p>
        </p:txBody>
      </p:sp>
      <p:grpSp>
        <p:nvGrpSpPr>
          <p:cNvPr id="38922" name="Group 23"/>
          <p:cNvGrpSpPr>
            <a:grpSpLocks/>
          </p:cNvGrpSpPr>
          <p:nvPr/>
        </p:nvGrpSpPr>
        <p:grpSpPr bwMode="auto">
          <a:xfrm>
            <a:off x="3505200" y="2139950"/>
            <a:ext cx="2287588" cy="942975"/>
            <a:chOff x="6207479" y="601873"/>
            <a:chExt cx="1551540" cy="620616"/>
          </a:xfrm>
        </p:grpSpPr>
        <p:sp>
          <p:nvSpPr>
            <p:cNvPr id="25" name="Chevron 24"/>
            <p:cNvSpPr/>
            <p:nvPr/>
          </p:nvSpPr>
          <p:spPr>
            <a:xfrm>
              <a:off x="6207479" y="601873"/>
              <a:ext cx="1551540" cy="620616"/>
            </a:xfrm>
            <a:prstGeom prst="chevron">
              <a:avLst/>
            </a:prstGeom>
            <a:solidFill>
              <a:srgbClr val="0F549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Chevron 4"/>
            <p:cNvSpPr/>
            <p:nvPr/>
          </p:nvSpPr>
          <p:spPr>
            <a:xfrm>
              <a:off x="6517572" y="601873"/>
              <a:ext cx="931355" cy="620616"/>
            </a:xfrm>
            <a:prstGeom prst="rect">
              <a:avLst/>
            </a:prstGeom>
          </p:spPr>
          <p:style>
            <a:lnRef idx="0">
              <a:scrgbClr r="0" g="0" b="0"/>
            </a:lnRef>
            <a:fillRef idx="0">
              <a:scrgbClr r="0" g="0" b="0"/>
            </a:fillRef>
            <a:effectRef idx="0">
              <a:scrgbClr r="0" g="0" b="0"/>
            </a:effectRef>
            <a:fontRef idx="minor">
              <a:schemeClr val="lt1"/>
            </a:fontRef>
          </p:style>
          <p:txBody>
            <a:bodyPr lIns="48006" tIns="32004" rIns="16002" bIns="32004" spcCol="1270" anchor="ctr"/>
            <a:lstStyle/>
            <a:p>
              <a:pPr algn="ctr" defTabSz="533400">
                <a:lnSpc>
                  <a:spcPct val="90000"/>
                </a:lnSpc>
                <a:spcAft>
                  <a:spcPct val="35000"/>
                </a:spcAft>
                <a:defRPr/>
              </a:pPr>
              <a:r>
                <a:rPr lang="en-GB" sz="1400" b="0">
                  <a:solidFill>
                    <a:srgbClr val="FFFFFF"/>
                  </a:solidFill>
                </a:rPr>
                <a:t>European Parliament &amp; European Council</a:t>
              </a:r>
              <a:endParaRPr lang="en-GB" sz="1400" b="0" dirty="0">
                <a:solidFill>
                  <a:srgbClr val="FFFFFF"/>
                </a:solidFill>
              </a:endParaRPr>
            </a:p>
          </p:txBody>
        </p:sp>
      </p:grpSp>
      <p:grpSp>
        <p:nvGrpSpPr>
          <p:cNvPr id="38923" name="Group 26"/>
          <p:cNvGrpSpPr>
            <a:grpSpLocks/>
          </p:cNvGrpSpPr>
          <p:nvPr/>
        </p:nvGrpSpPr>
        <p:grpSpPr bwMode="auto">
          <a:xfrm>
            <a:off x="5286375" y="2133600"/>
            <a:ext cx="2287588" cy="942975"/>
            <a:chOff x="6207479" y="601873"/>
            <a:chExt cx="1551540" cy="620616"/>
          </a:xfrm>
        </p:grpSpPr>
        <p:sp>
          <p:nvSpPr>
            <p:cNvPr id="28" name="Chevron 27"/>
            <p:cNvSpPr/>
            <p:nvPr/>
          </p:nvSpPr>
          <p:spPr>
            <a:xfrm>
              <a:off x="6207479" y="601873"/>
              <a:ext cx="1551540" cy="620616"/>
            </a:xfrm>
            <a:prstGeom prst="chevron">
              <a:avLst/>
            </a:prstGeom>
            <a:solidFill>
              <a:srgbClr val="0F5494"/>
            </a:solidFill>
            <a:ln>
              <a:solidFill>
                <a:srgbClr val="FF0000"/>
              </a:solidFill>
              <a:prstDash val="sys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Chevron 4"/>
            <p:cNvSpPr/>
            <p:nvPr/>
          </p:nvSpPr>
          <p:spPr>
            <a:xfrm>
              <a:off x="6517572" y="601873"/>
              <a:ext cx="931355" cy="620616"/>
            </a:xfrm>
            <a:prstGeom prst="rect">
              <a:avLst/>
            </a:prstGeom>
            <a:ln>
              <a:noFill/>
              <a:prstDash val="sysDash"/>
            </a:ln>
          </p:spPr>
          <p:style>
            <a:lnRef idx="0">
              <a:scrgbClr r="0" g="0" b="0"/>
            </a:lnRef>
            <a:fillRef idx="0">
              <a:scrgbClr r="0" g="0" b="0"/>
            </a:fillRef>
            <a:effectRef idx="0">
              <a:scrgbClr r="0" g="0" b="0"/>
            </a:effectRef>
            <a:fontRef idx="minor">
              <a:schemeClr val="lt1"/>
            </a:fontRef>
          </p:style>
          <p:txBody>
            <a:bodyPr lIns="48006" tIns="32004" rIns="16002" bIns="32004" spcCol="1270" anchor="ctr"/>
            <a:lstStyle/>
            <a:p>
              <a:pPr algn="ctr" defTabSz="533400">
                <a:lnSpc>
                  <a:spcPct val="90000"/>
                </a:lnSpc>
                <a:spcAft>
                  <a:spcPct val="35000"/>
                </a:spcAft>
                <a:defRPr/>
              </a:pPr>
              <a:r>
                <a:rPr lang="en-GB" sz="1400" b="0" dirty="0">
                  <a:solidFill>
                    <a:srgbClr val="FFFFFF"/>
                  </a:solidFill>
                </a:rPr>
                <a:t>[European Parliament &amp; European Council]</a:t>
              </a:r>
            </a:p>
          </p:txBody>
        </p:sp>
      </p:grpSp>
      <p:sp>
        <p:nvSpPr>
          <p:cNvPr id="30" name="Rectangle 6"/>
          <p:cNvSpPr>
            <a:spLocks noChangeArrowheads="1"/>
          </p:cNvSpPr>
          <p:nvPr/>
        </p:nvSpPr>
        <p:spPr bwMode="auto">
          <a:xfrm>
            <a:off x="3592513" y="3148013"/>
            <a:ext cx="1752600" cy="1427162"/>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179388" indent="-176213">
              <a:buFont typeface="Arial" charset="0"/>
              <a:buChar char="•"/>
              <a:defRPr/>
            </a:pPr>
            <a:r>
              <a:rPr lang="en-GB" sz="1400" b="0" dirty="0">
                <a:solidFill>
                  <a:srgbClr val="0F5494"/>
                </a:solidFill>
                <a:cs typeface="+mn-cs"/>
              </a:rPr>
              <a:t>No objection expressed within 2 months?</a:t>
            </a:r>
          </a:p>
          <a:p>
            <a:pPr marL="179388" indent="-176213">
              <a:buFont typeface="Arial" charset="0"/>
              <a:buChar char="•"/>
              <a:defRPr/>
            </a:pPr>
            <a:r>
              <a:rPr lang="de-DE" sz="1400" b="0" dirty="0" err="1">
                <a:solidFill>
                  <a:srgbClr val="0F5494"/>
                </a:solidFill>
                <a:cs typeface="+mn-cs"/>
              </a:rPr>
              <a:t>Notification</a:t>
            </a:r>
            <a:r>
              <a:rPr lang="de-DE" sz="1400" b="0" dirty="0">
                <a:solidFill>
                  <a:srgbClr val="0F5494"/>
                </a:solidFill>
                <a:cs typeface="+mn-cs"/>
              </a:rPr>
              <a:t> </a:t>
            </a:r>
            <a:r>
              <a:rPr lang="de-DE" sz="1400" b="0" dirty="0" err="1">
                <a:solidFill>
                  <a:srgbClr val="0F5494"/>
                </a:solidFill>
                <a:cs typeface="+mn-cs"/>
              </a:rPr>
              <a:t>necessary</a:t>
            </a:r>
            <a:endParaRPr lang="en-GB" sz="1400" b="0" dirty="0">
              <a:solidFill>
                <a:srgbClr val="0F5494"/>
              </a:solidFill>
              <a:cs typeface="+mn-cs"/>
            </a:endParaRPr>
          </a:p>
        </p:txBody>
      </p:sp>
      <p:sp>
        <p:nvSpPr>
          <p:cNvPr id="6155" name="TextBox 15"/>
          <p:cNvSpPr txBox="1">
            <a:spLocks noChangeArrowheads="1"/>
          </p:cNvSpPr>
          <p:nvPr/>
        </p:nvSpPr>
        <p:spPr bwMode="auto">
          <a:xfrm>
            <a:off x="3733800" y="5600700"/>
            <a:ext cx="113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sz="1400" b="0" dirty="0" smtClean="0">
                <a:cs typeface="+mn-cs"/>
              </a:rPr>
              <a:t>3 </a:t>
            </a:r>
            <a:r>
              <a:rPr lang="de-DE" sz="1400" b="0" dirty="0" err="1" smtClean="0">
                <a:cs typeface="+mn-cs"/>
              </a:rPr>
              <a:t>January</a:t>
            </a:r>
            <a:r>
              <a:rPr lang="de-DE" sz="1400" b="0" dirty="0" smtClean="0">
                <a:cs typeface="+mn-cs"/>
              </a:rPr>
              <a:t> </a:t>
            </a:r>
            <a:br>
              <a:rPr lang="de-DE" sz="1400" b="0" dirty="0" smtClean="0">
                <a:cs typeface="+mn-cs"/>
              </a:rPr>
            </a:br>
            <a:r>
              <a:rPr lang="de-DE" sz="1400" b="0" dirty="0" smtClean="0">
                <a:cs typeface="+mn-cs"/>
              </a:rPr>
              <a:t>2013</a:t>
            </a:r>
            <a:endParaRPr lang="en-GB" sz="1400" b="0" dirty="0" smtClean="0">
              <a:cs typeface="+mn-cs"/>
            </a:endParaRPr>
          </a:p>
        </p:txBody>
      </p:sp>
      <p:sp>
        <p:nvSpPr>
          <p:cNvPr id="33" name="Rectangle 6"/>
          <p:cNvSpPr>
            <a:spLocks noChangeArrowheads="1"/>
          </p:cNvSpPr>
          <p:nvPr/>
        </p:nvSpPr>
        <p:spPr bwMode="auto">
          <a:xfrm>
            <a:off x="5413375" y="3154363"/>
            <a:ext cx="1879600" cy="1427162"/>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179388" indent="-176213">
              <a:buFont typeface="Arial" charset="0"/>
              <a:buChar char="•"/>
              <a:defRPr/>
            </a:pPr>
            <a:r>
              <a:rPr lang="en-GB" sz="1400" b="0" u="sng" dirty="0">
                <a:solidFill>
                  <a:srgbClr val="0F5494"/>
                </a:solidFill>
                <a:cs typeface="+mn-cs"/>
              </a:rPr>
              <a:t>[Extended period of 2 month </a:t>
            </a:r>
            <a:r>
              <a:rPr lang="en-GB" sz="1400" b="0" dirty="0">
                <a:solidFill>
                  <a:srgbClr val="0F5494"/>
                </a:solidFill>
                <a:cs typeface="+mn-cs"/>
              </a:rPr>
              <a:t>on request of European Parliament or Council]</a:t>
            </a:r>
          </a:p>
        </p:txBody>
      </p:sp>
      <p:sp>
        <p:nvSpPr>
          <p:cNvPr id="6157" name="Rectangle 3"/>
          <p:cNvSpPr txBox="1">
            <a:spLocks noChangeArrowheads="1"/>
          </p:cNvSpPr>
          <p:nvPr/>
        </p:nvSpPr>
        <p:spPr bwMode="auto">
          <a:xfrm>
            <a:off x="1476375" y="4724400"/>
            <a:ext cx="21574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spcBef>
                <a:spcPct val="20000"/>
              </a:spcBef>
              <a:buClr>
                <a:srgbClr val="FFFFFF"/>
              </a:buClr>
              <a:buFontTx/>
              <a:buChar char="•"/>
              <a:defRPr/>
            </a:pPr>
            <a:r>
              <a:rPr lang="de-DE" sz="1400" b="0" dirty="0" err="1" smtClean="0">
                <a:solidFill>
                  <a:srgbClr val="000000"/>
                </a:solidFill>
                <a:cs typeface="+mn-cs"/>
              </a:rPr>
              <a:t>Delegated</a:t>
            </a:r>
            <a:r>
              <a:rPr lang="de-DE" sz="1400" b="0" dirty="0" smtClean="0">
                <a:solidFill>
                  <a:srgbClr val="000000"/>
                </a:solidFill>
                <a:cs typeface="+mn-cs"/>
              </a:rPr>
              <a:t> </a:t>
            </a:r>
            <a:r>
              <a:rPr lang="de-DE" sz="1400" b="0" dirty="0" err="1" smtClean="0">
                <a:solidFill>
                  <a:srgbClr val="000000"/>
                </a:solidFill>
                <a:cs typeface="+mn-cs"/>
              </a:rPr>
              <a:t>Act</a:t>
            </a:r>
            <a:r>
              <a:rPr lang="de-DE" sz="1400" b="0" dirty="0" smtClean="0">
                <a:solidFill>
                  <a:srgbClr val="000000"/>
                </a:solidFill>
                <a:cs typeface="+mn-cs"/>
              </a:rPr>
              <a:t> </a:t>
            </a:r>
            <a:r>
              <a:rPr lang="de-DE" sz="1400" b="0" u="sng" dirty="0" err="1" smtClean="0">
                <a:solidFill>
                  <a:srgbClr val="000000"/>
                </a:solidFill>
                <a:cs typeface="+mn-cs"/>
              </a:rPr>
              <a:t>is</a:t>
            </a:r>
            <a:r>
              <a:rPr lang="de-DE" sz="1400" b="0" u="sng" dirty="0" smtClean="0">
                <a:solidFill>
                  <a:srgbClr val="000000"/>
                </a:solidFill>
                <a:cs typeface="+mn-cs"/>
              </a:rPr>
              <a:t> </a:t>
            </a:r>
            <a:r>
              <a:rPr lang="de-DE" sz="1400" b="0" u="sng" dirty="0" err="1" smtClean="0">
                <a:solidFill>
                  <a:srgbClr val="000000"/>
                </a:solidFill>
                <a:cs typeface="+mn-cs"/>
              </a:rPr>
              <a:t>adopted</a:t>
            </a:r>
            <a:r>
              <a:rPr lang="de-DE" sz="1400" b="0" dirty="0" smtClean="0">
                <a:solidFill>
                  <a:srgbClr val="000000"/>
                </a:solidFill>
                <a:cs typeface="+mn-cs"/>
              </a:rPr>
              <a:t>:</a:t>
            </a:r>
          </a:p>
        </p:txBody>
      </p:sp>
      <p:sp>
        <p:nvSpPr>
          <p:cNvPr id="6159" name="TextBox 15"/>
          <p:cNvSpPr txBox="1">
            <a:spLocks noChangeArrowheads="1"/>
          </p:cNvSpPr>
          <p:nvPr/>
        </p:nvSpPr>
        <p:spPr bwMode="auto">
          <a:xfrm>
            <a:off x="5532438" y="5581650"/>
            <a:ext cx="90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sz="1400" b="0" dirty="0" smtClean="0">
                <a:cs typeface="+mn-cs"/>
              </a:rPr>
              <a:t>6 March</a:t>
            </a:r>
            <a:br>
              <a:rPr lang="de-DE" sz="1400" b="0" dirty="0" smtClean="0">
                <a:cs typeface="+mn-cs"/>
              </a:rPr>
            </a:br>
            <a:r>
              <a:rPr lang="de-DE" sz="1400" b="0" dirty="0" smtClean="0">
                <a:cs typeface="+mn-cs"/>
              </a:rPr>
              <a:t>2014</a:t>
            </a:r>
            <a:endParaRPr lang="en-GB" sz="1400" b="0" dirty="0" smtClean="0">
              <a:cs typeface="+mn-cs"/>
            </a:endParaRPr>
          </a:p>
        </p:txBody>
      </p:sp>
      <p:sp>
        <p:nvSpPr>
          <p:cNvPr id="6160" name="Rectangle 3"/>
          <p:cNvSpPr txBox="1">
            <a:spLocks noChangeArrowheads="1"/>
          </p:cNvSpPr>
          <p:nvPr/>
        </p:nvSpPr>
        <p:spPr bwMode="auto">
          <a:xfrm>
            <a:off x="5127625" y="4719638"/>
            <a:ext cx="21574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spcBef>
                <a:spcPct val="20000"/>
              </a:spcBef>
              <a:buClr>
                <a:srgbClr val="FFFFFF"/>
              </a:buClr>
              <a:buFontTx/>
              <a:buChar char="•"/>
              <a:defRPr/>
            </a:pPr>
            <a:r>
              <a:rPr lang="de-DE" sz="1400" b="0" dirty="0" err="1" smtClean="0">
                <a:solidFill>
                  <a:srgbClr val="000000"/>
                </a:solidFill>
                <a:cs typeface="+mn-cs"/>
              </a:rPr>
              <a:t>Delegated</a:t>
            </a:r>
            <a:r>
              <a:rPr lang="de-DE" sz="1400" b="0" dirty="0" smtClean="0">
                <a:solidFill>
                  <a:srgbClr val="000000"/>
                </a:solidFill>
                <a:cs typeface="+mn-cs"/>
              </a:rPr>
              <a:t> </a:t>
            </a:r>
            <a:r>
              <a:rPr lang="de-DE" sz="1400" b="0" dirty="0" err="1" smtClean="0">
                <a:solidFill>
                  <a:srgbClr val="000000"/>
                </a:solidFill>
                <a:cs typeface="+mn-cs"/>
              </a:rPr>
              <a:t>Act</a:t>
            </a:r>
            <a:r>
              <a:rPr lang="de-DE" sz="1400" b="0" dirty="0" smtClean="0">
                <a:solidFill>
                  <a:srgbClr val="000000"/>
                </a:solidFill>
                <a:cs typeface="+mn-cs"/>
              </a:rPr>
              <a:t> </a:t>
            </a:r>
            <a:r>
              <a:rPr lang="de-DE" sz="1400" b="0" u="sng" dirty="0" err="1" smtClean="0">
                <a:solidFill>
                  <a:srgbClr val="000000"/>
                </a:solidFill>
                <a:cs typeface="+mn-cs"/>
              </a:rPr>
              <a:t>enters</a:t>
            </a:r>
            <a:r>
              <a:rPr lang="de-DE" sz="1400" b="0" u="sng" dirty="0" smtClean="0">
                <a:solidFill>
                  <a:srgbClr val="000000"/>
                </a:solidFill>
                <a:cs typeface="+mn-cs"/>
              </a:rPr>
              <a:t> </a:t>
            </a:r>
            <a:r>
              <a:rPr lang="de-DE" sz="1400" b="0" u="sng" dirty="0" err="1" smtClean="0">
                <a:solidFill>
                  <a:srgbClr val="000000"/>
                </a:solidFill>
                <a:cs typeface="+mn-cs"/>
              </a:rPr>
              <a:t>into</a:t>
            </a:r>
            <a:r>
              <a:rPr lang="de-DE" sz="1400" b="0" u="sng" dirty="0" smtClean="0">
                <a:solidFill>
                  <a:srgbClr val="000000"/>
                </a:solidFill>
                <a:cs typeface="+mn-cs"/>
              </a:rPr>
              <a:t> </a:t>
            </a:r>
            <a:r>
              <a:rPr lang="de-DE" sz="1400" b="0" u="sng" dirty="0" err="1" smtClean="0">
                <a:solidFill>
                  <a:srgbClr val="000000"/>
                </a:solidFill>
                <a:cs typeface="+mn-cs"/>
              </a:rPr>
              <a:t>force</a:t>
            </a:r>
            <a:r>
              <a:rPr lang="de-DE" sz="1400" b="0" u="sng" dirty="0" smtClean="0">
                <a:solidFill>
                  <a:srgbClr val="000000"/>
                </a:solidFill>
                <a:cs typeface="+mn-cs"/>
              </a:rPr>
              <a:t> </a:t>
            </a:r>
            <a:r>
              <a:rPr lang="de-DE" sz="1400" b="0" u="sng" dirty="0">
                <a:solidFill>
                  <a:srgbClr val="000000"/>
                </a:solidFill>
              </a:rPr>
              <a:t>(+20 </a:t>
            </a:r>
            <a:r>
              <a:rPr lang="de-DE" sz="1400" b="0" u="sng" dirty="0" err="1">
                <a:solidFill>
                  <a:srgbClr val="000000"/>
                </a:solidFill>
              </a:rPr>
              <a:t>days</a:t>
            </a:r>
            <a:r>
              <a:rPr lang="de-DE" sz="1400" b="0" u="sng" dirty="0" smtClean="0">
                <a:solidFill>
                  <a:srgbClr val="000000"/>
                </a:solidFill>
              </a:rPr>
              <a:t>)</a:t>
            </a:r>
            <a:r>
              <a:rPr lang="de-DE" sz="1400" b="0" dirty="0" smtClean="0">
                <a:solidFill>
                  <a:srgbClr val="000000"/>
                </a:solidFill>
                <a:cs typeface="+mn-cs"/>
              </a:rPr>
              <a:t>:</a:t>
            </a:r>
          </a:p>
        </p:txBody>
      </p:sp>
      <p:cxnSp>
        <p:nvCxnSpPr>
          <p:cNvPr id="38930" name="Straight Connector 6"/>
          <p:cNvCxnSpPr>
            <a:cxnSpLocks noChangeShapeType="1"/>
          </p:cNvCxnSpPr>
          <p:nvPr/>
        </p:nvCxnSpPr>
        <p:spPr bwMode="auto">
          <a:xfrm flipH="1">
            <a:off x="1887538" y="6000750"/>
            <a:ext cx="43021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31" name="TextBox 48"/>
          <p:cNvSpPr txBox="1">
            <a:spLocks noChangeArrowheads="1"/>
          </p:cNvSpPr>
          <p:nvPr/>
        </p:nvSpPr>
        <p:spPr bwMode="auto">
          <a:xfrm>
            <a:off x="109538" y="5713413"/>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de-DE" altLang="en-US" sz="1400">
                <a:solidFill>
                  <a:srgbClr val="0F5494"/>
                </a:solidFill>
              </a:rPr>
              <a:t>Date</a:t>
            </a:r>
            <a:endParaRPr lang="en-GB" altLang="en-US" sz="1400">
              <a:solidFill>
                <a:srgbClr val="0F5494"/>
              </a:solidFill>
            </a:endParaRPr>
          </a:p>
        </p:txBody>
      </p:sp>
      <p:cxnSp>
        <p:nvCxnSpPr>
          <p:cNvPr id="51" name="Straight Connector 50"/>
          <p:cNvCxnSpPr/>
          <p:nvPr/>
        </p:nvCxnSpPr>
        <p:spPr bwMode="auto">
          <a:xfrm>
            <a:off x="166688" y="6164263"/>
            <a:ext cx="8596312" cy="0"/>
          </a:xfrm>
          <a:prstGeom prst="line">
            <a:avLst/>
          </a:prstGeom>
          <a:noFill/>
          <a:ln w="9525" cap="flat" cmpd="sng" algn="ctr">
            <a:solidFill>
              <a:schemeClr val="accent6">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125413" y="5516563"/>
            <a:ext cx="8596312" cy="0"/>
          </a:xfrm>
          <a:prstGeom prst="line">
            <a:avLst/>
          </a:prstGeom>
          <a:noFill/>
          <a:ln w="9525" cap="flat" cmpd="sng" algn="ctr">
            <a:solidFill>
              <a:schemeClr val="accent6">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34" name="Title 1"/>
          <p:cNvSpPr txBox="1">
            <a:spLocks/>
          </p:cNvSpPr>
          <p:nvPr/>
        </p:nvSpPr>
        <p:spPr bwMode="auto">
          <a:xfrm>
            <a:off x="250825" y="1277938"/>
            <a:ext cx="8893175" cy="855662"/>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r>
              <a:rPr lang="en-GB" altLang="en-US" sz="2600">
                <a:solidFill>
                  <a:srgbClr val="0F5494"/>
                </a:solidFill>
              </a:rPr>
              <a:t>Adoption of the delegated act</a:t>
            </a:r>
            <a:br>
              <a:rPr lang="en-GB" altLang="en-US" sz="2600">
                <a:solidFill>
                  <a:srgbClr val="0F5494"/>
                </a:solidFill>
              </a:rPr>
            </a:br>
            <a:endParaRPr lang="en-GB" altLang="en-US" sz="2600">
              <a:solidFill>
                <a:srgbClr val="0F5494"/>
              </a:solidFill>
            </a:endParaRPr>
          </a:p>
        </p:txBody>
      </p:sp>
      <p:sp>
        <p:nvSpPr>
          <p:cNvPr id="34" name="Rectangle 3"/>
          <p:cNvSpPr txBox="1">
            <a:spLocks noChangeArrowheads="1"/>
          </p:cNvSpPr>
          <p:nvPr/>
        </p:nvSpPr>
        <p:spPr bwMode="auto">
          <a:xfrm>
            <a:off x="3481388" y="4724400"/>
            <a:ext cx="21574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spcBef>
                <a:spcPct val="20000"/>
              </a:spcBef>
              <a:buClr>
                <a:srgbClr val="FFFFFF"/>
              </a:buClr>
              <a:buFontTx/>
              <a:buChar char="•"/>
              <a:defRPr/>
            </a:pPr>
            <a:r>
              <a:rPr lang="de-DE" sz="1400" b="0" dirty="0" err="1" smtClean="0">
                <a:solidFill>
                  <a:srgbClr val="000000"/>
                </a:solidFill>
                <a:cs typeface="+mn-cs"/>
              </a:rPr>
              <a:t>Delegated</a:t>
            </a:r>
            <a:r>
              <a:rPr lang="de-DE" sz="1400" b="0" dirty="0" smtClean="0">
                <a:solidFill>
                  <a:srgbClr val="000000"/>
                </a:solidFill>
                <a:cs typeface="+mn-cs"/>
              </a:rPr>
              <a:t> </a:t>
            </a:r>
            <a:r>
              <a:rPr lang="de-DE" sz="1400" b="0" dirty="0" err="1" smtClean="0">
                <a:solidFill>
                  <a:srgbClr val="000000"/>
                </a:solidFill>
                <a:cs typeface="+mn-cs"/>
              </a:rPr>
              <a:t>Act</a:t>
            </a:r>
            <a:r>
              <a:rPr lang="de-DE" sz="1400" b="0" dirty="0" smtClean="0">
                <a:solidFill>
                  <a:srgbClr val="000000"/>
                </a:solidFill>
                <a:cs typeface="+mn-cs"/>
              </a:rPr>
              <a:t> </a:t>
            </a:r>
            <a:r>
              <a:rPr lang="de-DE" sz="1400" b="0" u="sng" dirty="0" err="1" smtClean="0">
                <a:solidFill>
                  <a:srgbClr val="000000"/>
                </a:solidFill>
                <a:cs typeface="+mn-cs"/>
              </a:rPr>
              <a:t>enters</a:t>
            </a:r>
            <a:r>
              <a:rPr lang="de-DE" sz="1400" b="0" u="sng" dirty="0" smtClean="0">
                <a:solidFill>
                  <a:srgbClr val="000000"/>
                </a:solidFill>
                <a:cs typeface="+mn-cs"/>
              </a:rPr>
              <a:t> </a:t>
            </a:r>
            <a:r>
              <a:rPr lang="de-DE" sz="1400" b="0" u="sng" dirty="0" err="1" smtClean="0">
                <a:solidFill>
                  <a:srgbClr val="000000"/>
                </a:solidFill>
                <a:cs typeface="+mn-cs"/>
              </a:rPr>
              <a:t>into</a:t>
            </a:r>
            <a:r>
              <a:rPr lang="de-DE" sz="1400" b="0" u="sng" dirty="0" smtClean="0">
                <a:solidFill>
                  <a:srgbClr val="000000"/>
                </a:solidFill>
                <a:cs typeface="+mn-cs"/>
              </a:rPr>
              <a:t> </a:t>
            </a:r>
            <a:r>
              <a:rPr lang="de-DE" sz="1400" b="0" u="sng" dirty="0" err="1" smtClean="0">
                <a:solidFill>
                  <a:srgbClr val="000000"/>
                </a:solidFill>
                <a:cs typeface="+mn-cs"/>
              </a:rPr>
              <a:t>force</a:t>
            </a:r>
            <a:r>
              <a:rPr lang="de-DE" sz="1400" b="0" u="sng" dirty="0" smtClean="0">
                <a:solidFill>
                  <a:srgbClr val="000000"/>
                </a:solidFill>
                <a:cs typeface="+mn-cs"/>
              </a:rPr>
              <a:t> (+20 </a:t>
            </a:r>
            <a:r>
              <a:rPr lang="de-DE" sz="1400" b="0" u="sng" dirty="0" err="1" smtClean="0">
                <a:solidFill>
                  <a:srgbClr val="000000"/>
                </a:solidFill>
                <a:cs typeface="+mn-cs"/>
              </a:rPr>
              <a:t>days</a:t>
            </a:r>
            <a:r>
              <a:rPr lang="de-DE" sz="1400" b="0" u="sng" dirty="0" smtClean="0">
                <a:solidFill>
                  <a:srgbClr val="000000"/>
                </a:solidFill>
                <a:cs typeface="+mn-cs"/>
              </a:rPr>
              <a:t>)</a:t>
            </a:r>
            <a:r>
              <a:rPr lang="de-DE" sz="1400" b="0" dirty="0" smtClean="0">
                <a:solidFill>
                  <a:srgbClr val="000000"/>
                </a:solidFill>
                <a:cs typeface="+mn-cs"/>
              </a:rPr>
              <a:t>:</a:t>
            </a:r>
          </a:p>
        </p:txBody>
      </p:sp>
    </p:spTree>
    <p:extLst>
      <p:ext uri="{BB962C8B-B14F-4D97-AF65-F5344CB8AC3E}">
        <p14:creationId xmlns:p14="http://schemas.microsoft.com/office/powerpoint/2010/main" val="226215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437"/>
          <p:cNvSpPr>
            <a:spLocks noChangeArrowheads="1"/>
          </p:cNvSpPr>
          <p:nvPr/>
        </p:nvSpPr>
        <p:spPr bwMode="auto">
          <a:xfrm flipV="1">
            <a:off x="0" y="1196975"/>
            <a:ext cx="9144000" cy="2376488"/>
          </a:xfrm>
          <a:prstGeom prst="triangle">
            <a:avLst>
              <a:gd name="adj" fmla="val 50000"/>
            </a:avLst>
          </a:prstGeom>
          <a:gradFill rotWithShape="1">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nvGrpSpPr>
          <p:cNvPr id="5123" name="Group 307"/>
          <p:cNvGrpSpPr>
            <a:grpSpLocks/>
          </p:cNvGrpSpPr>
          <p:nvPr/>
        </p:nvGrpSpPr>
        <p:grpSpPr bwMode="auto">
          <a:xfrm>
            <a:off x="34925" y="1123950"/>
            <a:ext cx="958850" cy="936625"/>
            <a:chOff x="388" y="1207"/>
            <a:chExt cx="894" cy="1026"/>
          </a:xfrm>
        </p:grpSpPr>
        <p:sp>
          <p:nvSpPr>
            <p:cNvPr id="5329" name="Freeform 8"/>
            <p:cNvSpPr>
              <a:spLocks/>
            </p:cNvSpPr>
            <p:nvPr/>
          </p:nvSpPr>
          <p:spPr bwMode="auto">
            <a:xfrm>
              <a:off x="490" y="1787"/>
              <a:ext cx="429" cy="446"/>
            </a:xfrm>
            <a:custGeom>
              <a:avLst/>
              <a:gdLst>
                <a:gd name="T0" fmla="*/ 163 w 875"/>
                <a:gd name="T1" fmla="*/ 30 h 980"/>
                <a:gd name="T2" fmla="*/ 163 w 875"/>
                <a:gd name="T3" fmla="*/ 30 h 980"/>
                <a:gd name="T4" fmla="*/ 163 w 875"/>
                <a:gd name="T5" fmla="*/ 30 h 980"/>
                <a:gd name="T6" fmla="*/ 163 w 875"/>
                <a:gd name="T7" fmla="*/ 30 h 980"/>
                <a:gd name="T8" fmla="*/ 163 w 875"/>
                <a:gd name="T9" fmla="*/ 30 h 980"/>
                <a:gd name="T10" fmla="*/ 163 w 875"/>
                <a:gd name="T11" fmla="*/ 30 h 980"/>
                <a:gd name="T12" fmla="*/ 163 w 875"/>
                <a:gd name="T13" fmla="*/ 30 h 980"/>
                <a:gd name="T14" fmla="*/ 163 w 875"/>
                <a:gd name="T15" fmla="*/ 30 h 980"/>
                <a:gd name="T16" fmla="*/ 163 w 875"/>
                <a:gd name="T17" fmla="*/ 30 h 980"/>
                <a:gd name="T18" fmla="*/ 163 w 875"/>
                <a:gd name="T19" fmla="*/ 30 h 980"/>
                <a:gd name="T20" fmla="*/ 163 w 875"/>
                <a:gd name="T21" fmla="*/ 30 h 980"/>
                <a:gd name="T22" fmla="*/ 163 w 875"/>
                <a:gd name="T23" fmla="*/ 30 h 980"/>
                <a:gd name="T24" fmla="*/ 163 w 875"/>
                <a:gd name="T25" fmla="*/ 30 h 980"/>
                <a:gd name="T26" fmla="*/ 163 w 875"/>
                <a:gd name="T27" fmla="*/ 30 h 980"/>
                <a:gd name="T28" fmla="*/ 163 w 875"/>
                <a:gd name="T29" fmla="*/ 30 h 980"/>
                <a:gd name="T30" fmla="*/ 163 w 875"/>
                <a:gd name="T31" fmla="*/ 30 h 980"/>
                <a:gd name="T32" fmla="*/ 163 w 875"/>
                <a:gd name="T33" fmla="*/ 30 h 980"/>
                <a:gd name="T34" fmla="*/ 163 w 875"/>
                <a:gd name="T35" fmla="*/ 30 h 980"/>
                <a:gd name="T36" fmla="*/ 163 w 875"/>
                <a:gd name="T37" fmla="*/ 30 h 980"/>
                <a:gd name="T38" fmla="*/ 163 w 875"/>
                <a:gd name="T39" fmla="*/ 30 h 980"/>
                <a:gd name="T40" fmla="*/ 163 w 875"/>
                <a:gd name="T41" fmla="*/ 30 h 980"/>
                <a:gd name="T42" fmla="*/ 163 w 875"/>
                <a:gd name="T43" fmla="*/ 30 h 980"/>
                <a:gd name="T44" fmla="*/ 163 w 875"/>
                <a:gd name="T45" fmla="*/ 30 h 980"/>
                <a:gd name="T46" fmla="*/ 163 w 875"/>
                <a:gd name="T47" fmla="*/ 30 h 980"/>
                <a:gd name="T48" fmla="*/ 163 w 875"/>
                <a:gd name="T49" fmla="*/ 30 h 980"/>
                <a:gd name="T50" fmla="*/ 163 w 875"/>
                <a:gd name="T51" fmla="*/ 30 h 980"/>
                <a:gd name="T52" fmla="*/ 163 w 875"/>
                <a:gd name="T53" fmla="*/ 30 h 980"/>
                <a:gd name="T54" fmla="*/ 163 w 875"/>
                <a:gd name="T55" fmla="*/ 30 h 980"/>
                <a:gd name="T56" fmla="*/ 163 w 875"/>
                <a:gd name="T57" fmla="*/ 30 h 980"/>
                <a:gd name="T58" fmla="*/ 163 w 875"/>
                <a:gd name="T59" fmla="*/ 30 h 980"/>
                <a:gd name="T60" fmla="*/ 163 w 875"/>
                <a:gd name="T61" fmla="*/ 30 h 980"/>
                <a:gd name="T62" fmla="*/ 163 w 875"/>
                <a:gd name="T63" fmla="*/ 30 h 980"/>
                <a:gd name="T64" fmla="*/ 163 w 875"/>
                <a:gd name="T65" fmla="*/ 30 h 980"/>
                <a:gd name="T66" fmla="*/ 163 w 875"/>
                <a:gd name="T67" fmla="*/ 30 h 980"/>
                <a:gd name="T68" fmla="*/ 163 w 875"/>
                <a:gd name="T69" fmla="*/ 30 h 980"/>
                <a:gd name="T70" fmla="*/ 163 w 875"/>
                <a:gd name="T71" fmla="*/ 30 h 980"/>
                <a:gd name="T72" fmla="*/ 163 w 875"/>
                <a:gd name="T73" fmla="*/ 30 h 980"/>
                <a:gd name="T74" fmla="*/ 163 w 875"/>
                <a:gd name="T75" fmla="*/ 30 h 980"/>
                <a:gd name="T76" fmla="*/ 163 w 875"/>
                <a:gd name="T77" fmla="*/ 30 h 980"/>
                <a:gd name="T78" fmla="*/ 163 w 875"/>
                <a:gd name="T79" fmla="*/ 30 h 980"/>
                <a:gd name="T80" fmla="*/ 163 w 875"/>
                <a:gd name="T81" fmla="*/ 30 h 980"/>
                <a:gd name="T82" fmla="*/ 163 w 875"/>
                <a:gd name="T83" fmla="*/ 30 h 980"/>
                <a:gd name="T84" fmla="*/ 163 w 875"/>
                <a:gd name="T85" fmla="*/ 30 h 980"/>
                <a:gd name="T86" fmla="*/ 163 w 875"/>
                <a:gd name="T87" fmla="*/ 30 h 980"/>
                <a:gd name="T88" fmla="*/ 163 w 875"/>
                <a:gd name="T89" fmla="*/ 30 h 980"/>
                <a:gd name="T90" fmla="*/ 163 w 875"/>
                <a:gd name="T91" fmla="*/ 30 h 980"/>
                <a:gd name="T92" fmla="*/ 163 w 875"/>
                <a:gd name="T93" fmla="*/ 30 h 980"/>
                <a:gd name="T94" fmla="*/ 163 w 875"/>
                <a:gd name="T95" fmla="*/ 30 h 980"/>
                <a:gd name="T96" fmla="*/ 163 w 875"/>
                <a:gd name="T97" fmla="*/ 30 h 980"/>
                <a:gd name="T98" fmla="*/ 163 w 875"/>
                <a:gd name="T99" fmla="*/ 30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0" name="Freeform 16"/>
            <p:cNvSpPr>
              <a:spLocks/>
            </p:cNvSpPr>
            <p:nvPr/>
          </p:nvSpPr>
          <p:spPr bwMode="auto">
            <a:xfrm>
              <a:off x="861" y="1618"/>
              <a:ext cx="291" cy="409"/>
            </a:xfrm>
            <a:custGeom>
              <a:avLst/>
              <a:gdLst>
                <a:gd name="T0" fmla="*/ 187 w 590"/>
                <a:gd name="T1" fmla="*/ 30 h 898"/>
                <a:gd name="T2" fmla="*/ 187 w 590"/>
                <a:gd name="T3" fmla="*/ 30 h 898"/>
                <a:gd name="T4" fmla="*/ 187 w 590"/>
                <a:gd name="T5" fmla="*/ 30 h 898"/>
                <a:gd name="T6" fmla="*/ 187 w 590"/>
                <a:gd name="T7" fmla="*/ 30 h 898"/>
                <a:gd name="T8" fmla="*/ 187 w 590"/>
                <a:gd name="T9" fmla="*/ 30 h 898"/>
                <a:gd name="T10" fmla="*/ 187 w 590"/>
                <a:gd name="T11" fmla="*/ 30 h 898"/>
                <a:gd name="T12" fmla="*/ 187 w 590"/>
                <a:gd name="T13" fmla="*/ 30 h 898"/>
                <a:gd name="T14" fmla="*/ 187 w 590"/>
                <a:gd name="T15" fmla="*/ 30 h 898"/>
                <a:gd name="T16" fmla="*/ 187 w 590"/>
                <a:gd name="T17" fmla="*/ 30 h 898"/>
                <a:gd name="T18" fmla="*/ 187 w 590"/>
                <a:gd name="T19" fmla="*/ 30 h 898"/>
                <a:gd name="T20" fmla="*/ 187 w 590"/>
                <a:gd name="T21" fmla="*/ 30 h 898"/>
                <a:gd name="T22" fmla="*/ 187 w 590"/>
                <a:gd name="T23" fmla="*/ 30 h 898"/>
                <a:gd name="T24" fmla="*/ 187 w 590"/>
                <a:gd name="T25" fmla="*/ 30 h 898"/>
                <a:gd name="T26" fmla="*/ 187 w 590"/>
                <a:gd name="T27" fmla="*/ 30 h 898"/>
                <a:gd name="T28" fmla="*/ 187 w 590"/>
                <a:gd name="T29" fmla="*/ 30 h 898"/>
                <a:gd name="T30" fmla="*/ 187 w 590"/>
                <a:gd name="T31" fmla="*/ 30 h 898"/>
                <a:gd name="T32" fmla="*/ 187 w 590"/>
                <a:gd name="T33" fmla="*/ 30 h 898"/>
                <a:gd name="T34" fmla="*/ 0 w 590"/>
                <a:gd name="T35" fmla="*/ 30 h 898"/>
                <a:gd name="T36" fmla="*/ 187 w 590"/>
                <a:gd name="T37" fmla="*/ 30 h 898"/>
                <a:gd name="T38" fmla="*/ 187 w 590"/>
                <a:gd name="T39" fmla="*/ 30 h 898"/>
                <a:gd name="T40" fmla="*/ 187 w 590"/>
                <a:gd name="T41" fmla="*/ 30 h 898"/>
                <a:gd name="T42" fmla="*/ 187 w 590"/>
                <a:gd name="T43" fmla="*/ 30 h 898"/>
                <a:gd name="T44" fmla="*/ 187 w 590"/>
                <a:gd name="T45" fmla="*/ 30 h 898"/>
                <a:gd name="T46" fmla="*/ 187 w 590"/>
                <a:gd name="T47" fmla="*/ 30 h 898"/>
                <a:gd name="T48" fmla="*/ 187 w 590"/>
                <a:gd name="T49" fmla="*/ 30 h 898"/>
                <a:gd name="T50" fmla="*/ 187 w 590"/>
                <a:gd name="T51" fmla="*/ 30 h 898"/>
                <a:gd name="T52" fmla="*/ 187 w 590"/>
                <a:gd name="T53" fmla="*/ 30 h 898"/>
                <a:gd name="T54" fmla="*/ 187 w 590"/>
                <a:gd name="T55" fmla="*/ 30 h 898"/>
                <a:gd name="T56" fmla="*/ 187 w 590"/>
                <a:gd name="T57" fmla="*/ 30 h 898"/>
                <a:gd name="T58" fmla="*/ 187 w 590"/>
                <a:gd name="T59" fmla="*/ 30 h 898"/>
                <a:gd name="T60" fmla="*/ 187 w 590"/>
                <a:gd name="T61" fmla="*/ 30 h 898"/>
                <a:gd name="T62" fmla="*/ 187 w 590"/>
                <a:gd name="T63" fmla="*/ 30 h 898"/>
                <a:gd name="T64" fmla="*/ 187 w 590"/>
                <a:gd name="T65" fmla="*/ 30 h 898"/>
                <a:gd name="T66" fmla="*/ 187 w 590"/>
                <a:gd name="T67" fmla="*/ 30 h 898"/>
                <a:gd name="T68" fmla="*/ 187 w 590"/>
                <a:gd name="T69" fmla="*/ 30 h 898"/>
                <a:gd name="T70" fmla="*/ 187 w 590"/>
                <a:gd name="T71" fmla="*/ 30 h 898"/>
                <a:gd name="T72" fmla="*/ 187 w 590"/>
                <a:gd name="T73" fmla="*/ 30 h 898"/>
                <a:gd name="T74" fmla="*/ 187 w 590"/>
                <a:gd name="T75" fmla="*/ 30 h 898"/>
                <a:gd name="T76" fmla="*/ 187 w 590"/>
                <a:gd name="T77" fmla="*/ 30 h 898"/>
                <a:gd name="T78" fmla="*/ 187 w 590"/>
                <a:gd name="T79" fmla="*/ 30 h 898"/>
                <a:gd name="T80" fmla="*/ 187 w 590"/>
                <a:gd name="T81" fmla="*/ 30 h 898"/>
                <a:gd name="T82" fmla="*/ 187 w 590"/>
                <a:gd name="T83" fmla="*/ 30 h 898"/>
                <a:gd name="T84" fmla="*/ 187 w 590"/>
                <a:gd name="T85" fmla="*/ 30 h 898"/>
                <a:gd name="T86" fmla="*/ 187 w 590"/>
                <a:gd name="T87" fmla="*/ 30 h 898"/>
                <a:gd name="T88" fmla="*/ 187 w 590"/>
                <a:gd name="T89" fmla="*/ 30 h 898"/>
                <a:gd name="T90" fmla="*/ 187 w 590"/>
                <a:gd name="T91" fmla="*/ 30 h 898"/>
                <a:gd name="T92" fmla="*/ 187 w 590"/>
                <a:gd name="T93" fmla="*/ 30 h 898"/>
                <a:gd name="T94" fmla="*/ 187 w 590"/>
                <a:gd name="T95" fmla="*/ 30 h 898"/>
                <a:gd name="T96" fmla="*/ 187 w 590"/>
                <a:gd name="T97" fmla="*/ 30 h 898"/>
                <a:gd name="T98" fmla="*/ 187 w 590"/>
                <a:gd name="T99" fmla="*/ 30 h 898"/>
                <a:gd name="T100" fmla="*/ 187 w 590"/>
                <a:gd name="T101" fmla="*/ 30 h 898"/>
                <a:gd name="T102" fmla="*/ 187 w 590"/>
                <a:gd name="T103" fmla="*/ 30 h 898"/>
                <a:gd name="T104" fmla="*/ 187 w 590"/>
                <a:gd name="T105" fmla="*/ 30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1" name="Freeform 18"/>
            <p:cNvSpPr>
              <a:spLocks/>
            </p:cNvSpPr>
            <p:nvPr/>
          </p:nvSpPr>
          <p:spPr bwMode="auto">
            <a:xfrm>
              <a:off x="760" y="1768"/>
              <a:ext cx="117" cy="111"/>
            </a:xfrm>
            <a:custGeom>
              <a:avLst/>
              <a:gdLst>
                <a:gd name="T0" fmla="*/ 0 w 238"/>
                <a:gd name="T1" fmla="*/ 32 h 243"/>
                <a:gd name="T2" fmla="*/ 173 w 238"/>
                <a:gd name="T3" fmla="*/ 32 h 243"/>
                <a:gd name="T4" fmla="*/ 173 w 238"/>
                <a:gd name="T5" fmla="*/ 32 h 243"/>
                <a:gd name="T6" fmla="*/ 173 w 238"/>
                <a:gd name="T7" fmla="*/ 0 h 243"/>
                <a:gd name="T8" fmla="*/ 173 w 238"/>
                <a:gd name="T9" fmla="*/ 32 h 243"/>
                <a:gd name="T10" fmla="*/ 173 w 238"/>
                <a:gd name="T11" fmla="*/ 32 h 243"/>
                <a:gd name="T12" fmla="*/ 173 w 238"/>
                <a:gd name="T13" fmla="*/ 32 h 243"/>
                <a:gd name="T14" fmla="*/ 173 w 238"/>
                <a:gd name="T15" fmla="*/ 32 h 243"/>
                <a:gd name="T16" fmla="*/ 173 w 238"/>
                <a:gd name="T17" fmla="*/ 32 h 243"/>
                <a:gd name="T18" fmla="*/ 173 w 238"/>
                <a:gd name="T19" fmla="*/ 32 h 243"/>
                <a:gd name="T20" fmla="*/ 173 w 238"/>
                <a:gd name="T21" fmla="*/ 32 h 243"/>
                <a:gd name="T22" fmla="*/ 173 w 238"/>
                <a:gd name="T23" fmla="*/ 32 h 243"/>
                <a:gd name="T24" fmla="*/ 173 w 238"/>
                <a:gd name="T25" fmla="*/ 32 h 243"/>
                <a:gd name="T26" fmla="*/ 173 w 238"/>
                <a:gd name="T27" fmla="*/ 32 h 243"/>
                <a:gd name="T28" fmla="*/ 173 w 238"/>
                <a:gd name="T29" fmla="*/ 32 h 243"/>
                <a:gd name="T30" fmla="*/ 173 w 238"/>
                <a:gd name="T31" fmla="*/ 32 h 243"/>
                <a:gd name="T32" fmla="*/ 173 w 238"/>
                <a:gd name="T33" fmla="*/ 32 h 243"/>
                <a:gd name="T34" fmla="*/ 173 w 238"/>
                <a:gd name="T35" fmla="*/ 32 h 243"/>
                <a:gd name="T36" fmla="*/ 173 w 238"/>
                <a:gd name="T37" fmla="*/ 32 h 243"/>
                <a:gd name="T38" fmla="*/ 173 w 238"/>
                <a:gd name="T39" fmla="*/ 32 h 243"/>
                <a:gd name="T40" fmla="*/ 173 w 238"/>
                <a:gd name="T41" fmla="*/ 32 h 243"/>
                <a:gd name="T42" fmla="*/ 173 w 238"/>
                <a:gd name="T43" fmla="*/ 32 h 243"/>
                <a:gd name="T44" fmla="*/ 173 w 238"/>
                <a:gd name="T45" fmla="*/ 32 h 243"/>
                <a:gd name="T46" fmla="*/ 173 w 238"/>
                <a:gd name="T47" fmla="*/ 32 h 243"/>
                <a:gd name="T48" fmla="*/ 173 w 238"/>
                <a:gd name="T49" fmla="*/ 32 h 243"/>
                <a:gd name="T50" fmla="*/ 173 w 238"/>
                <a:gd name="T51" fmla="*/ 32 h 243"/>
                <a:gd name="T52" fmla="*/ 173 w 238"/>
                <a:gd name="T53" fmla="*/ 32 h 243"/>
                <a:gd name="T54" fmla="*/ 173 w 238"/>
                <a:gd name="T55" fmla="*/ 32 h 243"/>
                <a:gd name="T56" fmla="*/ 173 w 238"/>
                <a:gd name="T57" fmla="*/ 32 h 243"/>
                <a:gd name="T58" fmla="*/ 173 w 238"/>
                <a:gd name="T59" fmla="*/ 32 h 243"/>
                <a:gd name="T60" fmla="*/ 173 w 238"/>
                <a:gd name="T61" fmla="*/ 32 h 243"/>
                <a:gd name="T62" fmla="*/ 173 w 238"/>
                <a:gd name="T63" fmla="*/ 32 h 243"/>
                <a:gd name="T64" fmla="*/ 173 w 238"/>
                <a:gd name="T65" fmla="*/ 32 h 243"/>
                <a:gd name="T66" fmla="*/ 173 w 238"/>
                <a:gd name="T67" fmla="*/ 32 h 243"/>
                <a:gd name="T68" fmla="*/ 173 w 238"/>
                <a:gd name="T69" fmla="*/ 32 h 243"/>
                <a:gd name="T70" fmla="*/ 173 w 238"/>
                <a:gd name="T71" fmla="*/ 32 h 243"/>
                <a:gd name="T72" fmla="*/ 173 w 238"/>
                <a:gd name="T73" fmla="*/ 32 h 243"/>
                <a:gd name="T74" fmla="*/ 173 w 238"/>
                <a:gd name="T75" fmla="*/ 32 h 243"/>
                <a:gd name="T76" fmla="*/ 173 w 238"/>
                <a:gd name="T77" fmla="*/ 32 h 243"/>
                <a:gd name="T78" fmla="*/ 0 w 238"/>
                <a:gd name="T79" fmla="*/ 32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2" name="Freeform 19"/>
            <p:cNvSpPr>
              <a:spLocks/>
            </p:cNvSpPr>
            <p:nvPr/>
          </p:nvSpPr>
          <p:spPr bwMode="auto">
            <a:xfrm>
              <a:off x="800" y="1688"/>
              <a:ext cx="122" cy="135"/>
            </a:xfrm>
            <a:custGeom>
              <a:avLst/>
              <a:gdLst>
                <a:gd name="T0" fmla="*/ 193 w 247"/>
                <a:gd name="T1" fmla="*/ 31 h 296"/>
                <a:gd name="T2" fmla="*/ 193 w 247"/>
                <a:gd name="T3" fmla="*/ 31 h 296"/>
                <a:gd name="T4" fmla="*/ 193 w 247"/>
                <a:gd name="T5" fmla="*/ 31 h 296"/>
                <a:gd name="T6" fmla="*/ 193 w 247"/>
                <a:gd name="T7" fmla="*/ 31 h 296"/>
                <a:gd name="T8" fmla="*/ 193 w 247"/>
                <a:gd name="T9" fmla="*/ 31 h 296"/>
                <a:gd name="T10" fmla="*/ 193 w 247"/>
                <a:gd name="T11" fmla="*/ 31 h 296"/>
                <a:gd name="T12" fmla="*/ 193 w 247"/>
                <a:gd name="T13" fmla="*/ 31 h 296"/>
                <a:gd name="T14" fmla="*/ 193 w 247"/>
                <a:gd name="T15" fmla="*/ 31 h 296"/>
                <a:gd name="T16" fmla="*/ 193 w 247"/>
                <a:gd name="T17" fmla="*/ 31 h 296"/>
                <a:gd name="T18" fmla="*/ 193 w 247"/>
                <a:gd name="T19" fmla="*/ 31 h 296"/>
                <a:gd name="T20" fmla="*/ 193 w 247"/>
                <a:gd name="T21" fmla="*/ 31 h 296"/>
                <a:gd name="T22" fmla="*/ 193 w 247"/>
                <a:gd name="T23" fmla="*/ 31 h 296"/>
                <a:gd name="T24" fmla="*/ 193 w 247"/>
                <a:gd name="T25" fmla="*/ 31 h 296"/>
                <a:gd name="T26" fmla="*/ 0 w 247"/>
                <a:gd name="T27" fmla="*/ 31 h 296"/>
                <a:gd name="T28" fmla="*/ 193 w 247"/>
                <a:gd name="T29" fmla="*/ 31 h 296"/>
                <a:gd name="T30" fmla="*/ 193 w 247"/>
                <a:gd name="T31" fmla="*/ 31 h 296"/>
                <a:gd name="T32" fmla="*/ 193 w 247"/>
                <a:gd name="T33" fmla="*/ 31 h 296"/>
                <a:gd name="T34" fmla="*/ 193 w 247"/>
                <a:gd name="T35" fmla="*/ 31 h 296"/>
                <a:gd name="T36" fmla="*/ 193 w 247"/>
                <a:gd name="T37" fmla="*/ 31 h 296"/>
                <a:gd name="T38" fmla="*/ 193 w 247"/>
                <a:gd name="T39" fmla="*/ 31 h 296"/>
                <a:gd name="T40" fmla="*/ 193 w 247"/>
                <a:gd name="T41" fmla="*/ 31 h 296"/>
                <a:gd name="T42" fmla="*/ 193 w 247"/>
                <a:gd name="T43" fmla="*/ 31 h 296"/>
                <a:gd name="T44" fmla="*/ 193 w 247"/>
                <a:gd name="T45" fmla="*/ 31 h 296"/>
                <a:gd name="T46" fmla="*/ 193 w 247"/>
                <a:gd name="T47" fmla="*/ 31 h 296"/>
                <a:gd name="T48" fmla="*/ 193 w 247"/>
                <a:gd name="T49" fmla="*/ 31 h 296"/>
                <a:gd name="T50" fmla="*/ 193 w 247"/>
                <a:gd name="T51" fmla="*/ 31 h 296"/>
                <a:gd name="T52" fmla="*/ 193 w 247"/>
                <a:gd name="T53" fmla="*/ 31 h 296"/>
                <a:gd name="T54" fmla="*/ 193 w 247"/>
                <a:gd name="T55" fmla="*/ 31 h 296"/>
                <a:gd name="T56" fmla="*/ 193 w 247"/>
                <a:gd name="T57" fmla="*/ 31 h 296"/>
                <a:gd name="T58" fmla="*/ 193 w 247"/>
                <a:gd name="T59" fmla="*/ 31 h 296"/>
                <a:gd name="T60" fmla="*/ 193 w 247"/>
                <a:gd name="T61" fmla="*/ 31 h 296"/>
                <a:gd name="T62" fmla="*/ 193 w 247"/>
                <a:gd name="T63" fmla="*/ 31 h 296"/>
                <a:gd name="T64" fmla="*/ 193 w 247"/>
                <a:gd name="T65" fmla="*/ 31 h 296"/>
                <a:gd name="T66" fmla="*/ 193 w 247"/>
                <a:gd name="T67" fmla="*/ 31 h 296"/>
                <a:gd name="T68" fmla="*/ 193 w 247"/>
                <a:gd name="T69" fmla="*/ 31 h 296"/>
                <a:gd name="T70" fmla="*/ 193 w 247"/>
                <a:gd name="T71" fmla="*/ 31 h 296"/>
                <a:gd name="T72" fmla="*/ 193 w 247"/>
                <a:gd name="T73" fmla="*/ 31 h 296"/>
                <a:gd name="T74" fmla="*/ 193 w 247"/>
                <a:gd name="T75" fmla="*/ 31 h 296"/>
                <a:gd name="T76" fmla="*/ 193 w 247"/>
                <a:gd name="T77" fmla="*/ 31 h 296"/>
                <a:gd name="T78" fmla="*/ 193 w 247"/>
                <a:gd name="T79" fmla="*/ 0 h 296"/>
                <a:gd name="T80" fmla="*/ 193 w 247"/>
                <a:gd name="T81" fmla="*/ 0 h 296"/>
                <a:gd name="T82" fmla="*/ 193 w 247"/>
                <a:gd name="T83" fmla="*/ 31 h 296"/>
                <a:gd name="T84" fmla="*/ 193 w 247"/>
                <a:gd name="T85" fmla="*/ 31 h 296"/>
                <a:gd name="T86" fmla="*/ 193 w 247"/>
                <a:gd name="T87" fmla="*/ 31 h 296"/>
                <a:gd name="T88" fmla="*/ 193 w 247"/>
                <a:gd name="T89" fmla="*/ 31 h 296"/>
                <a:gd name="T90" fmla="*/ 193 w 247"/>
                <a:gd name="T91" fmla="*/ 31 h 296"/>
                <a:gd name="T92" fmla="*/ 193 w 247"/>
                <a:gd name="T93" fmla="*/ 31 h 296"/>
                <a:gd name="T94" fmla="*/ 193 w 247"/>
                <a:gd name="T95" fmla="*/ 31 h 296"/>
                <a:gd name="T96" fmla="*/ 193 w 247"/>
                <a:gd name="T97" fmla="*/ 31 h 296"/>
                <a:gd name="T98" fmla="*/ 193 w 247"/>
                <a:gd name="T99" fmla="*/ 31 h 296"/>
                <a:gd name="T100" fmla="*/ 193 w 247"/>
                <a:gd name="T101" fmla="*/ 31 h 296"/>
                <a:gd name="T102" fmla="*/ 193 w 247"/>
                <a:gd name="T103" fmla="*/ 31 h 296"/>
                <a:gd name="T104" fmla="*/ 193 w 247"/>
                <a:gd name="T105" fmla="*/ 31 h 296"/>
                <a:gd name="T106" fmla="*/ 193 w 247"/>
                <a:gd name="T107" fmla="*/ 31 h 296"/>
                <a:gd name="T108" fmla="*/ 193 w 247"/>
                <a:gd name="T109" fmla="*/ 31 h 296"/>
                <a:gd name="T110" fmla="*/ 193 w 247"/>
                <a:gd name="T111" fmla="*/ 31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3" name="Freeform 20"/>
            <p:cNvSpPr>
              <a:spLocks/>
            </p:cNvSpPr>
            <p:nvPr/>
          </p:nvSpPr>
          <p:spPr bwMode="auto">
            <a:xfrm>
              <a:off x="388" y="1474"/>
              <a:ext cx="172" cy="167"/>
            </a:xfrm>
            <a:custGeom>
              <a:avLst/>
              <a:gdLst>
                <a:gd name="T0" fmla="*/ 184 w 349"/>
                <a:gd name="T1" fmla="*/ 33 h 365"/>
                <a:gd name="T2" fmla="*/ 184 w 349"/>
                <a:gd name="T3" fmla="*/ 33 h 365"/>
                <a:gd name="T4" fmla="*/ 184 w 349"/>
                <a:gd name="T5" fmla="*/ 33 h 365"/>
                <a:gd name="T6" fmla="*/ 184 w 349"/>
                <a:gd name="T7" fmla="*/ 33 h 365"/>
                <a:gd name="T8" fmla="*/ 184 w 349"/>
                <a:gd name="T9" fmla="*/ 33 h 365"/>
                <a:gd name="T10" fmla="*/ 184 w 349"/>
                <a:gd name="T11" fmla="*/ 33 h 365"/>
                <a:gd name="T12" fmla="*/ 184 w 349"/>
                <a:gd name="T13" fmla="*/ 33 h 365"/>
                <a:gd name="T14" fmla="*/ 184 w 349"/>
                <a:gd name="T15" fmla="*/ 33 h 365"/>
                <a:gd name="T16" fmla="*/ 184 w 349"/>
                <a:gd name="T17" fmla="*/ 33 h 365"/>
                <a:gd name="T18" fmla="*/ 184 w 349"/>
                <a:gd name="T19" fmla="*/ 33 h 365"/>
                <a:gd name="T20" fmla="*/ 184 w 349"/>
                <a:gd name="T21" fmla="*/ 33 h 365"/>
                <a:gd name="T22" fmla="*/ 184 w 349"/>
                <a:gd name="T23" fmla="*/ 33 h 365"/>
                <a:gd name="T24" fmla="*/ 184 w 349"/>
                <a:gd name="T25" fmla="*/ 33 h 365"/>
                <a:gd name="T26" fmla="*/ 184 w 349"/>
                <a:gd name="T27" fmla="*/ 33 h 365"/>
                <a:gd name="T28" fmla="*/ 184 w 349"/>
                <a:gd name="T29" fmla="*/ 33 h 365"/>
                <a:gd name="T30" fmla="*/ 184 w 349"/>
                <a:gd name="T31" fmla="*/ 33 h 365"/>
                <a:gd name="T32" fmla="*/ 184 w 349"/>
                <a:gd name="T33" fmla="*/ 33 h 365"/>
                <a:gd name="T34" fmla="*/ 184 w 349"/>
                <a:gd name="T35" fmla="*/ 33 h 365"/>
                <a:gd name="T36" fmla="*/ 184 w 349"/>
                <a:gd name="T37" fmla="*/ 33 h 365"/>
                <a:gd name="T38" fmla="*/ 184 w 349"/>
                <a:gd name="T39" fmla="*/ 33 h 365"/>
                <a:gd name="T40" fmla="*/ 184 w 349"/>
                <a:gd name="T41" fmla="*/ 33 h 365"/>
                <a:gd name="T42" fmla="*/ 184 w 349"/>
                <a:gd name="T43" fmla="*/ 33 h 365"/>
                <a:gd name="T44" fmla="*/ 184 w 349"/>
                <a:gd name="T45" fmla="*/ 33 h 365"/>
                <a:gd name="T46" fmla="*/ 184 w 349"/>
                <a:gd name="T47" fmla="*/ 33 h 365"/>
                <a:gd name="T48" fmla="*/ 184 w 349"/>
                <a:gd name="T49" fmla="*/ 33 h 365"/>
                <a:gd name="T50" fmla="*/ 184 w 349"/>
                <a:gd name="T51" fmla="*/ 33 h 365"/>
                <a:gd name="T52" fmla="*/ 184 w 349"/>
                <a:gd name="T53" fmla="*/ 33 h 365"/>
                <a:gd name="T54" fmla="*/ 184 w 349"/>
                <a:gd name="T55" fmla="*/ 33 h 365"/>
                <a:gd name="T56" fmla="*/ 184 w 349"/>
                <a:gd name="T57" fmla="*/ 33 h 365"/>
                <a:gd name="T58" fmla="*/ 184 w 349"/>
                <a:gd name="T59" fmla="*/ 33 h 365"/>
                <a:gd name="T60" fmla="*/ 184 w 349"/>
                <a:gd name="T61" fmla="*/ 33 h 365"/>
                <a:gd name="T62" fmla="*/ 184 w 349"/>
                <a:gd name="T63" fmla="*/ 33 h 365"/>
                <a:gd name="T64" fmla="*/ 184 w 349"/>
                <a:gd name="T65" fmla="*/ 33 h 365"/>
                <a:gd name="T66" fmla="*/ 184 w 349"/>
                <a:gd name="T67" fmla="*/ 33 h 365"/>
                <a:gd name="T68" fmla="*/ 184 w 349"/>
                <a:gd name="T69" fmla="*/ 33 h 365"/>
                <a:gd name="T70" fmla="*/ 184 w 349"/>
                <a:gd name="T71" fmla="*/ 33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4" name="Freeform 21"/>
            <p:cNvSpPr>
              <a:spLocks/>
            </p:cNvSpPr>
            <p:nvPr/>
          </p:nvSpPr>
          <p:spPr bwMode="auto">
            <a:xfrm>
              <a:off x="970" y="1520"/>
              <a:ext cx="81" cy="107"/>
            </a:xfrm>
            <a:custGeom>
              <a:avLst/>
              <a:gdLst>
                <a:gd name="T0" fmla="*/ 127 w 167"/>
                <a:gd name="T1" fmla="*/ 24 h 237"/>
                <a:gd name="T2" fmla="*/ 127 w 167"/>
                <a:gd name="T3" fmla="*/ 24 h 237"/>
                <a:gd name="T4" fmla="*/ 127 w 167"/>
                <a:gd name="T5" fmla="*/ 24 h 237"/>
                <a:gd name="T6" fmla="*/ 127 w 167"/>
                <a:gd name="T7" fmla="*/ 24 h 237"/>
                <a:gd name="T8" fmla="*/ 127 w 167"/>
                <a:gd name="T9" fmla="*/ 24 h 237"/>
                <a:gd name="T10" fmla="*/ 127 w 167"/>
                <a:gd name="T11" fmla="*/ 24 h 237"/>
                <a:gd name="T12" fmla="*/ 127 w 167"/>
                <a:gd name="T13" fmla="*/ 24 h 237"/>
                <a:gd name="T14" fmla="*/ 127 w 167"/>
                <a:gd name="T15" fmla="*/ 24 h 237"/>
                <a:gd name="T16" fmla="*/ 127 w 167"/>
                <a:gd name="T17" fmla="*/ 24 h 237"/>
                <a:gd name="T18" fmla="*/ 127 w 167"/>
                <a:gd name="T19" fmla="*/ 24 h 237"/>
                <a:gd name="T20" fmla="*/ 127 w 167"/>
                <a:gd name="T21" fmla="*/ 24 h 237"/>
                <a:gd name="T22" fmla="*/ 127 w 167"/>
                <a:gd name="T23" fmla="*/ 24 h 237"/>
                <a:gd name="T24" fmla="*/ 127 w 167"/>
                <a:gd name="T25" fmla="*/ 24 h 237"/>
                <a:gd name="T26" fmla="*/ 127 w 167"/>
                <a:gd name="T27" fmla="*/ 24 h 237"/>
                <a:gd name="T28" fmla="*/ 127 w 167"/>
                <a:gd name="T29" fmla="*/ 24 h 237"/>
                <a:gd name="T30" fmla="*/ 127 w 167"/>
                <a:gd name="T31" fmla="*/ 24 h 237"/>
                <a:gd name="T32" fmla="*/ 127 w 167"/>
                <a:gd name="T33" fmla="*/ 24 h 237"/>
                <a:gd name="T34" fmla="*/ 127 w 167"/>
                <a:gd name="T35" fmla="*/ 24 h 237"/>
                <a:gd name="T36" fmla="*/ 127 w 167"/>
                <a:gd name="T37" fmla="*/ 24 h 237"/>
                <a:gd name="T38" fmla="*/ 127 w 167"/>
                <a:gd name="T39" fmla="*/ 24 h 237"/>
                <a:gd name="T40" fmla="*/ 127 w 167"/>
                <a:gd name="T41" fmla="*/ 24 h 237"/>
                <a:gd name="T42" fmla="*/ 127 w 167"/>
                <a:gd name="T43" fmla="*/ 24 h 237"/>
                <a:gd name="T44" fmla="*/ 127 w 167"/>
                <a:gd name="T45" fmla="*/ 24 h 237"/>
                <a:gd name="T46" fmla="*/ 127 w 167"/>
                <a:gd name="T47" fmla="*/ 24 h 237"/>
                <a:gd name="T48" fmla="*/ 127 w 167"/>
                <a:gd name="T49" fmla="*/ 0 h 237"/>
                <a:gd name="T50" fmla="*/ 127 w 167"/>
                <a:gd name="T51" fmla="*/ 24 h 237"/>
                <a:gd name="T52" fmla="*/ 127 w 167"/>
                <a:gd name="T53" fmla="*/ 24 h 237"/>
                <a:gd name="T54" fmla="*/ 127 w 167"/>
                <a:gd name="T55" fmla="*/ 24 h 237"/>
                <a:gd name="T56" fmla="*/ 127 w 167"/>
                <a:gd name="T57" fmla="*/ 24 h 237"/>
                <a:gd name="T58" fmla="*/ 127 w 167"/>
                <a:gd name="T59" fmla="*/ 24 h 237"/>
                <a:gd name="T60" fmla="*/ 127 w 167"/>
                <a:gd name="T61" fmla="*/ 24 h 237"/>
                <a:gd name="T62" fmla="*/ 127 w 167"/>
                <a:gd name="T63" fmla="*/ 24 h 237"/>
                <a:gd name="T64" fmla="*/ 127 w 167"/>
                <a:gd name="T65" fmla="*/ 24 h 237"/>
                <a:gd name="T66" fmla="*/ 127 w 167"/>
                <a:gd name="T67" fmla="*/ 24 h 237"/>
                <a:gd name="T68" fmla="*/ 127 w 167"/>
                <a:gd name="T69" fmla="*/ 24 h 237"/>
                <a:gd name="T70" fmla="*/ 127 w 167"/>
                <a:gd name="T71" fmla="*/ 24 h 237"/>
                <a:gd name="T72" fmla="*/ 127 w 167"/>
                <a:gd name="T73" fmla="*/ 24 h 237"/>
                <a:gd name="T74" fmla="*/ 127 w 167"/>
                <a:gd name="T75" fmla="*/ 24 h 237"/>
                <a:gd name="T76" fmla="*/ 127 w 167"/>
                <a:gd name="T77" fmla="*/ 24 h 237"/>
                <a:gd name="T78" fmla="*/ 127 w 167"/>
                <a:gd name="T79" fmla="*/ 24 h 237"/>
                <a:gd name="T80" fmla="*/ 127 w 167"/>
                <a:gd name="T81" fmla="*/ 24 h 237"/>
                <a:gd name="T82" fmla="*/ 127 w 167"/>
                <a:gd name="T83" fmla="*/ 24 h 237"/>
                <a:gd name="T84" fmla="*/ 127 w 167"/>
                <a:gd name="T85" fmla="*/ 24 h 237"/>
                <a:gd name="T86" fmla="*/ 127 w 167"/>
                <a:gd name="T87" fmla="*/ 24 h 237"/>
                <a:gd name="T88" fmla="*/ 127 w 167"/>
                <a:gd name="T89" fmla="*/ 24 h 237"/>
                <a:gd name="T90" fmla="*/ 127 w 167"/>
                <a:gd name="T91" fmla="*/ 24 h 237"/>
                <a:gd name="T92" fmla="*/ 127 w 167"/>
                <a:gd name="T93" fmla="*/ 24 h 237"/>
                <a:gd name="T94" fmla="*/ 0 w 167"/>
                <a:gd name="T95" fmla="*/ 24 h 237"/>
                <a:gd name="T96" fmla="*/ 127 w 167"/>
                <a:gd name="T97" fmla="*/ 24 h 237"/>
                <a:gd name="T98" fmla="*/ 127 w 167"/>
                <a:gd name="T99" fmla="*/ 24 h 237"/>
                <a:gd name="T100" fmla="*/ 127 w 167"/>
                <a:gd name="T101" fmla="*/ 24 h 237"/>
                <a:gd name="T102" fmla="*/ 127 w 167"/>
                <a:gd name="T103" fmla="*/ 24 h 237"/>
                <a:gd name="T104" fmla="*/ 127 w 167"/>
                <a:gd name="T105" fmla="*/ 24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237"/>
                <a:gd name="T161" fmla="*/ 167 w 167"/>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5" name="Freeform 22"/>
            <p:cNvSpPr>
              <a:spLocks/>
            </p:cNvSpPr>
            <p:nvPr/>
          </p:nvSpPr>
          <p:spPr bwMode="auto">
            <a:xfrm>
              <a:off x="493" y="1338"/>
              <a:ext cx="256" cy="444"/>
            </a:xfrm>
            <a:custGeom>
              <a:avLst/>
              <a:gdLst>
                <a:gd name="T0" fmla="*/ 179 w 520"/>
                <a:gd name="T1" fmla="*/ 31 h 974"/>
                <a:gd name="T2" fmla="*/ 179 w 520"/>
                <a:gd name="T3" fmla="*/ 31 h 974"/>
                <a:gd name="T4" fmla="*/ 179 w 520"/>
                <a:gd name="T5" fmla="*/ 31 h 974"/>
                <a:gd name="T6" fmla="*/ 179 w 520"/>
                <a:gd name="T7" fmla="*/ 31 h 974"/>
                <a:gd name="T8" fmla="*/ 179 w 520"/>
                <a:gd name="T9" fmla="*/ 31 h 974"/>
                <a:gd name="T10" fmla="*/ 179 w 520"/>
                <a:gd name="T11" fmla="*/ 31 h 974"/>
                <a:gd name="T12" fmla="*/ 179 w 520"/>
                <a:gd name="T13" fmla="*/ 31 h 974"/>
                <a:gd name="T14" fmla="*/ 179 w 520"/>
                <a:gd name="T15" fmla="*/ 31 h 974"/>
                <a:gd name="T16" fmla="*/ 179 w 520"/>
                <a:gd name="T17" fmla="*/ 31 h 974"/>
                <a:gd name="T18" fmla="*/ 179 w 520"/>
                <a:gd name="T19" fmla="*/ 31 h 974"/>
                <a:gd name="T20" fmla="*/ 179 w 520"/>
                <a:gd name="T21" fmla="*/ 31 h 974"/>
                <a:gd name="T22" fmla="*/ 179 w 520"/>
                <a:gd name="T23" fmla="*/ 31 h 974"/>
                <a:gd name="T24" fmla="*/ 179 w 520"/>
                <a:gd name="T25" fmla="*/ 31 h 974"/>
                <a:gd name="T26" fmla="*/ 179 w 520"/>
                <a:gd name="T27" fmla="*/ 31 h 974"/>
                <a:gd name="T28" fmla="*/ 179 w 520"/>
                <a:gd name="T29" fmla="*/ 31 h 974"/>
                <a:gd name="T30" fmla="*/ 179 w 520"/>
                <a:gd name="T31" fmla="*/ 31 h 974"/>
                <a:gd name="T32" fmla="*/ 179 w 520"/>
                <a:gd name="T33" fmla="*/ 31 h 974"/>
                <a:gd name="T34" fmla="*/ 179 w 520"/>
                <a:gd name="T35" fmla="*/ 31 h 974"/>
                <a:gd name="T36" fmla="*/ 179 w 520"/>
                <a:gd name="T37" fmla="*/ 31 h 974"/>
                <a:gd name="T38" fmla="*/ 179 w 520"/>
                <a:gd name="T39" fmla="*/ 31 h 974"/>
                <a:gd name="T40" fmla="*/ 179 w 520"/>
                <a:gd name="T41" fmla="*/ 31 h 974"/>
                <a:gd name="T42" fmla="*/ 179 w 520"/>
                <a:gd name="T43" fmla="*/ 31 h 974"/>
                <a:gd name="T44" fmla="*/ 179 w 520"/>
                <a:gd name="T45" fmla="*/ 31 h 974"/>
                <a:gd name="T46" fmla="*/ 179 w 520"/>
                <a:gd name="T47" fmla="*/ 31 h 974"/>
                <a:gd name="T48" fmla="*/ 179 w 520"/>
                <a:gd name="T49" fmla="*/ 31 h 974"/>
                <a:gd name="T50" fmla="*/ 179 w 520"/>
                <a:gd name="T51" fmla="*/ 31 h 974"/>
                <a:gd name="T52" fmla="*/ 179 w 520"/>
                <a:gd name="T53" fmla="*/ 31 h 974"/>
                <a:gd name="T54" fmla="*/ 179 w 520"/>
                <a:gd name="T55" fmla="*/ 31 h 974"/>
                <a:gd name="T56" fmla="*/ 179 w 520"/>
                <a:gd name="T57" fmla="*/ 31 h 974"/>
                <a:gd name="T58" fmla="*/ 179 w 520"/>
                <a:gd name="T59" fmla="*/ 31 h 974"/>
                <a:gd name="T60" fmla="*/ 179 w 520"/>
                <a:gd name="T61" fmla="*/ 31 h 974"/>
                <a:gd name="T62" fmla="*/ 179 w 520"/>
                <a:gd name="T63" fmla="*/ 31 h 974"/>
                <a:gd name="T64" fmla="*/ 179 w 520"/>
                <a:gd name="T65" fmla="*/ 31 h 974"/>
                <a:gd name="T66" fmla="*/ 179 w 520"/>
                <a:gd name="T67" fmla="*/ 31 h 974"/>
                <a:gd name="T68" fmla="*/ 179 w 520"/>
                <a:gd name="T69" fmla="*/ 31 h 974"/>
                <a:gd name="T70" fmla="*/ 179 w 520"/>
                <a:gd name="T71" fmla="*/ 31 h 974"/>
                <a:gd name="T72" fmla="*/ 179 w 520"/>
                <a:gd name="T73" fmla="*/ 31 h 974"/>
                <a:gd name="T74" fmla="*/ 179 w 520"/>
                <a:gd name="T75" fmla="*/ 31 h 974"/>
                <a:gd name="T76" fmla="*/ 179 w 520"/>
                <a:gd name="T77" fmla="*/ 31 h 974"/>
                <a:gd name="T78" fmla="*/ 179 w 520"/>
                <a:gd name="T79" fmla="*/ 31 h 974"/>
                <a:gd name="T80" fmla="*/ 179 w 520"/>
                <a:gd name="T81" fmla="*/ 31 h 974"/>
                <a:gd name="T82" fmla="*/ 179 w 520"/>
                <a:gd name="T83" fmla="*/ 31 h 974"/>
                <a:gd name="T84" fmla="*/ 179 w 520"/>
                <a:gd name="T85" fmla="*/ 31 h 974"/>
                <a:gd name="T86" fmla="*/ 179 w 520"/>
                <a:gd name="T87" fmla="*/ 31 h 974"/>
                <a:gd name="T88" fmla="*/ 179 w 520"/>
                <a:gd name="T89" fmla="*/ 31 h 974"/>
                <a:gd name="T90" fmla="*/ 179 w 520"/>
                <a:gd name="T91" fmla="*/ 31 h 974"/>
                <a:gd name="T92" fmla="*/ 179 w 520"/>
                <a:gd name="T93" fmla="*/ 31 h 974"/>
                <a:gd name="T94" fmla="*/ 179 w 520"/>
                <a:gd name="T95" fmla="*/ 31 h 974"/>
                <a:gd name="T96" fmla="*/ 179 w 520"/>
                <a:gd name="T97" fmla="*/ 31 h 974"/>
                <a:gd name="T98" fmla="*/ 179 w 520"/>
                <a:gd name="T99" fmla="*/ 31 h 974"/>
                <a:gd name="T100" fmla="*/ 179 w 520"/>
                <a:gd name="T101" fmla="*/ 31 h 974"/>
                <a:gd name="T102" fmla="*/ 179 w 520"/>
                <a:gd name="T103" fmla="*/ 31 h 974"/>
                <a:gd name="T104" fmla="*/ 179 w 520"/>
                <a:gd name="T105" fmla="*/ 31 h 974"/>
                <a:gd name="T106" fmla="*/ 179 w 520"/>
                <a:gd name="T107" fmla="*/ 31 h 974"/>
                <a:gd name="T108" fmla="*/ 179 w 520"/>
                <a:gd name="T109" fmla="*/ 31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6" name="Freeform 23"/>
            <p:cNvSpPr>
              <a:spLocks/>
            </p:cNvSpPr>
            <p:nvPr/>
          </p:nvSpPr>
          <p:spPr bwMode="auto">
            <a:xfrm>
              <a:off x="519" y="1489"/>
              <a:ext cx="54" cy="58"/>
            </a:xfrm>
            <a:custGeom>
              <a:avLst/>
              <a:gdLst>
                <a:gd name="T0" fmla="*/ 111 w 112"/>
                <a:gd name="T1" fmla="*/ 0 h 129"/>
                <a:gd name="T2" fmla="*/ 111 w 112"/>
                <a:gd name="T3" fmla="*/ 0 h 129"/>
                <a:gd name="T4" fmla="*/ 111 w 112"/>
                <a:gd name="T5" fmla="*/ 22 h 129"/>
                <a:gd name="T6" fmla="*/ 111 w 112"/>
                <a:gd name="T7" fmla="*/ 22 h 129"/>
                <a:gd name="T8" fmla="*/ 111 w 112"/>
                <a:gd name="T9" fmla="*/ 22 h 129"/>
                <a:gd name="T10" fmla="*/ 111 w 112"/>
                <a:gd name="T11" fmla="*/ 22 h 129"/>
                <a:gd name="T12" fmla="*/ 111 w 112"/>
                <a:gd name="T13" fmla="*/ 22 h 129"/>
                <a:gd name="T14" fmla="*/ 111 w 112"/>
                <a:gd name="T15" fmla="*/ 22 h 129"/>
                <a:gd name="T16" fmla="*/ 111 w 112"/>
                <a:gd name="T17" fmla="*/ 22 h 129"/>
                <a:gd name="T18" fmla="*/ 111 w 112"/>
                <a:gd name="T19" fmla="*/ 22 h 129"/>
                <a:gd name="T20" fmla="*/ 111 w 112"/>
                <a:gd name="T21" fmla="*/ 22 h 129"/>
                <a:gd name="T22" fmla="*/ 111 w 112"/>
                <a:gd name="T23" fmla="*/ 22 h 129"/>
                <a:gd name="T24" fmla="*/ 111 w 112"/>
                <a:gd name="T25" fmla="*/ 22 h 129"/>
                <a:gd name="T26" fmla="*/ 0 w 112"/>
                <a:gd name="T27" fmla="*/ 22 h 129"/>
                <a:gd name="T28" fmla="*/ 111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7" name="Freeform 27"/>
            <p:cNvSpPr>
              <a:spLocks/>
            </p:cNvSpPr>
            <p:nvPr/>
          </p:nvSpPr>
          <p:spPr bwMode="auto">
            <a:xfrm>
              <a:off x="1107" y="1656"/>
              <a:ext cx="13" cy="14"/>
            </a:xfrm>
            <a:custGeom>
              <a:avLst/>
              <a:gdLst>
                <a:gd name="T0" fmla="*/ 21 w 29"/>
                <a:gd name="T1" fmla="*/ 0 h 30"/>
                <a:gd name="T2" fmla="*/ 0 w 29"/>
                <a:gd name="T3" fmla="*/ 52 h 30"/>
                <a:gd name="T4" fmla="*/ 21 w 29"/>
                <a:gd name="T5" fmla="*/ 52 h 30"/>
                <a:gd name="T6" fmla="*/ 21 w 29"/>
                <a:gd name="T7" fmla="*/ 52 h 30"/>
                <a:gd name="T8" fmla="*/ 21 w 29"/>
                <a:gd name="T9" fmla="*/ 52 h 30"/>
                <a:gd name="T10" fmla="*/ 21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338" name="Freeform 28"/>
            <p:cNvSpPr>
              <a:spLocks/>
            </p:cNvSpPr>
            <p:nvPr/>
          </p:nvSpPr>
          <p:spPr bwMode="auto">
            <a:xfrm>
              <a:off x="987" y="1487"/>
              <a:ext cx="61" cy="40"/>
            </a:xfrm>
            <a:custGeom>
              <a:avLst/>
              <a:gdLst>
                <a:gd name="T0" fmla="*/ 0 w 125"/>
                <a:gd name="T1" fmla="*/ 22 h 89"/>
                <a:gd name="T2" fmla="*/ 146 w 125"/>
                <a:gd name="T3" fmla="*/ 22 h 89"/>
                <a:gd name="T4" fmla="*/ 146 w 125"/>
                <a:gd name="T5" fmla="*/ 22 h 89"/>
                <a:gd name="T6" fmla="*/ 146 w 125"/>
                <a:gd name="T7" fmla="*/ 22 h 89"/>
                <a:gd name="T8" fmla="*/ 146 w 125"/>
                <a:gd name="T9" fmla="*/ 22 h 89"/>
                <a:gd name="T10" fmla="*/ 146 w 125"/>
                <a:gd name="T11" fmla="*/ 22 h 89"/>
                <a:gd name="T12" fmla="*/ 146 w 125"/>
                <a:gd name="T13" fmla="*/ 22 h 89"/>
                <a:gd name="T14" fmla="*/ 146 w 125"/>
                <a:gd name="T15" fmla="*/ 22 h 89"/>
                <a:gd name="T16" fmla="*/ 146 w 125"/>
                <a:gd name="T17" fmla="*/ 0 h 89"/>
                <a:gd name="T18" fmla="*/ 146 w 125"/>
                <a:gd name="T19" fmla="*/ 22 h 89"/>
                <a:gd name="T20" fmla="*/ 146 w 125"/>
                <a:gd name="T21" fmla="*/ 22 h 89"/>
                <a:gd name="T22" fmla="*/ 146 w 125"/>
                <a:gd name="T23" fmla="*/ 22 h 89"/>
                <a:gd name="T24" fmla="*/ 146 w 125"/>
                <a:gd name="T25" fmla="*/ 22 h 89"/>
                <a:gd name="T26" fmla="*/ 146 w 125"/>
                <a:gd name="T27" fmla="*/ 22 h 89"/>
                <a:gd name="T28" fmla="*/ 0 w 125"/>
                <a:gd name="T29" fmla="*/ 22 h 89"/>
                <a:gd name="T30" fmla="*/ 0 w 125"/>
                <a:gd name="T31" fmla="*/ 22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39" name="Freeform 29"/>
            <p:cNvSpPr>
              <a:spLocks/>
            </p:cNvSpPr>
            <p:nvPr/>
          </p:nvSpPr>
          <p:spPr bwMode="auto">
            <a:xfrm>
              <a:off x="1046" y="1629"/>
              <a:ext cx="16" cy="20"/>
            </a:xfrm>
            <a:custGeom>
              <a:avLst/>
              <a:gdLst>
                <a:gd name="T0" fmla="*/ 0 w 32"/>
                <a:gd name="T1" fmla="*/ 0 h 44"/>
                <a:gd name="T2" fmla="*/ 256 w 32"/>
                <a:gd name="T3" fmla="*/ 29 h 44"/>
                <a:gd name="T4" fmla="*/ 256 w 32"/>
                <a:gd name="T5" fmla="*/ 29 h 44"/>
                <a:gd name="T6" fmla="*/ 256 w 32"/>
                <a:gd name="T7" fmla="*/ 29 h 44"/>
                <a:gd name="T8" fmla="*/ 256 w 32"/>
                <a:gd name="T9" fmla="*/ 29 h 44"/>
                <a:gd name="T10" fmla="*/ 256 w 32"/>
                <a:gd name="T11" fmla="*/ 29 h 44"/>
                <a:gd name="T12" fmla="*/ 256 w 32"/>
                <a:gd name="T13" fmla="*/ 29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4"/>
                <a:gd name="T26" fmla="*/ 32 w 32"/>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4">
                  <a:moveTo>
                    <a:pt x="0" y="0"/>
                  </a:moveTo>
                  <a:lnTo>
                    <a:pt x="23" y="6"/>
                  </a:lnTo>
                  <a:lnTo>
                    <a:pt x="30" y="19"/>
                  </a:lnTo>
                  <a:lnTo>
                    <a:pt x="32" y="36"/>
                  </a:lnTo>
                  <a:lnTo>
                    <a:pt x="23" y="44"/>
                  </a:lnTo>
                  <a:lnTo>
                    <a:pt x="6" y="38"/>
                  </a:lnTo>
                  <a:lnTo>
                    <a:pt x="2" y="25"/>
                  </a:lnTo>
                  <a:lnTo>
                    <a:pt x="0"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340" name="Freeform 30"/>
            <p:cNvSpPr>
              <a:spLocks/>
            </p:cNvSpPr>
            <p:nvPr/>
          </p:nvSpPr>
          <p:spPr bwMode="auto">
            <a:xfrm>
              <a:off x="1078" y="1210"/>
              <a:ext cx="204" cy="408"/>
            </a:xfrm>
            <a:custGeom>
              <a:avLst/>
              <a:gdLst>
                <a:gd name="T0" fmla="*/ 164 w 416"/>
                <a:gd name="T1" fmla="*/ 28 h 898"/>
                <a:gd name="T2" fmla="*/ 164 w 416"/>
                <a:gd name="T3" fmla="*/ 28 h 898"/>
                <a:gd name="T4" fmla="*/ 164 w 416"/>
                <a:gd name="T5" fmla="*/ 28 h 898"/>
                <a:gd name="T6" fmla="*/ 164 w 416"/>
                <a:gd name="T7" fmla="*/ 28 h 898"/>
                <a:gd name="T8" fmla="*/ 164 w 416"/>
                <a:gd name="T9" fmla="*/ 28 h 898"/>
                <a:gd name="T10" fmla="*/ 164 w 416"/>
                <a:gd name="T11" fmla="*/ 28 h 898"/>
                <a:gd name="T12" fmla="*/ 164 w 416"/>
                <a:gd name="T13" fmla="*/ 28 h 898"/>
                <a:gd name="T14" fmla="*/ 164 w 416"/>
                <a:gd name="T15" fmla="*/ 28 h 898"/>
                <a:gd name="T16" fmla="*/ 164 w 416"/>
                <a:gd name="T17" fmla="*/ 28 h 898"/>
                <a:gd name="T18" fmla="*/ 164 w 416"/>
                <a:gd name="T19" fmla="*/ 28 h 898"/>
                <a:gd name="T20" fmla="*/ 164 w 416"/>
                <a:gd name="T21" fmla="*/ 28 h 898"/>
                <a:gd name="T22" fmla="*/ 164 w 416"/>
                <a:gd name="T23" fmla="*/ 28 h 898"/>
                <a:gd name="T24" fmla="*/ 164 w 416"/>
                <a:gd name="T25" fmla="*/ 28 h 898"/>
                <a:gd name="T26" fmla="*/ 164 w 416"/>
                <a:gd name="T27" fmla="*/ 28 h 898"/>
                <a:gd name="T28" fmla="*/ 164 w 416"/>
                <a:gd name="T29" fmla="*/ 28 h 898"/>
                <a:gd name="T30" fmla="*/ 164 w 416"/>
                <a:gd name="T31" fmla="*/ 28 h 898"/>
                <a:gd name="T32" fmla="*/ 164 w 416"/>
                <a:gd name="T33" fmla="*/ 28 h 898"/>
                <a:gd name="T34" fmla="*/ 164 w 416"/>
                <a:gd name="T35" fmla="*/ 28 h 898"/>
                <a:gd name="T36" fmla="*/ 164 w 416"/>
                <a:gd name="T37" fmla="*/ 28 h 898"/>
                <a:gd name="T38" fmla="*/ 164 w 416"/>
                <a:gd name="T39" fmla="*/ 28 h 898"/>
                <a:gd name="T40" fmla="*/ 164 w 416"/>
                <a:gd name="T41" fmla="*/ 28 h 898"/>
                <a:gd name="T42" fmla="*/ 164 w 416"/>
                <a:gd name="T43" fmla="*/ 28 h 898"/>
                <a:gd name="T44" fmla="*/ 164 w 416"/>
                <a:gd name="T45" fmla="*/ 28 h 898"/>
                <a:gd name="T46" fmla="*/ 164 w 416"/>
                <a:gd name="T47" fmla="*/ 28 h 898"/>
                <a:gd name="T48" fmla="*/ 164 w 416"/>
                <a:gd name="T49" fmla="*/ 28 h 898"/>
                <a:gd name="T50" fmla="*/ 164 w 416"/>
                <a:gd name="T51" fmla="*/ 28 h 898"/>
                <a:gd name="T52" fmla="*/ 164 w 416"/>
                <a:gd name="T53" fmla="*/ 28 h 898"/>
                <a:gd name="T54" fmla="*/ 164 w 416"/>
                <a:gd name="T55" fmla="*/ 28 h 898"/>
                <a:gd name="T56" fmla="*/ 164 w 416"/>
                <a:gd name="T57" fmla="*/ 28 h 898"/>
                <a:gd name="T58" fmla="*/ 164 w 416"/>
                <a:gd name="T59" fmla="*/ 28 h 898"/>
                <a:gd name="T60" fmla="*/ 164 w 416"/>
                <a:gd name="T61" fmla="*/ 28 h 898"/>
                <a:gd name="T62" fmla="*/ 164 w 416"/>
                <a:gd name="T63" fmla="*/ 28 h 898"/>
                <a:gd name="T64" fmla="*/ 164 w 416"/>
                <a:gd name="T65" fmla="*/ 28 h 898"/>
                <a:gd name="T66" fmla="*/ 164 w 416"/>
                <a:gd name="T67" fmla="*/ 28 h 898"/>
                <a:gd name="T68" fmla="*/ 164 w 416"/>
                <a:gd name="T69" fmla="*/ 28 h 898"/>
                <a:gd name="T70" fmla="*/ 164 w 416"/>
                <a:gd name="T71" fmla="*/ 28 h 898"/>
                <a:gd name="T72" fmla="*/ 164 w 416"/>
                <a:gd name="T73" fmla="*/ 28 h 898"/>
                <a:gd name="T74" fmla="*/ 164 w 416"/>
                <a:gd name="T75" fmla="*/ 28 h 898"/>
                <a:gd name="T76" fmla="*/ 164 w 416"/>
                <a:gd name="T77" fmla="*/ 28 h 898"/>
                <a:gd name="T78" fmla="*/ 164 w 416"/>
                <a:gd name="T79" fmla="*/ 28 h 898"/>
                <a:gd name="T80" fmla="*/ 0 w 416"/>
                <a:gd name="T81" fmla="*/ 28 h 898"/>
                <a:gd name="T82" fmla="*/ 164 w 416"/>
                <a:gd name="T83" fmla="*/ 28 h 898"/>
                <a:gd name="T84" fmla="*/ 164 w 416"/>
                <a:gd name="T85" fmla="*/ 28 h 898"/>
                <a:gd name="T86" fmla="*/ 164 w 416"/>
                <a:gd name="T87" fmla="*/ 28 h 898"/>
                <a:gd name="T88" fmla="*/ 164 w 416"/>
                <a:gd name="T89" fmla="*/ 28 h 898"/>
                <a:gd name="T90" fmla="*/ 164 w 416"/>
                <a:gd name="T91" fmla="*/ 28 h 898"/>
                <a:gd name="T92" fmla="*/ 164 w 416"/>
                <a:gd name="T93" fmla="*/ 28 h 898"/>
                <a:gd name="T94" fmla="*/ 164 w 416"/>
                <a:gd name="T95" fmla="*/ 28 h 898"/>
                <a:gd name="T96" fmla="*/ 164 w 416"/>
                <a:gd name="T97" fmla="*/ 28 h 898"/>
                <a:gd name="T98" fmla="*/ 164 w 416"/>
                <a:gd name="T99" fmla="*/ 28 h 898"/>
                <a:gd name="T100" fmla="*/ 164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898"/>
                <a:gd name="T155" fmla="*/ 416 w 416"/>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41" name="Freeform 31"/>
            <p:cNvSpPr>
              <a:spLocks/>
            </p:cNvSpPr>
            <p:nvPr/>
          </p:nvSpPr>
          <p:spPr bwMode="auto">
            <a:xfrm>
              <a:off x="925" y="1207"/>
              <a:ext cx="202" cy="250"/>
            </a:xfrm>
            <a:custGeom>
              <a:avLst/>
              <a:gdLst>
                <a:gd name="T0" fmla="*/ 163 w 412"/>
                <a:gd name="T1" fmla="*/ 29 h 550"/>
                <a:gd name="T2" fmla="*/ 163 w 412"/>
                <a:gd name="T3" fmla="*/ 29 h 550"/>
                <a:gd name="T4" fmla="*/ 163 w 412"/>
                <a:gd name="T5" fmla="*/ 29 h 550"/>
                <a:gd name="T6" fmla="*/ 163 w 412"/>
                <a:gd name="T7" fmla="*/ 29 h 550"/>
                <a:gd name="T8" fmla="*/ 163 w 412"/>
                <a:gd name="T9" fmla="*/ 29 h 550"/>
                <a:gd name="T10" fmla="*/ 163 w 412"/>
                <a:gd name="T11" fmla="*/ 29 h 550"/>
                <a:gd name="T12" fmla="*/ 163 w 412"/>
                <a:gd name="T13" fmla="*/ 29 h 550"/>
                <a:gd name="T14" fmla="*/ 163 w 412"/>
                <a:gd name="T15" fmla="*/ 29 h 550"/>
                <a:gd name="T16" fmla="*/ 163 w 412"/>
                <a:gd name="T17" fmla="*/ 29 h 550"/>
                <a:gd name="T18" fmla="*/ 163 w 412"/>
                <a:gd name="T19" fmla="*/ 29 h 550"/>
                <a:gd name="T20" fmla="*/ 163 w 412"/>
                <a:gd name="T21" fmla="*/ 29 h 550"/>
                <a:gd name="T22" fmla="*/ 163 w 412"/>
                <a:gd name="T23" fmla="*/ 29 h 550"/>
                <a:gd name="T24" fmla="*/ 163 w 412"/>
                <a:gd name="T25" fmla="*/ 29 h 550"/>
                <a:gd name="T26" fmla="*/ 163 w 412"/>
                <a:gd name="T27" fmla="*/ 0 h 550"/>
                <a:gd name="T28" fmla="*/ 163 w 412"/>
                <a:gd name="T29" fmla="*/ 29 h 550"/>
                <a:gd name="T30" fmla="*/ 163 w 412"/>
                <a:gd name="T31" fmla="*/ 29 h 550"/>
                <a:gd name="T32" fmla="*/ 163 w 412"/>
                <a:gd name="T33" fmla="*/ 29 h 550"/>
                <a:gd name="T34" fmla="*/ 163 w 412"/>
                <a:gd name="T35" fmla="*/ 29 h 550"/>
                <a:gd name="T36" fmla="*/ 163 w 412"/>
                <a:gd name="T37" fmla="*/ 29 h 550"/>
                <a:gd name="T38" fmla="*/ 163 w 412"/>
                <a:gd name="T39" fmla="*/ 29 h 550"/>
                <a:gd name="T40" fmla="*/ 163 w 412"/>
                <a:gd name="T41" fmla="*/ 29 h 550"/>
                <a:gd name="T42" fmla="*/ 163 w 412"/>
                <a:gd name="T43" fmla="*/ 29 h 550"/>
                <a:gd name="T44" fmla="*/ 163 w 412"/>
                <a:gd name="T45" fmla="*/ 29 h 550"/>
                <a:gd name="T46" fmla="*/ 163 w 412"/>
                <a:gd name="T47" fmla="*/ 29 h 550"/>
                <a:gd name="T48" fmla="*/ 163 w 412"/>
                <a:gd name="T49" fmla="*/ 29 h 550"/>
                <a:gd name="T50" fmla="*/ 163 w 412"/>
                <a:gd name="T51" fmla="*/ 29 h 550"/>
                <a:gd name="T52" fmla="*/ 163 w 412"/>
                <a:gd name="T53" fmla="*/ 29 h 550"/>
                <a:gd name="T54" fmla="*/ 163 w 412"/>
                <a:gd name="T55" fmla="*/ 29 h 550"/>
                <a:gd name="T56" fmla="*/ 163 w 412"/>
                <a:gd name="T57" fmla="*/ 29 h 550"/>
                <a:gd name="T58" fmla="*/ 163 w 412"/>
                <a:gd name="T59" fmla="*/ 29 h 550"/>
                <a:gd name="T60" fmla="*/ 163 w 412"/>
                <a:gd name="T61" fmla="*/ 29 h 550"/>
                <a:gd name="T62" fmla="*/ 0 w 412"/>
                <a:gd name="T63" fmla="*/ 29 h 550"/>
                <a:gd name="T64" fmla="*/ 163 w 412"/>
                <a:gd name="T65" fmla="*/ 29 h 550"/>
                <a:gd name="T66" fmla="*/ 163 w 412"/>
                <a:gd name="T67" fmla="*/ 29 h 550"/>
                <a:gd name="T68" fmla="*/ 163 w 412"/>
                <a:gd name="T69" fmla="*/ 29 h 550"/>
                <a:gd name="T70" fmla="*/ 163 w 412"/>
                <a:gd name="T71" fmla="*/ 29 h 550"/>
                <a:gd name="T72" fmla="*/ 163 w 412"/>
                <a:gd name="T73" fmla="*/ 29 h 550"/>
                <a:gd name="T74" fmla="*/ 163 w 412"/>
                <a:gd name="T75" fmla="*/ 29 h 550"/>
                <a:gd name="T76" fmla="*/ 163 w 412"/>
                <a:gd name="T77" fmla="*/ 29 h 550"/>
                <a:gd name="T78" fmla="*/ 163 w 412"/>
                <a:gd name="T79" fmla="*/ 29 h 550"/>
                <a:gd name="T80" fmla="*/ 163 w 412"/>
                <a:gd name="T81" fmla="*/ 29 h 550"/>
                <a:gd name="T82" fmla="*/ 163 w 412"/>
                <a:gd name="T83" fmla="*/ 29 h 550"/>
                <a:gd name="T84" fmla="*/ 163 w 412"/>
                <a:gd name="T85" fmla="*/ 29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rgbClr val="4F81BD"/>
            </a:solidFill>
            <a:ln w="9525" cap="rnd" cmpd="sng">
              <a:solidFill>
                <a:schemeClr val="bg1"/>
              </a:solidFill>
              <a:prstDash val="solid"/>
              <a:round/>
              <a:headEnd type="none" w="med" len="med"/>
              <a:tailEnd type="none" w="med" len="med"/>
            </a:ln>
          </p:spPr>
          <p:txBody>
            <a:bodyPr/>
            <a:lstStyle/>
            <a:p>
              <a:endParaRPr lang="en-GB"/>
            </a:p>
          </p:txBody>
        </p:sp>
        <p:sp>
          <p:nvSpPr>
            <p:cNvPr id="5342" name="Freeform 33"/>
            <p:cNvSpPr>
              <a:spLocks/>
            </p:cNvSpPr>
            <p:nvPr/>
          </p:nvSpPr>
          <p:spPr bwMode="auto">
            <a:xfrm>
              <a:off x="1019" y="1587"/>
              <a:ext cx="27" cy="34"/>
            </a:xfrm>
            <a:custGeom>
              <a:avLst/>
              <a:gdLst>
                <a:gd name="T0" fmla="*/ 168 w 55"/>
                <a:gd name="T1" fmla="*/ 0 h 74"/>
                <a:gd name="T2" fmla="*/ 168 w 55"/>
                <a:gd name="T3" fmla="*/ 37 h 74"/>
                <a:gd name="T4" fmla="*/ 168 w 55"/>
                <a:gd name="T5" fmla="*/ 37 h 74"/>
                <a:gd name="T6" fmla="*/ 168 w 55"/>
                <a:gd name="T7" fmla="*/ 37 h 74"/>
                <a:gd name="T8" fmla="*/ 168 w 55"/>
                <a:gd name="T9" fmla="*/ 37 h 74"/>
                <a:gd name="T10" fmla="*/ 168 w 55"/>
                <a:gd name="T11" fmla="*/ 37 h 74"/>
                <a:gd name="T12" fmla="*/ 168 w 55"/>
                <a:gd name="T13" fmla="*/ 37 h 74"/>
                <a:gd name="T14" fmla="*/ 168 w 55"/>
                <a:gd name="T15" fmla="*/ 37 h 74"/>
                <a:gd name="T16" fmla="*/ 0 w 55"/>
                <a:gd name="T17" fmla="*/ 37 h 74"/>
                <a:gd name="T18" fmla="*/ 168 w 55"/>
                <a:gd name="T19" fmla="*/ 37 h 74"/>
                <a:gd name="T20" fmla="*/ 168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4"/>
                <a:gd name="T35" fmla="*/ 55 w 5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43" name="Freeform 34"/>
            <p:cNvSpPr>
              <a:spLocks/>
            </p:cNvSpPr>
            <p:nvPr/>
          </p:nvSpPr>
          <p:spPr bwMode="auto">
            <a:xfrm>
              <a:off x="1051" y="1577"/>
              <a:ext cx="40" cy="50"/>
            </a:xfrm>
            <a:custGeom>
              <a:avLst/>
              <a:gdLst>
                <a:gd name="T0" fmla="*/ 256 w 80"/>
                <a:gd name="T1" fmla="*/ 0 h 110"/>
                <a:gd name="T2" fmla="*/ 256 w 80"/>
                <a:gd name="T3" fmla="*/ 29 h 110"/>
                <a:gd name="T4" fmla="*/ 256 w 80"/>
                <a:gd name="T5" fmla="*/ 29 h 110"/>
                <a:gd name="T6" fmla="*/ 256 w 80"/>
                <a:gd name="T7" fmla="*/ 29 h 110"/>
                <a:gd name="T8" fmla="*/ 256 w 80"/>
                <a:gd name="T9" fmla="*/ 29 h 110"/>
                <a:gd name="T10" fmla="*/ 256 w 80"/>
                <a:gd name="T11" fmla="*/ 29 h 110"/>
                <a:gd name="T12" fmla="*/ 256 w 80"/>
                <a:gd name="T13" fmla="*/ 29 h 110"/>
                <a:gd name="T14" fmla="*/ 256 w 80"/>
                <a:gd name="T15" fmla="*/ 29 h 110"/>
                <a:gd name="T16" fmla="*/ 256 w 80"/>
                <a:gd name="T17" fmla="*/ 29 h 110"/>
                <a:gd name="T18" fmla="*/ 256 w 80"/>
                <a:gd name="T19" fmla="*/ 29 h 110"/>
                <a:gd name="T20" fmla="*/ 256 w 80"/>
                <a:gd name="T21" fmla="*/ 29 h 110"/>
                <a:gd name="T22" fmla="*/ 0 w 80"/>
                <a:gd name="T23" fmla="*/ 29 h 110"/>
                <a:gd name="T24" fmla="*/ 256 w 80"/>
                <a:gd name="T25" fmla="*/ 29 h 110"/>
                <a:gd name="T26" fmla="*/ 256 w 80"/>
                <a:gd name="T27" fmla="*/ 29 h 110"/>
                <a:gd name="T28" fmla="*/ 256 w 80"/>
                <a:gd name="T29" fmla="*/ 29 h 110"/>
                <a:gd name="T30" fmla="*/ 256 w 80"/>
                <a:gd name="T31" fmla="*/ 29 h 110"/>
                <a:gd name="T32" fmla="*/ 256 w 80"/>
                <a:gd name="T33" fmla="*/ 29 h 110"/>
                <a:gd name="T34" fmla="*/ 256 w 80"/>
                <a:gd name="T35" fmla="*/ 29 h 110"/>
                <a:gd name="T36" fmla="*/ 256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10"/>
                <a:gd name="T59" fmla="*/ 80 w 8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44" name="Freeform 69"/>
            <p:cNvSpPr>
              <a:spLocks/>
            </p:cNvSpPr>
            <p:nvPr/>
          </p:nvSpPr>
          <p:spPr bwMode="auto">
            <a:xfrm>
              <a:off x="840" y="1854"/>
              <a:ext cx="32" cy="44"/>
            </a:xfrm>
            <a:custGeom>
              <a:avLst/>
              <a:gdLst>
                <a:gd name="T0" fmla="*/ 126 w 66"/>
                <a:gd name="T1" fmla="*/ 44 h 95"/>
                <a:gd name="T2" fmla="*/ 126 w 66"/>
                <a:gd name="T3" fmla="*/ 44 h 95"/>
                <a:gd name="T4" fmla="*/ 126 w 66"/>
                <a:gd name="T5" fmla="*/ 44 h 95"/>
                <a:gd name="T6" fmla="*/ 126 w 66"/>
                <a:gd name="T7" fmla="*/ 44 h 95"/>
                <a:gd name="T8" fmla="*/ 126 w 66"/>
                <a:gd name="T9" fmla="*/ 44 h 95"/>
                <a:gd name="T10" fmla="*/ 126 w 66"/>
                <a:gd name="T11" fmla="*/ 44 h 95"/>
                <a:gd name="T12" fmla="*/ 126 w 66"/>
                <a:gd name="T13" fmla="*/ 0 h 95"/>
                <a:gd name="T14" fmla="*/ 126 w 66"/>
                <a:gd name="T15" fmla="*/ 0 h 95"/>
                <a:gd name="T16" fmla="*/ 126 w 66"/>
                <a:gd name="T17" fmla="*/ 44 h 95"/>
                <a:gd name="T18" fmla="*/ 126 w 66"/>
                <a:gd name="T19" fmla="*/ 44 h 95"/>
                <a:gd name="T20" fmla="*/ 126 w 66"/>
                <a:gd name="T21" fmla="*/ 44 h 95"/>
                <a:gd name="T22" fmla="*/ 0 w 66"/>
                <a:gd name="T23" fmla="*/ 44 h 95"/>
                <a:gd name="T24" fmla="*/ 126 w 66"/>
                <a:gd name="T25" fmla="*/ 44 h 95"/>
                <a:gd name="T26" fmla="*/ 126 w 66"/>
                <a:gd name="T27" fmla="*/ 44 h 95"/>
                <a:gd name="T28" fmla="*/ 126 w 66"/>
                <a:gd name="T29" fmla="*/ 44 h 95"/>
                <a:gd name="T30" fmla="*/ 126 w 66"/>
                <a:gd name="T31" fmla="*/ 44 h 95"/>
                <a:gd name="T32" fmla="*/ 126 w 66"/>
                <a:gd name="T33" fmla="*/ 44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grpSp>
      <p:grpSp>
        <p:nvGrpSpPr>
          <p:cNvPr id="5124" name="Group 308"/>
          <p:cNvGrpSpPr>
            <a:grpSpLocks/>
          </p:cNvGrpSpPr>
          <p:nvPr/>
        </p:nvGrpSpPr>
        <p:grpSpPr bwMode="auto">
          <a:xfrm>
            <a:off x="682625" y="1282700"/>
            <a:ext cx="1206500" cy="1138238"/>
            <a:chOff x="2562" y="1336"/>
            <a:chExt cx="1124" cy="1246"/>
          </a:xfrm>
        </p:grpSpPr>
        <p:sp>
          <p:nvSpPr>
            <p:cNvPr id="5310" name="Freeform 4"/>
            <p:cNvSpPr>
              <a:spLocks/>
            </p:cNvSpPr>
            <p:nvPr/>
          </p:nvSpPr>
          <p:spPr bwMode="auto">
            <a:xfrm>
              <a:off x="2562" y="2103"/>
              <a:ext cx="178" cy="257"/>
            </a:xfrm>
            <a:custGeom>
              <a:avLst/>
              <a:gdLst>
                <a:gd name="T0" fmla="*/ 354 w 351"/>
                <a:gd name="T1" fmla="*/ 0 h 573"/>
                <a:gd name="T2" fmla="*/ 354 w 351"/>
                <a:gd name="T3" fmla="*/ 21 h 573"/>
                <a:gd name="T4" fmla="*/ 354 w 351"/>
                <a:gd name="T5" fmla="*/ 21 h 573"/>
                <a:gd name="T6" fmla="*/ 354 w 351"/>
                <a:gd name="T7" fmla="*/ 21 h 573"/>
                <a:gd name="T8" fmla="*/ 354 w 351"/>
                <a:gd name="T9" fmla="*/ 21 h 573"/>
                <a:gd name="T10" fmla="*/ 354 w 351"/>
                <a:gd name="T11" fmla="*/ 21 h 573"/>
                <a:gd name="T12" fmla="*/ 354 w 351"/>
                <a:gd name="T13" fmla="*/ 21 h 573"/>
                <a:gd name="T14" fmla="*/ 354 w 351"/>
                <a:gd name="T15" fmla="*/ 21 h 573"/>
                <a:gd name="T16" fmla="*/ 354 w 351"/>
                <a:gd name="T17" fmla="*/ 21 h 573"/>
                <a:gd name="T18" fmla="*/ 354 w 351"/>
                <a:gd name="T19" fmla="*/ 21 h 573"/>
                <a:gd name="T20" fmla="*/ 354 w 351"/>
                <a:gd name="T21" fmla="*/ 21 h 573"/>
                <a:gd name="T22" fmla="*/ 354 w 351"/>
                <a:gd name="T23" fmla="*/ 21 h 573"/>
                <a:gd name="T24" fmla="*/ 354 w 351"/>
                <a:gd name="T25" fmla="*/ 21 h 573"/>
                <a:gd name="T26" fmla="*/ 354 w 351"/>
                <a:gd name="T27" fmla="*/ 21 h 573"/>
                <a:gd name="T28" fmla="*/ 354 w 351"/>
                <a:gd name="T29" fmla="*/ 21 h 573"/>
                <a:gd name="T30" fmla="*/ 354 w 351"/>
                <a:gd name="T31" fmla="*/ 21 h 573"/>
                <a:gd name="T32" fmla="*/ 354 w 351"/>
                <a:gd name="T33" fmla="*/ 21 h 573"/>
                <a:gd name="T34" fmla="*/ 354 w 351"/>
                <a:gd name="T35" fmla="*/ 21 h 573"/>
                <a:gd name="T36" fmla="*/ 354 w 351"/>
                <a:gd name="T37" fmla="*/ 21 h 573"/>
                <a:gd name="T38" fmla="*/ 354 w 351"/>
                <a:gd name="T39" fmla="*/ 21 h 573"/>
                <a:gd name="T40" fmla="*/ 354 w 351"/>
                <a:gd name="T41" fmla="*/ 21 h 573"/>
                <a:gd name="T42" fmla="*/ 0 w 351"/>
                <a:gd name="T43" fmla="*/ 21 h 573"/>
                <a:gd name="T44" fmla="*/ 354 w 351"/>
                <a:gd name="T45" fmla="*/ 21 h 573"/>
                <a:gd name="T46" fmla="*/ 354 w 351"/>
                <a:gd name="T47" fmla="*/ 21 h 573"/>
                <a:gd name="T48" fmla="*/ 354 w 351"/>
                <a:gd name="T49" fmla="*/ 21 h 573"/>
                <a:gd name="T50" fmla="*/ 354 w 351"/>
                <a:gd name="T51" fmla="*/ 21 h 573"/>
                <a:gd name="T52" fmla="*/ 354 w 351"/>
                <a:gd name="T53" fmla="*/ 21 h 573"/>
                <a:gd name="T54" fmla="*/ 354 w 351"/>
                <a:gd name="T55" fmla="*/ 21 h 573"/>
                <a:gd name="T56" fmla="*/ 354 w 351"/>
                <a:gd name="T57" fmla="*/ 21 h 573"/>
                <a:gd name="T58" fmla="*/ 354 w 351"/>
                <a:gd name="T59" fmla="*/ 21 h 573"/>
                <a:gd name="T60" fmla="*/ 354 w 351"/>
                <a:gd name="T61" fmla="*/ 21 h 573"/>
                <a:gd name="T62" fmla="*/ 354 w 351"/>
                <a:gd name="T63" fmla="*/ 21 h 573"/>
                <a:gd name="T64" fmla="*/ 354 w 351"/>
                <a:gd name="T65" fmla="*/ 21 h 573"/>
                <a:gd name="T66" fmla="*/ 354 w 351"/>
                <a:gd name="T67" fmla="*/ 21 h 573"/>
                <a:gd name="T68" fmla="*/ 354 w 351"/>
                <a:gd name="T69" fmla="*/ 21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11" name="Freeform 5"/>
            <p:cNvSpPr>
              <a:spLocks/>
            </p:cNvSpPr>
            <p:nvPr/>
          </p:nvSpPr>
          <p:spPr bwMode="auto">
            <a:xfrm>
              <a:off x="2628" y="2024"/>
              <a:ext cx="472" cy="422"/>
            </a:xfrm>
            <a:custGeom>
              <a:avLst/>
              <a:gdLst>
                <a:gd name="T0" fmla="*/ 335 w 933"/>
                <a:gd name="T1" fmla="*/ 21 h 941"/>
                <a:gd name="T2" fmla="*/ 335 w 933"/>
                <a:gd name="T3" fmla="*/ 21 h 941"/>
                <a:gd name="T4" fmla="*/ 335 w 933"/>
                <a:gd name="T5" fmla="*/ 21 h 941"/>
                <a:gd name="T6" fmla="*/ 335 w 933"/>
                <a:gd name="T7" fmla="*/ 21 h 941"/>
                <a:gd name="T8" fmla="*/ 335 w 933"/>
                <a:gd name="T9" fmla="*/ 21 h 941"/>
                <a:gd name="T10" fmla="*/ 335 w 933"/>
                <a:gd name="T11" fmla="*/ 21 h 941"/>
                <a:gd name="T12" fmla="*/ 335 w 933"/>
                <a:gd name="T13" fmla="*/ 21 h 941"/>
                <a:gd name="T14" fmla="*/ 335 w 933"/>
                <a:gd name="T15" fmla="*/ 21 h 941"/>
                <a:gd name="T16" fmla="*/ 335 w 933"/>
                <a:gd name="T17" fmla="*/ 21 h 941"/>
                <a:gd name="T18" fmla="*/ 335 w 933"/>
                <a:gd name="T19" fmla="*/ 21 h 941"/>
                <a:gd name="T20" fmla="*/ 335 w 933"/>
                <a:gd name="T21" fmla="*/ 21 h 941"/>
                <a:gd name="T22" fmla="*/ 335 w 933"/>
                <a:gd name="T23" fmla="*/ 21 h 941"/>
                <a:gd name="T24" fmla="*/ 335 w 933"/>
                <a:gd name="T25" fmla="*/ 21 h 941"/>
                <a:gd name="T26" fmla="*/ 335 w 933"/>
                <a:gd name="T27" fmla="*/ 21 h 941"/>
                <a:gd name="T28" fmla="*/ 335 w 933"/>
                <a:gd name="T29" fmla="*/ 21 h 941"/>
                <a:gd name="T30" fmla="*/ 335 w 933"/>
                <a:gd name="T31" fmla="*/ 21 h 941"/>
                <a:gd name="T32" fmla="*/ 335 w 933"/>
                <a:gd name="T33" fmla="*/ 21 h 941"/>
                <a:gd name="T34" fmla="*/ 335 w 933"/>
                <a:gd name="T35" fmla="*/ 21 h 941"/>
                <a:gd name="T36" fmla="*/ 335 w 933"/>
                <a:gd name="T37" fmla="*/ 21 h 941"/>
                <a:gd name="T38" fmla="*/ 335 w 933"/>
                <a:gd name="T39" fmla="*/ 21 h 941"/>
                <a:gd name="T40" fmla="*/ 335 w 933"/>
                <a:gd name="T41" fmla="*/ 21 h 941"/>
                <a:gd name="T42" fmla="*/ 335 w 933"/>
                <a:gd name="T43" fmla="*/ 21 h 941"/>
                <a:gd name="T44" fmla="*/ 335 w 933"/>
                <a:gd name="T45" fmla="*/ 21 h 941"/>
                <a:gd name="T46" fmla="*/ 335 w 933"/>
                <a:gd name="T47" fmla="*/ 21 h 941"/>
                <a:gd name="T48" fmla="*/ 335 w 933"/>
                <a:gd name="T49" fmla="*/ 21 h 941"/>
                <a:gd name="T50" fmla="*/ 335 w 933"/>
                <a:gd name="T51" fmla="*/ 21 h 941"/>
                <a:gd name="T52" fmla="*/ 335 w 933"/>
                <a:gd name="T53" fmla="*/ 21 h 941"/>
                <a:gd name="T54" fmla="*/ 335 w 933"/>
                <a:gd name="T55" fmla="*/ 21 h 941"/>
                <a:gd name="T56" fmla="*/ 335 w 933"/>
                <a:gd name="T57" fmla="*/ 21 h 941"/>
                <a:gd name="T58" fmla="*/ 335 w 933"/>
                <a:gd name="T59" fmla="*/ 21 h 941"/>
                <a:gd name="T60" fmla="*/ 335 w 933"/>
                <a:gd name="T61" fmla="*/ 21 h 941"/>
                <a:gd name="T62" fmla="*/ 335 w 933"/>
                <a:gd name="T63" fmla="*/ 21 h 941"/>
                <a:gd name="T64" fmla="*/ 335 w 933"/>
                <a:gd name="T65" fmla="*/ 21 h 941"/>
                <a:gd name="T66" fmla="*/ 335 w 933"/>
                <a:gd name="T67" fmla="*/ 21 h 941"/>
                <a:gd name="T68" fmla="*/ 335 w 933"/>
                <a:gd name="T69" fmla="*/ 21 h 941"/>
                <a:gd name="T70" fmla="*/ 335 w 933"/>
                <a:gd name="T71" fmla="*/ 21 h 941"/>
                <a:gd name="T72" fmla="*/ 335 w 933"/>
                <a:gd name="T73" fmla="*/ 21 h 941"/>
                <a:gd name="T74" fmla="*/ 335 w 933"/>
                <a:gd name="T75" fmla="*/ 21 h 941"/>
                <a:gd name="T76" fmla="*/ 335 w 933"/>
                <a:gd name="T77" fmla="*/ 21 h 941"/>
                <a:gd name="T78" fmla="*/ 335 w 933"/>
                <a:gd name="T79" fmla="*/ 21 h 941"/>
                <a:gd name="T80" fmla="*/ 335 w 933"/>
                <a:gd name="T81" fmla="*/ 21 h 941"/>
                <a:gd name="T82" fmla="*/ 335 w 933"/>
                <a:gd name="T83" fmla="*/ 21 h 941"/>
                <a:gd name="T84" fmla="*/ 335 w 933"/>
                <a:gd name="T85" fmla="*/ 21 h 941"/>
                <a:gd name="T86" fmla="*/ 0 w 933"/>
                <a:gd name="T87" fmla="*/ 21 h 941"/>
                <a:gd name="T88" fmla="*/ 335 w 933"/>
                <a:gd name="T89" fmla="*/ 21 h 941"/>
                <a:gd name="T90" fmla="*/ 335 w 933"/>
                <a:gd name="T91" fmla="*/ 21 h 941"/>
                <a:gd name="T92" fmla="*/ 335 w 933"/>
                <a:gd name="T93" fmla="*/ 21 h 941"/>
                <a:gd name="T94" fmla="*/ 335 w 933"/>
                <a:gd name="T95" fmla="*/ 21 h 941"/>
                <a:gd name="T96" fmla="*/ 335 w 933"/>
                <a:gd name="T97" fmla="*/ 21 h 941"/>
                <a:gd name="T98" fmla="*/ 335 w 933"/>
                <a:gd name="T99" fmla="*/ 21 h 941"/>
                <a:gd name="T100" fmla="*/ 335 w 933"/>
                <a:gd name="T101" fmla="*/ 21 h 941"/>
                <a:gd name="T102" fmla="*/ 335 w 933"/>
                <a:gd name="T103" fmla="*/ 21 h 941"/>
                <a:gd name="T104" fmla="*/ 335 w 933"/>
                <a:gd name="T105" fmla="*/ 21 h 941"/>
                <a:gd name="T106" fmla="*/ 335 w 933"/>
                <a:gd name="T107" fmla="*/ 21 h 941"/>
                <a:gd name="T108" fmla="*/ 335 w 933"/>
                <a:gd name="T109" fmla="*/ 21 h 941"/>
                <a:gd name="T110" fmla="*/ 335 w 933"/>
                <a:gd name="T111" fmla="*/ 21 h 941"/>
                <a:gd name="T112" fmla="*/ 335 w 933"/>
                <a:gd name="T113" fmla="*/ 21 h 941"/>
                <a:gd name="T114" fmla="*/ 335 w 933"/>
                <a:gd name="T115" fmla="*/ 21 h 941"/>
                <a:gd name="T116" fmla="*/ 335 w 933"/>
                <a:gd name="T117" fmla="*/ 21 h 941"/>
                <a:gd name="T118" fmla="*/ 335 w 933"/>
                <a:gd name="T119" fmla="*/ 21 h 941"/>
                <a:gd name="T120" fmla="*/ 335 w 933"/>
                <a:gd name="T121" fmla="*/ 21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12" name="Freeform 6"/>
            <p:cNvSpPr>
              <a:spLocks/>
            </p:cNvSpPr>
            <p:nvPr/>
          </p:nvSpPr>
          <p:spPr bwMode="auto">
            <a:xfrm>
              <a:off x="2903" y="1777"/>
              <a:ext cx="441" cy="438"/>
            </a:xfrm>
            <a:custGeom>
              <a:avLst/>
              <a:gdLst>
                <a:gd name="T0" fmla="*/ 307 w 875"/>
                <a:gd name="T1" fmla="*/ 19 h 980"/>
                <a:gd name="T2" fmla="*/ 307 w 875"/>
                <a:gd name="T3" fmla="*/ 19 h 980"/>
                <a:gd name="T4" fmla="*/ 307 w 875"/>
                <a:gd name="T5" fmla="*/ 19 h 980"/>
                <a:gd name="T6" fmla="*/ 307 w 875"/>
                <a:gd name="T7" fmla="*/ 19 h 980"/>
                <a:gd name="T8" fmla="*/ 307 w 875"/>
                <a:gd name="T9" fmla="*/ 19 h 980"/>
                <a:gd name="T10" fmla="*/ 307 w 875"/>
                <a:gd name="T11" fmla="*/ 19 h 980"/>
                <a:gd name="T12" fmla="*/ 307 w 875"/>
                <a:gd name="T13" fmla="*/ 19 h 980"/>
                <a:gd name="T14" fmla="*/ 307 w 875"/>
                <a:gd name="T15" fmla="*/ 19 h 980"/>
                <a:gd name="T16" fmla="*/ 307 w 875"/>
                <a:gd name="T17" fmla="*/ 19 h 980"/>
                <a:gd name="T18" fmla="*/ 307 w 875"/>
                <a:gd name="T19" fmla="*/ 19 h 980"/>
                <a:gd name="T20" fmla="*/ 307 w 875"/>
                <a:gd name="T21" fmla="*/ 19 h 980"/>
                <a:gd name="T22" fmla="*/ 307 w 875"/>
                <a:gd name="T23" fmla="*/ 19 h 980"/>
                <a:gd name="T24" fmla="*/ 307 w 875"/>
                <a:gd name="T25" fmla="*/ 19 h 980"/>
                <a:gd name="T26" fmla="*/ 307 w 875"/>
                <a:gd name="T27" fmla="*/ 19 h 980"/>
                <a:gd name="T28" fmla="*/ 307 w 875"/>
                <a:gd name="T29" fmla="*/ 19 h 980"/>
                <a:gd name="T30" fmla="*/ 307 w 875"/>
                <a:gd name="T31" fmla="*/ 19 h 980"/>
                <a:gd name="T32" fmla="*/ 307 w 875"/>
                <a:gd name="T33" fmla="*/ 19 h 980"/>
                <a:gd name="T34" fmla="*/ 307 w 875"/>
                <a:gd name="T35" fmla="*/ 19 h 980"/>
                <a:gd name="T36" fmla="*/ 307 w 875"/>
                <a:gd name="T37" fmla="*/ 19 h 980"/>
                <a:gd name="T38" fmla="*/ 307 w 875"/>
                <a:gd name="T39" fmla="*/ 19 h 980"/>
                <a:gd name="T40" fmla="*/ 307 w 875"/>
                <a:gd name="T41" fmla="*/ 19 h 980"/>
                <a:gd name="T42" fmla="*/ 307 w 875"/>
                <a:gd name="T43" fmla="*/ 19 h 980"/>
                <a:gd name="T44" fmla="*/ 307 w 875"/>
                <a:gd name="T45" fmla="*/ 19 h 980"/>
                <a:gd name="T46" fmla="*/ 307 w 875"/>
                <a:gd name="T47" fmla="*/ 19 h 980"/>
                <a:gd name="T48" fmla="*/ 307 w 875"/>
                <a:gd name="T49" fmla="*/ 19 h 980"/>
                <a:gd name="T50" fmla="*/ 307 w 875"/>
                <a:gd name="T51" fmla="*/ 19 h 980"/>
                <a:gd name="T52" fmla="*/ 307 w 875"/>
                <a:gd name="T53" fmla="*/ 19 h 980"/>
                <a:gd name="T54" fmla="*/ 307 w 875"/>
                <a:gd name="T55" fmla="*/ 19 h 980"/>
                <a:gd name="T56" fmla="*/ 307 w 875"/>
                <a:gd name="T57" fmla="*/ 19 h 980"/>
                <a:gd name="T58" fmla="*/ 307 w 875"/>
                <a:gd name="T59" fmla="*/ 19 h 980"/>
                <a:gd name="T60" fmla="*/ 307 w 875"/>
                <a:gd name="T61" fmla="*/ 19 h 980"/>
                <a:gd name="T62" fmla="*/ 307 w 875"/>
                <a:gd name="T63" fmla="*/ 19 h 980"/>
                <a:gd name="T64" fmla="*/ 307 w 875"/>
                <a:gd name="T65" fmla="*/ 19 h 980"/>
                <a:gd name="T66" fmla="*/ 307 w 875"/>
                <a:gd name="T67" fmla="*/ 19 h 980"/>
                <a:gd name="T68" fmla="*/ 307 w 875"/>
                <a:gd name="T69" fmla="*/ 19 h 980"/>
                <a:gd name="T70" fmla="*/ 307 w 875"/>
                <a:gd name="T71" fmla="*/ 19 h 980"/>
                <a:gd name="T72" fmla="*/ 307 w 875"/>
                <a:gd name="T73" fmla="*/ 19 h 980"/>
                <a:gd name="T74" fmla="*/ 307 w 875"/>
                <a:gd name="T75" fmla="*/ 19 h 980"/>
                <a:gd name="T76" fmla="*/ 307 w 875"/>
                <a:gd name="T77" fmla="*/ 19 h 980"/>
                <a:gd name="T78" fmla="*/ 307 w 875"/>
                <a:gd name="T79" fmla="*/ 19 h 980"/>
                <a:gd name="T80" fmla="*/ 307 w 875"/>
                <a:gd name="T81" fmla="*/ 19 h 980"/>
                <a:gd name="T82" fmla="*/ 307 w 875"/>
                <a:gd name="T83" fmla="*/ 19 h 980"/>
                <a:gd name="T84" fmla="*/ 307 w 875"/>
                <a:gd name="T85" fmla="*/ 19 h 980"/>
                <a:gd name="T86" fmla="*/ 307 w 875"/>
                <a:gd name="T87" fmla="*/ 19 h 980"/>
                <a:gd name="T88" fmla="*/ 307 w 875"/>
                <a:gd name="T89" fmla="*/ 19 h 980"/>
                <a:gd name="T90" fmla="*/ 307 w 875"/>
                <a:gd name="T91" fmla="*/ 19 h 980"/>
                <a:gd name="T92" fmla="*/ 307 w 875"/>
                <a:gd name="T93" fmla="*/ 19 h 980"/>
                <a:gd name="T94" fmla="*/ 307 w 875"/>
                <a:gd name="T95" fmla="*/ 19 h 980"/>
                <a:gd name="T96" fmla="*/ 307 w 875"/>
                <a:gd name="T97" fmla="*/ 19 h 980"/>
                <a:gd name="T98" fmla="*/ 307 w 875"/>
                <a:gd name="T99" fmla="*/ 19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13" name="Freeform 7"/>
            <p:cNvSpPr>
              <a:spLocks/>
            </p:cNvSpPr>
            <p:nvPr/>
          </p:nvSpPr>
          <p:spPr bwMode="auto">
            <a:xfrm>
              <a:off x="3039" y="2340"/>
              <a:ext cx="42" cy="35"/>
            </a:xfrm>
            <a:custGeom>
              <a:avLst/>
              <a:gdLst>
                <a:gd name="T0" fmla="*/ 337 w 83"/>
                <a:gd name="T1" fmla="*/ 0 h 75"/>
                <a:gd name="T2" fmla="*/ 337 w 83"/>
                <a:gd name="T3" fmla="*/ 52 h 75"/>
                <a:gd name="T4" fmla="*/ 337 w 83"/>
                <a:gd name="T5" fmla="*/ 52 h 75"/>
                <a:gd name="T6" fmla="*/ 0 w 83"/>
                <a:gd name="T7" fmla="*/ 52 h 75"/>
                <a:gd name="T8" fmla="*/ 337 w 83"/>
                <a:gd name="T9" fmla="*/ 52 h 75"/>
                <a:gd name="T10" fmla="*/ 337 w 83"/>
                <a:gd name="T11" fmla="*/ 52 h 75"/>
                <a:gd name="T12" fmla="*/ 337 w 83"/>
                <a:gd name="T13" fmla="*/ 52 h 75"/>
                <a:gd name="T14" fmla="*/ 337 w 83"/>
                <a:gd name="T15" fmla="*/ 52 h 75"/>
                <a:gd name="T16" fmla="*/ 337 w 83"/>
                <a:gd name="T17" fmla="*/ 52 h 75"/>
                <a:gd name="T18" fmla="*/ 337 w 83"/>
                <a:gd name="T19" fmla="*/ 52 h 75"/>
                <a:gd name="T20" fmla="*/ 33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14" name="Freeform 8"/>
            <p:cNvSpPr>
              <a:spLocks/>
            </p:cNvSpPr>
            <p:nvPr/>
          </p:nvSpPr>
          <p:spPr bwMode="auto">
            <a:xfrm>
              <a:off x="3104" y="2343"/>
              <a:ext cx="14" cy="17"/>
            </a:xfrm>
            <a:custGeom>
              <a:avLst/>
              <a:gdLst>
                <a:gd name="T0" fmla="*/ 256 w 28"/>
                <a:gd name="T1" fmla="*/ 0 h 38"/>
                <a:gd name="T2" fmla="*/ 0 w 28"/>
                <a:gd name="T3" fmla="*/ 20 h 38"/>
                <a:gd name="T4" fmla="*/ 256 w 28"/>
                <a:gd name="T5" fmla="*/ 20 h 38"/>
                <a:gd name="T6" fmla="*/ 256 w 28"/>
                <a:gd name="T7" fmla="*/ 20 h 38"/>
                <a:gd name="T8" fmla="*/ 256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315" name="Freeform 9"/>
            <p:cNvSpPr>
              <a:spLocks/>
            </p:cNvSpPr>
            <p:nvPr/>
          </p:nvSpPr>
          <p:spPr bwMode="auto">
            <a:xfrm>
              <a:off x="3274" y="2327"/>
              <a:ext cx="69" cy="111"/>
            </a:xfrm>
            <a:custGeom>
              <a:avLst/>
              <a:gdLst>
                <a:gd name="T0" fmla="*/ 425 w 135"/>
                <a:gd name="T1" fmla="*/ 0 h 251"/>
                <a:gd name="T2" fmla="*/ 425 w 135"/>
                <a:gd name="T3" fmla="*/ 15 h 251"/>
                <a:gd name="T4" fmla="*/ 425 w 135"/>
                <a:gd name="T5" fmla="*/ 15 h 251"/>
                <a:gd name="T6" fmla="*/ 425 w 135"/>
                <a:gd name="T7" fmla="*/ 15 h 251"/>
                <a:gd name="T8" fmla="*/ 0 w 135"/>
                <a:gd name="T9" fmla="*/ 15 h 251"/>
                <a:gd name="T10" fmla="*/ 425 w 135"/>
                <a:gd name="T11" fmla="*/ 15 h 251"/>
                <a:gd name="T12" fmla="*/ 425 w 135"/>
                <a:gd name="T13" fmla="*/ 15 h 251"/>
                <a:gd name="T14" fmla="*/ 425 w 135"/>
                <a:gd name="T15" fmla="*/ 15 h 251"/>
                <a:gd name="T16" fmla="*/ 425 w 135"/>
                <a:gd name="T17" fmla="*/ 15 h 251"/>
                <a:gd name="T18" fmla="*/ 425 w 135"/>
                <a:gd name="T19" fmla="*/ 15 h 251"/>
                <a:gd name="T20" fmla="*/ 425 w 135"/>
                <a:gd name="T21" fmla="*/ 15 h 251"/>
                <a:gd name="T22" fmla="*/ 425 w 135"/>
                <a:gd name="T23" fmla="*/ 15 h 251"/>
                <a:gd name="T24" fmla="*/ 425 w 135"/>
                <a:gd name="T25" fmla="*/ 15 h 251"/>
                <a:gd name="T26" fmla="*/ 425 w 135"/>
                <a:gd name="T27" fmla="*/ 15 h 251"/>
                <a:gd name="T28" fmla="*/ 425 w 135"/>
                <a:gd name="T29" fmla="*/ 15 h 251"/>
                <a:gd name="T30" fmla="*/ 425 w 135"/>
                <a:gd name="T31" fmla="*/ 15 h 251"/>
                <a:gd name="T32" fmla="*/ 425 w 135"/>
                <a:gd name="T33" fmla="*/ 15 h 251"/>
                <a:gd name="T34" fmla="*/ 425 w 135"/>
                <a:gd name="T35" fmla="*/ 15 h 251"/>
                <a:gd name="T36" fmla="*/ 425 w 135"/>
                <a:gd name="T37" fmla="*/ 15 h 251"/>
                <a:gd name="T38" fmla="*/ 425 w 135"/>
                <a:gd name="T39" fmla="*/ 15 h 251"/>
                <a:gd name="T40" fmla="*/ 425 w 135"/>
                <a:gd name="T41" fmla="*/ 15 h 251"/>
                <a:gd name="T42" fmla="*/ 425 w 135"/>
                <a:gd name="T43" fmla="*/ 15 h 251"/>
                <a:gd name="T44" fmla="*/ 425 w 135"/>
                <a:gd name="T45" fmla="*/ 15 h 251"/>
                <a:gd name="T46" fmla="*/ 425 w 135"/>
                <a:gd name="T47" fmla="*/ 15 h 251"/>
                <a:gd name="T48" fmla="*/ 425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16" name="Freeform 10"/>
            <p:cNvSpPr>
              <a:spLocks/>
            </p:cNvSpPr>
            <p:nvPr/>
          </p:nvSpPr>
          <p:spPr bwMode="auto">
            <a:xfrm>
              <a:off x="3305" y="2238"/>
              <a:ext cx="39" cy="71"/>
            </a:xfrm>
            <a:custGeom>
              <a:avLst/>
              <a:gdLst>
                <a:gd name="T0" fmla="*/ 256 w 78"/>
                <a:gd name="T1" fmla="*/ 0 h 159"/>
                <a:gd name="T2" fmla="*/ 256 w 78"/>
                <a:gd name="T3" fmla="*/ 19 h 159"/>
                <a:gd name="T4" fmla="*/ 256 w 78"/>
                <a:gd name="T5" fmla="*/ 19 h 159"/>
                <a:gd name="T6" fmla="*/ 0 w 78"/>
                <a:gd name="T7" fmla="*/ 19 h 159"/>
                <a:gd name="T8" fmla="*/ 256 w 78"/>
                <a:gd name="T9" fmla="*/ 19 h 159"/>
                <a:gd name="T10" fmla="*/ 256 w 78"/>
                <a:gd name="T11" fmla="*/ 19 h 159"/>
                <a:gd name="T12" fmla="*/ 256 w 78"/>
                <a:gd name="T13" fmla="*/ 19 h 159"/>
                <a:gd name="T14" fmla="*/ 256 w 78"/>
                <a:gd name="T15" fmla="*/ 19 h 159"/>
                <a:gd name="T16" fmla="*/ 256 w 78"/>
                <a:gd name="T17" fmla="*/ 19 h 159"/>
                <a:gd name="T18" fmla="*/ 256 w 78"/>
                <a:gd name="T19" fmla="*/ 19 h 159"/>
                <a:gd name="T20" fmla="*/ 256 w 78"/>
                <a:gd name="T21" fmla="*/ 19 h 159"/>
                <a:gd name="T22" fmla="*/ 256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17" name="Freeform 11"/>
            <p:cNvSpPr>
              <a:spLocks/>
            </p:cNvSpPr>
            <p:nvPr/>
          </p:nvSpPr>
          <p:spPr bwMode="auto">
            <a:xfrm>
              <a:off x="2986" y="2375"/>
              <a:ext cx="18" cy="12"/>
            </a:xfrm>
            <a:custGeom>
              <a:avLst/>
              <a:gdLst>
                <a:gd name="T0" fmla="*/ 256 w 36"/>
                <a:gd name="T1" fmla="*/ 0 h 27"/>
                <a:gd name="T2" fmla="*/ 256 w 36"/>
                <a:gd name="T3" fmla="*/ 0 h 27"/>
                <a:gd name="T4" fmla="*/ 0 w 36"/>
                <a:gd name="T5" fmla="*/ 17 h 27"/>
                <a:gd name="T6" fmla="*/ 256 w 36"/>
                <a:gd name="T7" fmla="*/ 17 h 27"/>
                <a:gd name="T8" fmla="*/ 256 w 36"/>
                <a:gd name="T9" fmla="*/ 17 h 27"/>
                <a:gd name="T10" fmla="*/ 256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18" name="Freeform 12"/>
            <p:cNvSpPr>
              <a:spLocks/>
            </p:cNvSpPr>
            <p:nvPr/>
          </p:nvSpPr>
          <p:spPr bwMode="auto">
            <a:xfrm>
              <a:off x="3434" y="2503"/>
              <a:ext cx="124" cy="79"/>
            </a:xfrm>
            <a:custGeom>
              <a:avLst/>
              <a:gdLst>
                <a:gd name="T0" fmla="*/ 281 w 247"/>
                <a:gd name="T1" fmla="*/ 0 h 177"/>
                <a:gd name="T2" fmla="*/ 281 w 247"/>
                <a:gd name="T3" fmla="*/ 19 h 177"/>
                <a:gd name="T4" fmla="*/ 281 w 247"/>
                <a:gd name="T5" fmla="*/ 19 h 177"/>
                <a:gd name="T6" fmla="*/ 281 w 247"/>
                <a:gd name="T7" fmla="*/ 19 h 177"/>
                <a:gd name="T8" fmla="*/ 281 w 247"/>
                <a:gd name="T9" fmla="*/ 19 h 177"/>
                <a:gd name="T10" fmla="*/ 281 w 247"/>
                <a:gd name="T11" fmla="*/ 19 h 177"/>
                <a:gd name="T12" fmla="*/ 281 w 247"/>
                <a:gd name="T13" fmla="*/ 19 h 177"/>
                <a:gd name="T14" fmla="*/ 281 w 247"/>
                <a:gd name="T15" fmla="*/ 19 h 177"/>
                <a:gd name="T16" fmla="*/ 281 w 247"/>
                <a:gd name="T17" fmla="*/ 19 h 177"/>
                <a:gd name="T18" fmla="*/ 281 w 247"/>
                <a:gd name="T19" fmla="*/ 19 h 177"/>
                <a:gd name="T20" fmla="*/ 281 w 247"/>
                <a:gd name="T21" fmla="*/ 19 h 177"/>
                <a:gd name="T22" fmla="*/ 281 w 247"/>
                <a:gd name="T23" fmla="*/ 19 h 177"/>
                <a:gd name="T24" fmla="*/ 281 w 247"/>
                <a:gd name="T25" fmla="*/ 19 h 177"/>
                <a:gd name="T26" fmla="*/ 281 w 247"/>
                <a:gd name="T27" fmla="*/ 19 h 177"/>
                <a:gd name="T28" fmla="*/ 281 w 247"/>
                <a:gd name="T29" fmla="*/ 19 h 177"/>
                <a:gd name="T30" fmla="*/ 281 w 247"/>
                <a:gd name="T31" fmla="*/ 19 h 177"/>
                <a:gd name="T32" fmla="*/ 281 w 247"/>
                <a:gd name="T33" fmla="*/ 19 h 177"/>
                <a:gd name="T34" fmla="*/ 281 w 247"/>
                <a:gd name="T35" fmla="*/ 19 h 177"/>
                <a:gd name="T36" fmla="*/ 281 w 247"/>
                <a:gd name="T37" fmla="*/ 19 h 177"/>
                <a:gd name="T38" fmla="*/ 0 w 247"/>
                <a:gd name="T39" fmla="*/ 19 h 177"/>
                <a:gd name="T40" fmla="*/ 0 w 247"/>
                <a:gd name="T41" fmla="*/ 19 h 177"/>
                <a:gd name="T42" fmla="*/ 281 w 247"/>
                <a:gd name="T43" fmla="*/ 19 h 177"/>
                <a:gd name="T44" fmla="*/ 281 w 247"/>
                <a:gd name="T45" fmla="*/ 19 h 177"/>
                <a:gd name="T46" fmla="*/ 281 w 247"/>
                <a:gd name="T47" fmla="*/ 19 h 177"/>
                <a:gd name="T48" fmla="*/ 281 w 247"/>
                <a:gd name="T49" fmla="*/ 19 h 177"/>
                <a:gd name="T50" fmla="*/ 281 w 247"/>
                <a:gd name="T51" fmla="*/ 19 h 177"/>
                <a:gd name="T52" fmla="*/ 281 w 247"/>
                <a:gd name="T53" fmla="*/ 19 h 177"/>
                <a:gd name="T54" fmla="*/ 281 w 247"/>
                <a:gd name="T55" fmla="*/ 19 h 177"/>
                <a:gd name="T56" fmla="*/ 281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19" name="Freeform 13"/>
            <p:cNvSpPr>
              <a:spLocks/>
            </p:cNvSpPr>
            <p:nvPr/>
          </p:nvSpPr>
          <p:spPr bwMode="auto">
            <a:xfrm>
              <a:off x="3260" y="2038"/>
              <a:ext cx="426" cy="487"/>
            </a:xfrm>
            <a:custGeom>
              <a:avLst/>
              <a:gdLst>
                <a:gd name="T0" fmla="*/ 318 w 844"/>
                <a:gd name="T1" fmla="*/ 20 h 1089"/>
                <a:gd name="T2" fmla="*/ 318 w 844"/>
                <a:gd name="T3" fmla="*/ 20 h 1089"/>
                <a:gd name="T4" fmla="*/ 318 w 844"/>
                <a:gd name="T5" fmla="*/ 20 h 1089"/>
                <a:gd name="T6" fmla="*/ 318 w 844"/>
                <a:gd name="T7" fmla="*/ 20 h 1089"/>
                <a:gd name="T8" fmla="*/ 318 w 844"/>
                <a:gd name="T9" fmla="*/ 20 h 1089"/>
                <a:gd name="T10" fmla="*/ 318 w 844"/>
                <a:gd name="T11" fmla="*/ 20 h 1089"/>
                <a:gd name="T12" fmla="*/ 318 w 844"/>
                <a:gd name="T13" fmla="*/ 20 h 1089"/>
                <a:gd name="T14" fmla="*/ 318 w 844"/>
                <a:gd name="T15" fmla="*/ 20 h 1089"/>
                <a:gd name="T16" fmla="*/ 318 w 844"/>
                <a:gd name="T17" fmla="*/ 20 h 1089"/>
                <a:gd name="T18" fmla="*/ 318 w 844"/>
                <a:gd name="T19" fmla="*/ 20 h 1089"/>
                <a:gd name="T20" fmla="*/ 318 w 844"/>
                <a:gd name="T21" fmla="*/ 20 h 1089"/>
                <a:gd name="T22" fmla="*/ 318 w 844"/>
                <a:gd name="T23" fmla="*/ 20 h 1089"/>
                <a:gd name="T24" fmla="*/ 318 w 844"/>
                <a:gd name="T25" fmla="*/ 20 h 1089"/>
                <a:gd name="T26" fmla="*/ 318 w 844"/>
                <a:gd name="T27" fmla="*/ 20 h 1089"/>
                <a:gd name="T28" fmla="*/ 318 w 844"/>
                <a:gd name="T29" fmla="*/ 20 h 1089"/>
                <a:gd name="T30" fmla="*/ 318 w 844"/>
                <a:gd name="T31" fmla="*/ 20 h 1089"/>
                <a:gd name="T32" fmla="*/ 318 w 844"/>
                <a:gd name="T33" fmla="*/ 20 h 1089"/>
                <a:gd name="T34" fmla="*/ 318 w 844"/>
                <a:gd name="T35" fmla="*/ 20 h 1089"/>
                <a:gd name="T36" fmla="*/ 318 w 844"/>
                <a:gd name="T37" fmla="*/ 20 h 1089"/>
                <a:gd name="T38" fmla="*/ 318 w 844"/>
                <a:gd name="T39" fmla="*/ 20 h 1089"/>
                <a:gd name="T40" fmla="*/ 318 w 844"/>
                <a:gd name="T41" fmla="*/ 20 h 1089"/>
                <a:gd name="T42" fmla="*/ 318 w 844"/>
                <a:gd name="T43" fmla="*/ 20 h 1089"/>
                <a:gd name="T44" fmla="*/ 318 w 844"/>
                <a:gd name="T45" fmla="*/ 20 h 1089"/>
                <a:gd name="T46" fmla="*/ 318 w 844"/>
                <a:gd name="T47" fmla="*/ 20 h 1089"/>
                <a:gd name="T48" fmla="*/ 318 w 844"/>
                <a:gd name="T49" fmla="*/ 20 h 1089"/>
                <a:gd name="T50" fmla="*/ 318 w 844"/>
                <a:gd name="T51" fmla="*/ 20 h 1089"/>
                <a:gd name="T52" fmla="*/ 318 w 844"/>
                <a:gd name="T53" fmla="*/ 20 h 1089"/>
                <a:gd name="T54" fmla="*/ 318 w 844"/>
                <a:gd name="T55" fmla="*/ 20 h 1089"/>
                <a:gd name="T56" fmla="*/ 318 w 844"/>
                <a:gd name="T57" fmla="*/ 20 h 1089"/>
                <a:gd name="T58" fmla="*/ 318 w 844"/>
                <a:gd name="T59" fmla="*/ 20 h 1089"/>
                <a:gd name="T60" fmla="*/ 318 w 844"/>
                <a:gd name="T61" fmla="*/ 20 h 1089"/>
                <a:gd name="T62" fmla="*/ 0 w 844"/>
                <a:gd name="T63" fmla="*/ 20 h 1089"/>
                <a:gd name="T64" fmla="*/ 318 w 844"/>
                <a:gd name="T65" fmla="*/ 20 h 1089"/>
                <a:gd name="T66" fmla="*/ 318 w 844"/>
                <a:gd name="T67" fmla="*/ 20 h 1089"/>
                <a:gd name="T68" fmla="*/ 318 w 844"/>
                <a:gd name="T69" fmla="*/ 20 h 1089"/>
                <a:gd name="T70" fmla="*/ 318 w 844"/>
                <a:gd name="T71" fmla="*/ 20 h 1089"/>
                <a:gd name="T72" fmla="*/ 318 w 844"/>
                <a:gd name="T73" fmla="*/ 20 h 1089"/>
                <a:gd name="T74" fmla="*/ 318 w 844"/>
                <a:gd name="T75" fmla="*/ 20 h 1089"/>
                <a:gd name="T76" fmla="*/ 318 w 844"/>
                <a:gd name="T77" fmla="*/ 20 h 1089"/>
                <a:gd name="T78" fmla="*/ 318 w 844"/>
                <a:gd name="T79" fmla="*/ 20 h 1089"/>
                <a:gd name="T80" fmla="*/ 318 w 844"/>
                <a:gd name="T81" fmla="*/ 20 h 1089"/>
                <a:gd name="T82" fmla="*/ 318 w 844"/>
                <a:gd name="T83" fmla="*/ 20 h 1089"/>
                <a:gd name="T84" fmla="*/ 318 w 844"/>
                <a:gd name="T85" fmla="*/ 20 h 1089"/>
                <a:gd name="T86" fmla="*/ 318 w 844"/>
                <a:gd name="T87" fmla="*/ 20 h 1089"/>
                <a:gd name="T88" fmla="*/ 318 w 844"/>
                <a:gd name="T89" fmla="*/ 20 h 1089"/>
                <a:gd name="T90" fmla="*/ 318 w 844"/>
                <a:gd name="T91" fmla="*/ 20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20" name="Freeform 14"/>
            <p:cNvSpPr>
              <a:spLocks/>
            </p:cNvSpPr>
            <p:nvPr/>
          </p:nvSpPr>
          <p:spPr bwMode="auto">
            <a:xfrm>
              <a:off x="3284" y="1611"/>
              <a:ext cx="300" cy="401"/>
            </a:xfrm>
            <a:custGeom>
              <a:avLst/>
              <a:gdLst>
                <a:gd name="T0" fmla="*/ 377 w 590"/>
                <a:gd name="T1" fmla="*/ 19 h 898"/>
                <a:gd name="T2" fmla="*/ 377 w 590"/>
                <a:gd name="T3" fmla="*/ 19 h 898"/>
                <a:gd name="T4" fmla="*/ 377 w 590"/>
                <a:gd name="T5" fmla="*/ 19 h 898"/>
                <a:gd name="T6" fmla="*/ 377 w 590"/>
                <a:gd name="T7" fmla="*/ 19 h 898"/>
                <a:gd name="T8" fmla="*/ 377 w 590"/>
                <a:gd name="T9" fmla="*/ 19 h 898"/>
                <a:gd name="T10" fmla="*/ 377 w 590"/>
                <a:gd name="T11" fmla="*/ 19 h 898"/>
                <a:gd name="T12" fmla="*/ 377 w 590"/>
                <a:gd name="T13" fmla="*/ 19 h 898"/>
                <a:gd name="T14" fmla="*/ 377 w 590"/>
                <a:gd name="T15" fmla="*/ 19 h 898"/>
                <a:gd name="T16" fmla="*/ 377 w 590"/>
                <a:gd name="T17" fmla="*/ 19 h 898"/>
                <a:gd name="T18" fmla="*/ 377 w 590"/>
                <a:gd name="T19" fmla="*/ 19 h 898"/>
                <a:gd name="T20" fmla="*/ 377 w 590"/>
                <a:gd name="T21" fmla="*/ 19 h 898"/>
                <a:gd name="T22" fmla="*/ 377 w 590"/>
                <a:gd name="T23" fmla="*/ 19 h 898"/>
                <a:gd name="T24" fmla="*/ 377 w 590"/>
                <a:gd name="T25" fmla="*/ 19 h 898"/>
                <a:gd name="T26" fmla="*/ 377 w 590"/>
                <a:gd name="T27" fmla="*/ 19 h 898"/>
                <a:gd name="T28" fmla="*/ 377 w 590"/>
                <a:gd name="T29" fmla="*/ 19 h 898"/>
                <a:gd name="T30" fmla="*/ 377 w 590"/>
                <a:gd name="T31" fmla="*/ 19 h 898"/>
                <a:gd name="T32" fmla="*/ 377 w 590"/>
                <a:gd name="T33" fmla="*/ 19 h 898"/>
                <a:gd name="T34" fmla="*/ 0 w 590"/>
                <a:gd name="T35" fmla="*/ 19 h 898"/>
                <a:gd name="T36" fmla="*/ 377 w 590"/>
                <a:gd name="T37" fmla="*/ 19 h 898"/>
                <a:gd name="T38" fmla="*/ 377 w 590"/>
                <a:gd name="T39" fmla="*/ 19 h 898"/>
                <a:gd name="T40" fmla="*/ 377 w 590"/>
                <a:gd name="T41" fmla="*/ 19 h 898"/>
                <a:gd name="T42" fmla="*/ 377 w 590"/>
                <a:gd name="T43" fmla="*/ 19 h 898"/>
                <a:gd name="T44" fmla="*/ 377 w 590"/>
                <a:gd name="T45" fmla="*/ 19 h 898"/>
                <a:gd name="T46" fmla="*/ 377 w 590"/>
                <a:gd name="T47" fmla="*/ 19 h 898"/>
                <a:gd name="T48" fmla="*/ 377 w 590"/>
                <a:gd name="T49" fmla="*/ 19 h 898"/>
                <a:gd name="T50" fmla="*/ 377 w 590"/>
                <a:gd name="T51" fmla="*/ 19 h 898"/>
                <a:gd name="T52" fmla="*/ 377 w 590"/>
                <a:gd name="T53" fmla="*/ 19 h 898"/>
                <a:gd name="T54" fmla="*/ 377 w 590"/>
                <a:gd name="T55" fmla="*/ 19 h 898"/>
                <a:gd name="T56" fmla="*/ 377 w 590"/>
                <a:gd name="T57" fmla="*/ 19 h 898"/>
                <a:gd name="T58" fmla="*/ 377 w 590"/>
                <a:gd name="T59" fmla="*/ 19 h 898"/>
                <a:gd name="T60" fmla="*/ 377 w 590"/>
                <a:gd name="T61" fmla="*/ 19 h 898"/>
                <a:gd name="T62" fmla="*/ 377 w 590"/>
                <a:gd name="T63" fmla="*/ 19 h 898"/>
                <a:gd name="T64" fmla="*/ 377 w 590"/>
                <a:gd name="T65" fmla="*/ 19 h 898"/>
                <a:gd name="T66" fmla="*/ 377 w 590"/>
                <a:gd name="T67" fmla="*/ 19 h 898"/>
                <a:gd name="T68" fmla="*/ 377 w 590"/>
                <a:gd name="T69" fmla="*/ 19 h 898"/>
                <a:gd name="T70" fmla="*/ 377 w 590"/>
                <a:gd name="T71" fmla="*/ 19 h 898"/>
                <a:gd name="T72" fmla="*/ 377 w 590"/>
                <a:gd name="T73" fmla="*/ 19 h 898"/>
                <a:gd name="T74" fmla="*/ 377 w 590"/>
                <a:gd name="T75" fmla="*/ 19 h 898"/>
                <a:gd name="T76" fmla="*/ 377 w 590"/>
                <a:gd name="T77" fmla="*/ 19 h 898"/>
                <a:gd name="T78" fmla="*/ 377 w 590"/>
                <a:gd name="T79" fmla="*/ 19 h 898"/>
                <a:gd name="T80" fmla="*/ 377 w 590"/>
                <a:gd name="T81" fmla="*/ 19 h 898"/>
                <a:gd name="T82" fmla="*/ 377 w 590"/>
                <a:gd name="T83" fmla="*/ 19 h 898"/>
                <a:gd name="T84" fmla="*/ 377 w 590"/>
                <a:gd name="T85" fmla="*/ 19 h 898"/>
                <a:gd name="T86" fmla="*/ 377 w 590"/>
                <a:gd name="T87" fmla="*/ 19 h 898"/>
                <a:gd name="T88" fmla="*/ 377 w 590"/>
                <a:gd name="T89" fmla="*/ 19 h 898"/>
                <a:gd name="T90" fmla="*/ 377 w 590"/>
                <a:gd name="T91" fmla="*/ 19 h 898"/>
                <a:gd name="T92" fmla="*/ 377 w 590"/>
                <a:gd name="T93" fmla="*/ 19 h 898"/>
                <a:gd name="T94" fmla="*/ 377 w 590"/>
                <a:gd name="T95" fmla="*/ 19 h 898"/>
                <a:gd name="T96" fmla="*/ 377 w 590"/>
                <a:gd name="T97" fmla="*/ 19 h 898"/>
                <a:gd name="T98" fmla="*/ 377 w 590"/>
                <a:gd name="T99" fmla="*/ 19 h 898"/>
                <a:gd name="T100" fmla="*/ 377 w 590"/>
                <a:gd name="T101" fmla="*/ 19 h 898"/>
                <a:gd name="T102" fmla="*/ 377 w 590"/>
                <a:gd name="T103" fmla="*/ 19 h 898"/>
                <a:gd name="T104" fmla="*/ 377 w 590"/>
                <a:gd name="T105" fmla="*/ 19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21" name="Freeform 16"/>
            <p:cNvSpPr>
              <a:spLocks/>
            </p:cNvSpPr>
            <p:nvPr/>
          </p:nvSpPr>
          <p:spPr bwMode="auto">
            <a:xfrm>
              <a:off x="3181" y="1756"/>
              <a:ext cx="120" cy="109"/>
            </a:xfrm>
            <a:custGeom>
              <a:avLst/>
              <a:gdLst>
                <a:gd name="T0" fmla="*/ 0 w 238"/>
                <a:gd name="T1" fmla="*/ 21 h 243"/>
                <a:gd name="T2" fmla="*/ 311 w 238"/>
                <a:gd name="T3" fmla="*/ 21 h 243"/>
                <a:gd name="T4" fmla="*/ 311 w 238"/>
                <a:gd name="T5" fmla="*/ 21 h 243"/>
                <a:gd name="T6" fmla="*/ 311 w 238"/>
                <a:gd name="T7" fmla="*/ 0 h 243"/>
                <a:gd name="T8" fmla="*/ 311 w 238"/>
                <a:gd name="T9" fmla="*/ 21 h 243"/>
                <a:gd name="T10" fmla="*/ 311 w 238"/>
                <a:gd name="T11" fmla="*/ 21 h 243"/>
                <a:gd name="T12" fmla="*/ 311 w 238"/>
                <a:gd name="T13" fmla="*/ 21 h 243"/>
                <a:gd name="T14" fmla="*/ 311 w 238"/>
                <a:gd name="T15" fmla="*/ 21 h 243"/>
                <a:gd name="T16" fmla="*/ 311 w 238"/>
                <a:gd name="T17" fmla="*/ 21 h 243"/>
                <a:gd name="T18" fmla="*/ 311 w 238"/>
                <a:gd name="T19" fmla="*/ 21 h 243"/>
                <a:gd name="T20" fmla="*/ 311 w 238"/>
                <a:gd name="T21" fmla="*/ 21 h 243"/>
                <a:gd name="T22" fmla="*/ 311 w 238"/>
                <a:gd name="T23" fmla="*/ 21 h 243"/>
                <a:gd name="T24" fmla="*/ 311 w 238"/>
                <a:gd name="T25" fmla="*/ 21 h 243"/>
                <a:gd name="T26" fmla="*/ 311 w 238"/>
                <a:gd name="T27" fmla="*/ 21 h 243"/>
                <a:gd name="T28" fmla="*/ 311 w 238"/>
                <a:gd name="T29" fmla="*/ 21 h 243"/>
                <a:gd name="T30" fmla="*/ 311 w 238"/>
                <a:gd name="T31" fmla="*/ 21 h 243"/>
                <a:gd name="T32" fmla="*/ 311 w 238"/>
                <a:gd name="T33" fmla="*/ 21 h 243"/>
                <a:gd name="T34" fmla="*/ 311 w 238"/>
                <a:gd name="T35" fmla="*/ 21 h 243"/>
                <a:gd name="T36" fmla="*/ 311 w 238"/>
                <a:gd name="T37" fmla="*/ 21 h 243"/>
                <a:gd name="T38" fmla="*/ 311 w 238"/>
                <a:gd name="T39" fmla="*/ 21 h 243"/>
                <a:gd name="T40" fmla="*/ 311 w 238"/>
                <a:gd name="T41" fmla="*/ 21 h 243"/>
                <a:gd name="T42" fmla="*/ 311 w 238"/>
                <a:gd name="T43" fmla="*/ 21 h 243"/>
                <a:gd name="T44" fmla="*/ 311 w 238"/>
                <a:gd name="T45" fmla="*/ 21 h 243"/>
                <a:gd name="T46" fmla="*/ 311 w 238"/>
                <a:gd name="T47" fmla="*/ 21 h 243"/>
                <a:gd name="T48" fmla="*/ 311 w 238"/>
                <a:gd name="T49" fmla="*/ 21 h 243"/>
                <a:gd name="T50" fmla="*/ 311 w 238"/>
                <a:gd name="T51" fmla="*/ 21 h 243"/>
                <a:gd name="T52" fmla="*/ 311 w 238"/>
                <a:gd name="T53" fmla="*/ 21 h 243"/>
                <a:gd name="T54" fmla="*/ 311 w 238"/>
                <a:gd name="T55" fmla="*/ 21 h 243"/>
                <a:gd name="T56" fmla="*/ 311 w 238"/>
                <a:gd name="T57" fmla="*/ 21 h 243"/>
                <a:gd name="T58" fmla="*/ 311 w 238"/>
                <a:gd name="T59" fmla="*/ 21 h 243"/>
                <a:gd name="T60" fmla="*/ 311 w 238"/>
                <a:gd name="T61" fmla="*/ 21 h 243"/>
                <a:gd name="T62" fmla="*/ 311 w 238"/>
                <a:gd name="T63" fmla="*/ 21 h 243"/>
                <a:gd name="T64" fmla="*/ 311 w 238"/>
                <a:gd name="T65" fmla="*/ 21 h 243"/>
                <a:gd name="T66" fmla="*/ 311 w 238"/>
                <a:gd name="T67" fmla="*/ 21 h 243"/>
                <a:gd name="T68" fmla="*/ 311 w 238"/>
                <a:gd name="T69" fmla="*/ 21 h 243"/>
                <a:gd name="T70" fmla="*/ 311 w 238"/>
                <a:gd name="T71" fmla="*/ 21 h 243"/>
                <a:gd name="T72" fmla="*/ 311 w 238"/>
                <a:gd name="T73" fmla="*/ 21 h 243"/>
                <a:gd name="T74" fmla="*/ 311 w 238"/>
                <a:gd name="T75" fmla="*/ 21 h 243"/>
                <a:gd name="T76" fmla="*/ 311 w 238"/>
                <a:gd name="T77" fmla="*/ 21 h 243"/>
                <a:gd name="T78" fmla="*/ 0 w 238"/>
                <a:gd name="T79" fmla="*/ 21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22" name="Freeform 17"/>
            <p:cNvSpPr>
              <a:spLocks/>
            </p:cNvSpPr>
            <p:nvPr/>
          </p:nvSpPr>
          <p:spPr bwMode="auto">
            <a:xfrm>
              <a:off x="3222" y="1680"/>
              <a:ext cx="125" cy="132"/>
            </a:xfrm>
            <a:custGeom>
              <a:avLst/>
              <a:gdLst>
                <a:gd name="T0" fmla="*/ 338 w 247"/>
                <a:gd name="T1" fmla="*/ 18 h 296"/>
                <a:gd name="T2" fmla="*/ 338 w 247"/>
                <a:gd name="T3" fmla="*/ 18 h 296"/>
                <a:gd name="T4" fmla="*/ 338 w 247"/>
                <a:gd name="T5" fmla="*/ 18 h 296"/>
                <a:gd name="T6" fmla="*/ 338 w 247"/>
                <a:gd name="T7" fmla="*/ 18 h 296"/>
                <a:gd name="T8" fmla="*/ 338 w 247"/>
                <a:gd name="T9" fmla="*/ 18 h 296"/>
                <a:gd name="T10" fmla="*/ 338 w 247"/>
                <a:gd name="T11" fmla="*/ 18 h 296"/>
                <a:gd name="T12" fmla="*/ 338 w 247"/>
                <a:gd name="T13" fmla="*/ 18 h 296"/>
                <a:gd name="T14" fmla="*/ 338 w 247"/>
                <a:gd name="T15" fmla="*/ 18 h 296"/>
                <a:gd name="T16" fmla="*/ 338 w 247"/>
                <a:gd name="T17" fmla="*/ 18 h 296"/>
                <a:gd name="T18" fmla="*/ 338 w 247"/>
                <a:gd name="T19" fmla="*/ 18 h 296"/>
                <a:gd name="T20" fmla="*/ 338 w 247"/>
                <a:gd name="T21" fmla="*/ 18 h 296"/>
                <a:gd name="T22" fmla="*/ 338 w 247"/>
                <a:gd name="T23" fmla="*/ 18 h 296"/>
                <a:gd name="T24" fmla="*/ 338 w 247"/>
                <a:gd name="T25" fmla="*/ 18 h 296"/>
                <a:gd name="T26" fmla="*/ 0 w 247"/>
                <a:gd name="T27" fmla="*/ 18 h 296"/>
                <a:gd name="T28" fmla="*/ 338 w 247"/>
                <a:gd name="T29" fmla="*/ 18 h 296"/>
                <a:gd name="T30" fmla="*/ 338 w 247"/>
                <a:gd name="T31" fmla="*/ 18 h 296"/>
                <a:gd name="T32" fmla="*/ 338 w 247"/>
                <a:gd name="T33" fmla="*/ 18 h 296"/>
                <a:gd name="T34" fmla="*/ 338 w 247"/>
                <a:gd name="T35" fmla="*/ 18 h 296"/>
                <a:gd name="T36" fmla="*/ 338 w 247"/>
                <a:gd name="T37" fmla="*/ 18 h 296"/>
                <a:gd name="T38" fmla="*/ 338 w 247"/>
                <a:gd name="T39" fmla="*/ 18 h 296"/>
                <a:gd name="T40" fmla="*/ 338 w 247"/>
                <a:gd name="T41" fmla="*/ 18 h 296"/>
                <a:gd name="T42" fmla="*/ 338 w 247"/>
                <a:gd name="T43" fmla="*/ 18 h 296"/>
                <a:gd name="T44" fmla="*/ 338 w 247"/>
                <a:gd name="T45" fmla="*/ 18 h 296"/>
                <a:gd name="T46" fmla="*/ 338 w 247"/>
                <a:gd name="T47" fmla="*/ 18 h 296"/>
                <a:gd name="T48" fmla="*/ 338 w 247"/>
                <a:gd name="T49" fmla="*/ 18 h 296"/>
                <a:gd name="T50" fmla="*/ 338 w 247"/>
                <a:gd name="T51" fmla="*/ 18 h 296"/>
                <a:gd name="T52" fmla="*/ 338 w 247"/>
                <a:gd name="T53" fmla="*/ 18 h 296"/>
                <a:gd name="T54" fmla="*/ 338 w 247"/>
                <a:gd name="T55" fmla="*/ 18 h 296"/>
                <a:gd name="T56" fmla="*/ 338 w 247"/>
                <a:gd name="T57" fmla="*/ 18 h 296"/>
                <a:gd name="T58" fmla="*/ 338 w 247"/>
                <a:gd name="T59" fmla="*/ 18 h 296"/>
                <a:gd name="T60" fmla="*/ 338 w 247"/>
                <a:gd name="T61" fmla="*/ 18 h 296"/>
                <a:gd name="T62" fmla="*/ 338 w 247"/>
                <a:gd name="T63" fmla="*/ 18 h 296"/>
                <a:gd name="T64" fmla="*/ 338 w 247"/>
                <a:gd name="T65" fmla="*/ 18 h 296"/>
                <a:gd name="T66" fmla="*/ 338 w 247"/>
                <a:gd name="T67" fmla="*/ 18 h 296"/>
                <a:gd name="T68" fmla="*/ 338 w 247"/>
                <a:gd name="T69" fmla="*/ 18 h 296"/>
                <a:gd name="T70" fmla="*/ 338 w 247"/>
                <a:gd name="T71" fmla="*/ 18 h 296"/>
                <a:gd name="T72" fmla="*/ 338 w 247"/>
                <a:gd name="T73" fmla="*/ 18 h 296"/>
                <a:gd name="T74" fmla="*/ 338 w 247"/>
                <a:gd name="T75" fmla="*/ 18 h 296"/>
                <a:gd name="T76" fmla="*/ 338 w 247"/>
                <a:gd name="T77" fmla="*/ 18 h 296"/>
                <a:gd name="T78" fmla="*/ 338 w 247"/>
                <a:gd name="T79" fmla="*/ 0 h 296"/>
                <a:gd name="T80" fmla="*/ 338 w 247"/>
                <a:gd name="T81" fmla="*/ 0 h 296"/>
                <a:gd name="T82" fmla="*/ 338 w 247"/>
                <a:gd name="T83" fmla="*/ 18 h 296"/>
                <a:gd name="T84" fmla="*/ 338 w 247"/>
                <a:gd name="T85" fmla="*/ 18 h 296"/>
                <a:gd name="T86" fmla="*/ 338 w 247"/>
                <a:gd name="T87" fmla="*/ 18 h 296"/>
                <a:gd name="T88" fmla="*/ 338 w 247"/>
                <a:gd name="T89" fmla="*/ 18 h 296"/>
                <a:gd name="T90" fmla="*/ 338 w 247"/>
                <a:gd name="T91" fmla="*/ 18 h 296"/>
                <a:gd name="T92" fmla="*/ 338 w 247"/>
                <a:gd name="T93" fmla="*/ 18 h 296"/>
                <a:gd name="T94" fmla="*/ 338 w 247"/>
                <a:gd name="T95" fmla="*/ 18 h 296"/>
                <a:gd name="T96" fmla="*/ 338 w 247"/>
                <a:gd name="T97" fmla="*/ 18 h 296"/>
                <a:gd name="T98" fmla="*/ 338 w 247"/>
                <a:gd name="T99" fmla="*/ 18 h 296"/>
                <a:gd name="T100" fmla="*/ 338 w 247"/>
                <a:gd name="T101" fmla="*/ 18 h 296"/>
                <a:gd name="T102" fmla="*/ 338 w 247"/>
                <a:gd name="T103" fmla="*/ 18 h 296"/>
                <a:gd name="T104" fmla="*/ 338 w 247"/>
                <a:gd name="T105" fmla="*/ 18 h 296"/>
                <a:gd name="T106" fmla="*/ 338 w 247"/>
                <a:gd name="T107" fmla="*/ 18 h 296"/>
                <a:gd name="T108" fmla="*/ 338 w 247"/>
                <a:gd name="T109" fmla="*/ 18 h 296"/>
                <a:gd name="T110" fmla="*/ 338 w 247"/>
                <a:gd name="T111" fmla="*/ 18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23" name="Freeform 18"/>
            <p:cNvSpPr>
              <a:spLocks/>
            </p:cNvSpPr>
            <p:nvPr/>
          </p:nvSpPr>
          <p:spPr bwMode="auto">
            <a:xfrm>
              <a:off x="2798" y="1469"/>
              <a:ext cx="177" cy="164"/>
            </a:xfrm>
            <a:custGeom>
              <a:avLst/>
              <a:gdLst>
                <a:gd name="T0" fmla="*/ 355 w 349"/>
                <a:gd name="T1" fmla="*/ 22 h 365"/>
                <a:gd name="T2" fmla="*/ 355 w 349"/>
                <a:gd name="T3" fmla="*/ 22 h 365"/>
                <a:gd name="T4" fmla="*/ 355 w 349"/>
                <a:gd name="T5" fmla="*/ 22 h 365"/>
                <a:gd name="T6" fmla="*/ 355 w 349"/>
                <a:gd name="T7" fmla="*/ 22 h 365"/>
                <a:gd name="T8" fmla="*/ 355 w 349"/>
                <a:gd name="T9" fmla="*/ 22 h 365"/>
                <a:gd name="T10" fmla="*/ 355 w 349"/>
                <a:gd name="T11" fmla="*/ 22 h 365"/>
                <a:gd name="T12" fmla="*/ 355 w 349"/>
                <a:gd name="T13" fmla="*/ 22 h 365"/>
                <a:gd name="T14" fmla="*/ 355 w 349"/>
                <a:gd name="T15" fmla="*/ 22 h 365"/>
                <a:gd name="T16" fmla="*/ 355 w 349"/>
                <a:gd name="T17" fmla="*/ 22 h 365"/>
                <a:gd name="T18" fmla="*/ 355 w 349"/>
                <a:gd name="T19" fmla="*/ 22 h 365"/>
                <a:gd name="T20" fmla="*/ 355 w 349"/>
                <a:gd name="T21" fmla="*/ 22 h 365"/>
                <a:gd name="T22" fmla="*/ 355 w 349"/>
                <a:gd name="T23" fmla="*/ 22 h 365"/>
                <a:gd name="T24" fmla="*/ 355 w 349"/>
                <a:gd name="T25" fmla="*/ 22 h 365"/>
                <a:gd name="T26" fmla="*/ 355 w 349"/>
                <a:gd name="T27" fmla="*/ 22 h 365"/>
                <a:gd name="T28" fmla="*/ 355 w 349"/>
                <a:gd name="T29" fmla="*/ 22 h 365"/>
                <a:gd name="T30" fmla="*/ 355 w 349"/>
                <a:gd name="T31" fmla="*/ 22 h 365"/>
                <a:gd name="T32" fmla="*/ 355 w 349"/>
                <a:gd name="T33" fmla="*/ 22 h 365"/>
                <a:gd name="T34" fmla="*/ 355 w 349"/>
                <a:gd name="T35" fmla="*/ 22 h 365"/>
                <a:gd name="T36" fmla="*/ 355 w 349"/>
                <a:gd name="T37" fmla="*/ 22 h 365"/>
                <a:gd name="T38" fmla="*/ 355 w 349"/>
                <a:gd name="T39" fmla="*/ 22 h 365"/>
                <a:gd name="T40" fmla="*/ 355 w 349"/>
                <a:gd name="T41" fmla="*/ 22 h 365"/>
                <a:gd name="T42" fmla="*/ 355 w 349"/>
                <a:gd name="T43" fmla="*/ 22 h 365"/>
                <a:gd name="T44" fmla="*/ 355 w 349"/>
                <a:gd name="T45" fmla="*/ 22 h 365"/>
                <a:gd name="T46" fmla="*/ 355 w 349"/>
                <a:gd name="T47" fmla="*/ 22 h 365"/>
                <a:gd name="T48" fmla="*/ 355 w 349"/>
                <a:gd name="T49" fmla="*/ 22 h 365"/>
                <a:gd name="T50" fmla="*/ 355 w 349"/>
                <a:gd name="T51" fmla="*/ 22 h 365"/>
                <a:gd name="T52" fmla="*/ 355 w 349"/>
                <a:gd name="T53" fmla="*/ 22 h 365"/>
                <a:gd name="T54" fmla="*/ 355 w 349"/>
                <a:gd name="T55" fmla="*/ 22 h 365"/>
                <a:gd name="T56" fmla="*/ 355 w 349"/>
                <a:gd name="T57" fmla="*/ 22 h 365"/>
                <a:gd name="T58" fmla="*/ 355 w 349"/>
                <a:gd name="T59" fmla="*/ 22 h 365"/>
                <a:gd name="T60" fmla="*/ 355 w 349"/>
                <a:gd name="T61" fmla="*/ 22 h 365"/>
                <a:gd name="T62" fmla="*/ 355 w 349"/>
                <a:gd name="T63" fmla="*/ 22 h 365"/>
                <a:gd name="T64" fmla="*/ 355 w 349"/>
                <a:gd name="T65" fmla="*/ 22 h 365"/>
                <a:gd name="T66" fmla="*/ 355 w 349"/>
                <a:gd name="T67" fmla="*/ 22 h 365"/>
                <a:gd name="T68" fmla="*/ 355 w 349"/>
                <a:gd name="T69" fmla="*/ 22 h 365"/>
                <a:gd name="T70" fmla="*/ 355 w 349"/>
                <a:gd name="T71" fmla="*/ 22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24" name="Freeform 20"/>
            <p:cNvSpPr>
              <a:spLocks/>
            </p:cNvSpPr>
            <p:nvPr/>
          </p:nvSpPr>
          <p:spPr bwMode="auto">
            <a:xfrm>
              <a:off x="2906" y="1336"/>
              <a:ext cx="264" cy="436"/>
            </a:xfrm>
            <a:custGeom>
              <a:avLst/>
              <a:gdLst>
                <a:gd name="T0" fmla="*/ 364 w 520"/>
                <a:gd name="T1" fmla="*/ 20 h 974"/>
                <a:gd name="T2" fmla="*/ 364 w 520"/>
                <a:gd name="T3" fmla="*/ 20 h 974"/>
                <a:gd name="T4" fmla="*/ 364 w 520"/>
                <a:gd name="T5" fmla="*/ 20 h 974"/>
                <a:gd name="T6" fmla="*/ 364 w 520"/>
                <a:gd name="T7" fmla="*/ 20 h 974"/>
                <a:gd name="T8" fmla="*/ 364 w 520"/>
                <a:gd name="T9" fmla="*/ 20 h 974"/>
                <a:gd name="T10" fmla="*/ 364 w 520"/>
                <a:gd name="T11" fmla="*/ 20 h 974"/>
                <a:gd name="T12" fmla="*/ 364 w 520"/>
                <a:gd name="T13" fmla="*/ 20 h 974"/>
                <a:gd name="T14" fmla="*/ 364 w 520"/>
                <a:gd name="T15" fmla="*/ 20 h 974"/>
                <a:gd name="T16" fmla="*/ 364 w 520"/>
                <a:gd name="T17" fmla="*/ 20 h 974"/>
                <a:gd name="T18" fmla="*/ 364 w 520"/>
                <a:gd name="T19" fmla="*/ 20 h 974"/>
                <a:gd name="T20" fmla="*/ 364 w 520"/>
                <a:gd name="T21" fmla="*/ 20 h 974"/>
                <a:gd name="T22" fmla="*/ 364 w 520"/>
                <a:gd name="T23" fmla="*/ 20 h 974"/>
                <a:gd name="T24" fmla="*/ 364 w 520"/>
                <a:gd name="T25" fmla="*/ 20 h 974"/>
                <a:gd name="T26" fmla="*/ 364 w 520"/>
                <a:gd name="T27" fmla="*/ 20 h 974"/>
                <a:gd name="T28" fmla="*/ 364 w 520"/>
                <a:gd name="T29" fmla="*/ 20 h 974"/>
                <a:gd name="T30" fmla="*/ 364 w 520"/>
                <a:gd name="T31" fmla="*/ 20 h 974"/>
                <a:gd name="T32" fmla="*/ 364 w 520"/>
                <a:gd name="T33" fmla="*/ 20 h 974"/>
                <a:gd name="T34" fmla="*/ 364 w 520"/>
                <a:gd name="T35" fmla="*/ 20 h 974"/>
                <a:gd name="T36" fmla="*/ 364 w 520"/>
                <a:gd name="T37" fmla="*/ 20 h 974"/>
                <a:gd name="T38" fmla="*/ 364 w 520"/>
                <a:gd name="T39" fmla="*/ 20 h 974"/>
                <a:gd name="T40" fmla="*/ 364 w 520"/>
                <a:gd name="T41" fmla="*/ 20 h 974"/>
                <a:gd name="T42" fmla="*/ 364 w 520"/>
                <a:gd name="T43" fmla="*/ 20 h 974"/>
                <a:gd name="T44" fmla="*/ 364 w 520"/>
                <a:gd name="T45" fmla="*/ 20 h 974"/>
                <a:gd name="T46" fmla="*/ 364 w 520"/>
                <a:gd name="T47" fmla="*/ 20 h 974"/>
                <a:gd name="T48" fmla="*/ 364 w 520"/>
                <a:gd name="T49" fmla="*/ 20 h 974"/>
                <a:gd name="T50" fmla="*/ 364 w 520"/>
                <a:gd name="T51" fmla="*/ 20 h 974"/>
                <a:gd name="T52" fmla="*/ 364 w 520"/>
                <a:gd name="T53" fmla="*/ 20 h 974"/>
                <a:gd name="T54" fmla="*/ 364 w 520"/>
                <a:gd name="T55" fmla="*/ 20 h 974"/>
                <a:gd name="T56" fmla="*/ 364 w 520"/>
                <a:gd name="T57" fmla="*/ 20 h 974"/>
                <a:gd name="T58" fmla="*/ 364 w 520"/>
                <a:gd name="T59" fmla="*/ 20 h 974"/>
                <a:gd name="T60" fmla="*/ 364 w 520"/>
                <a:gd name="T61" fmla="*/ 20 h 974"/>
                <a:gd name="T62" fmla="*/ 364 w 520"/>
                <a:gd name="T63" fmla="*/ 20 h 974"/>
                <a:gd name="T64" fmla="*/ 364 w 520"/>
                <a:gd name="T65" fmla="*/ 20 h 974"/>
                <a:gd name="T66" fmla="*/ 364 w 520"/>
                <a:gd name="T67" fmla="*/ 20 h 974"/>
                <a:gd name="T68" fmla="*/ 364 w 520"/>
                <a:gd name="T69" fmla="*/ 20 h 974"/>
                <a:gd name="T70" fmla="*/ 364 w 520"/>
                <a:gd name="T71" fmla="*/ 20 h 974"/>
                <a:gd name="T72" fmla="*/ 364 w 520"/>
                <a:gd name="T73" fmla="*/ 20 h 974"/>
                <a:gd name="T74" fmla="*/ 364 w 520"/>
                <a:gd name="T75" fmla="*/ 20 h 974"/>
                <a:gd name="T76" fmla="*/ 364 w 520"/>
                <a:gd name="T77" fmla="*/ 20 h 974"/>
                <a:gd name="T78" fmla="*/ 364 w 520"/>
                <a:gd name="T79" fmla="*/ 20 h 974"/>
                <a:gd name="T80" fmla="*/ 364 w 520"/>
                <a:gd name="T81" fmla="*/ 20 h 974"/>
                <a:gd name="T82" fmla="*/ 364 w 520"/>
                <a:gd name="T83" fmla="*/ 20 h 974"/>
                <a:gd name="T84" fmla="*/ 364 w 520"/>
                <a:gd name="T85" fmla="*/ 20 h 974"/>
                <a:gd name="T86" fmla="*/ 364 w 520"/>
                <a:gd name="T87" fmla="*/ 20 h 974"/>
                <a:gd name="T88" fmla="*/ 364 w 520"/>
                <a:gd name="T89" fmla="*/ 20 h 974"/>
                <a:gd name="T90" fmla="*/ 364 w 520"/>
                <a:gd name="T91" fmla="*/ 20 h 974"/>
                <a:gd name="T92" fmla="*/ 364 w 520"/>
                <a:gd name="T93" fmla="*/ 20 h 974"/>
                <a:gd name="T94" fmla="*/ 364 w 520"/>
                <a:gd name="T95" fmla="*/ 20 h 974"/>
                <a:gd name="T96" fmla="*/ 364 w 520"/>
                <a:gd name="T97" fmla="*/ 20 h 974"/>
                <a:gd name="T98" fmla="*/ 364 w 520"/>
                <a:gd name="T99" fmla="*/ 20 h 974"/>
                <a:gd name="T100" fmla="*/ 364 w 520"/>
                <a:gd name="T101" fmla="*/ 20 h 974"/>
                <a:gd name="T102" fmla="*/ 364 w 520"/>
                <a:gd name="T103" fmla="*/ 20 h 974"/>
                <a:gd name="T104" fmla="*/ 364 w 520"/>
                <a:gd name="T105" fmla="*/ 20 h 974"/>
                <a:gd name="T106" fmla="*/ 364 w 520"/>
                <a:gd name="T107" fmla="*/ 20 h 974"/>
                <a:gd name="T108" fmla="*/ 364 w 520"/>
                <a:gd name="T109" fmla="*/ 20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25" name="Freeform 21"/>
            <p:cNvSpPr>
              <a:spLocks/>
            </p:cNvSpPr>
            <p:nvPr/>
          </p:nvSpPr>
          <p:spPr bwMode="auto">
            <a:xfrm>
              <a:off x="2932" y="1484"/>
              <a:ext cx="56" cy="57"/>
            </a:xfrm>
            <a:custGeom>
              <a:avLst/>
              <a:gdLst>
                <a:gd name="T0" fmla="*/ 256 w 112"/>
                <a:gd name="T1" fmla="*/ 0 h 129"/>
                <a:gd name="T2" fmla="*/ 256 w 112"/>
                <a:gd name="T3" fmla="*/ 0 h 129"/>
                <a:gd name="T4" fmla="*/ 256 w 112"/>
                <a:gd name="T5" fmla="*/ 15 h 129"/>
                <a:gd name="T6" fmla="*/ 256 w 112"/>
                <a:gd name="T7" fmla="*/ 15 h 129"/>
                <a:gd name="T8" fmla="*/ 256 w 112"/>
                <a:gd name="T9" fmla="*/ 15 h 129"/>
                <a:gd name="T10" fmla="*/ 256 w 112"/>
                <a:gd name="T11" fmla="*/ 15 h 129"/>
                <a:gd name="T12" fmla="*/ 256 w 112"/>
                <a:gd name="T13" fmla="*/ 15 h 129"/>
                <a:gd name="T14" fmla="*/ 256 w 112"/>
                <a:gd name="T15" fmla="*/ 15 h 129"/>
                <a:gd name="T16" fmla="*/ 256 w 112"/>
                <a:gd name="T17" fmla="*/ 15 h 129"/>
                <a:gd name="T18" fmla="*/ 256 w 112"/>
                <a:gd name="T19" fmla="*/ 15 h 129"/>
                <a:gd name="T20" fmla="*/ 256 w 112"/>
                <a:gd name="T21" fmla="*/ 15 h 129"/>
                <a:gd name="T22" fmla="*/ 256 w 112"/>
                <a:gd name="T23" fmla="*/ 15 h 129"/>
                <a:gd name="T24" fmla="*/ 256 w 112"/>
                <a:gd name="T25" fmla="*/ 15 h 129"/>
                <a:gd name="T26" fmla="*/ 0 w 112"/>
                <a:gd name="T27" fmla="*/ 15 h 129"/>
                <a:gd name="T28" fmla="*/ 256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326" name="Freeform 23"/>
            <p:cNvSpPr>
              <a:spLocks/>
            </p:cNvSpPr>
            <p:nvPr/>
          </p:nvSpPr>
          <p:spPr bwMode="auto">
            <a:xfrm>
              <a:off x="3377" y="1955"/>
              <a:ext cx="263" cy="122"/>
            </a:xfrm>
            <a:custGeom>
              <a:avLst/>
              <a:gdLst>
                <a:gd name="T0" fmla="*/ 319 w 521"/>
                <a:gd name="T1" fmla="*/ 25 h 270"/>
                <a:gd name="T2" fmla="*/ 319 w 521"/>
                <a:gd name="T3" fmla="*/ 25 h 270"/>
                <a:gd name="T4" fmla="*/ 319 w 521"/>
                <a:gd name="T5" fmla="*/ 25 h 270"/>
                <a:gd name="T6" fmla="*/ 319 w 521"/>
                <a:gd name="T7" fmla="*/ 25 h 270"/>
                <a:gd name="T8" fmla="*/ 319 w 521"/>
                <a:gd name="T9" fmla="*/ 25 h 270"/>
                <a:gd name="T10" fmla="*/ 319 w 521"/>
                <a:gd name="T11" fmla="*/ 25 h 270"/>
                <a:gd name="T12" fmla="*/ 319 w 521"/>
                <a:gd name="T13" fmla="*/ 25 h 270"/>
                <a:gd name="T14" fmla="*/ 319 w 521"/>
                <a:gd name="T15" fmla="*/ 25 h 270"/>
                <a:gd name="T16" fmla="*/ 319 w 521"/>
                <a:gd name="T17" fmla="*/ 25 h 270"/>
                <a:gd name="T18" fmla="*/ 319 w 521"/>
                <a:gd name="T19" fmla="*/ 25 h 270"/>
                <a:gd name="T20" fmla="*/ 319 w 521"/>
                <a:gd name="T21" fmla="*/ 25 h 270"/>
                <a:gd name="T22" fmla="*/ 319 w 521"/>
                <a:gd name="T23" fmla="*/ 25 h 270"/>
                <a:gd name="T24" fmla="*/ 319 w 521"/>
                <a:gd name="T25" fmla="*/ 25 h 270"/>
                <a:gd name="T26" fmla="*/ 319 w 521"/>
                <a:gd name="T27" fmla="*/ 25 h 270"/>
                <a:gd name="T28" fmla="*/ 319 w 521"/>
                <a:gd name="T29" fmla="*/ 25 h 270"/>
                <a:gd name="T30" fmla="*/ 319 w 521"/>
                <a:gd name="T31" fmla="*/ 25 h 270"/>
                <a:gd name="T32" fmla="*/ 319 w 521"/>
                <a:gd name="T33" fmla="*/ 25 h 270"/>
                <a:gd name="T34" fmla="*/ 319 w 521"/>
                <a:gd name="T35" fmla="*/ 25 h 270"/>
                <a:gd name="T36" fmla="*/ 319 w 521"/>
                <a:gd name="T37" fmla="*/ 25 h 270"/>
                <a:gd name="T38" fmla="*/ 319 w 521"/>
                <a:gd name="T39" fmla="*/ 25 h 270"/>
                <a:gd name="T40" fmla="*/ 319 w 521"/>
                <a:gd name="T41" fmla="*/ 25 h 270"/>
                <a:gd name="T42" fmla="*/ 319 w 521"/>
                <a:gd name="T43" fmla="*/ 25 h 270"/>
                <a:gd name="T44" fmla="*/ 319 w 521"/>
                <a:gd name="T45" fmla="*/ 25 h 270"/>
                <a:gd name="T46" fmla="*/ 319 w 521"/>
                <a:gd name="T47" fmla="*/ 25 h 270"/>
                <a:gd name="T48" fmla="*/ 319 w 521"/>
                <a:gd name="T49" fmla="*/ 25 h 270"/>
                <a:gd name="T50" fmla="*/ 319 w 521"/>
                <a:gd name="T51" fmla="*/ 25 h 270"/>
                <a:gd name="T52" fmla="*/ 319 w 521"/>
                <a:gd name="T53" fmla="*/ 25 h 270"/>
                <a:gd name="T54" fmla="*/ 319 w 521"/>
                <a:gd name="T55" fmla="*/ 25 h 270"/>
                <a:gd name="T56" fmla="*/ 319 w 521"/>
                <a:gd name="T57" fmla="*/ 25 h 270"/>
                <a:gd name="T58" fmla="*/ 319 w 521"/>
                <a:gd name="T59" fmla="*/ 25 h 270"/>
                <a:gd name="T60" fmla="*/ 319 w 521"/>
                <a:gd name="T61" fmla="*/ 25 h 270"/>
                <a:gd name="T62" fmla="*/ 0 w 521"/>
                <a:gd name="T63" fmla="*/ 25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FF6600"/>
            </a:solidFill>
            <a:ln w="9525" cap="rnd" cmpd="sng">
              <a:solidFill>
                <a:schemeClr val="bg1"/>
              </a:solidFill>
              <a:prstDash val="solid"/>
              <a:round/>
              <a:headEnd type="none" w="med" len="med"/>
              <a:tailEnd type="none" w="med" len="med"/>
            </a:ln>
          </p:spPr>
          <p:txBody>
            <a:bodyPr/>
            <a:lstStyle/>
            <a:p>
              <a:endParaRPr lang="en-GB"/>
            </a:p>
          </p:txBody>
        </p:sp>
        <p:sp>
          <p:nvSpPr>
            <p:cNvPr id="5327" name="Freeform 26"/>
            <p:cNvSpPr>
              <a:spLocks/>
            </p:cNvSpPr>
            <p:nvPr/>
          </p:nvSpPr>
          <p:spPr bwMode="auto">
            <a:xfrm>
              <a:off x="3414" y="1482"/>
              <a:ext cx="63" cy="39"/>
            </a:xfrm>
            <a:custGeom>
              <a:avLst/>
              <a:gdLst>
                <a:gd name="T0" fmla="*/ 0 w 125"/>
                <a:gd name="T1" fmla="*/ 12 h 89"/>
                <a:gd name="T2" fmla="*/ 307 w 125"/>
                <a:gd name="T3" fmla="*/ 12 h 89"/>
                <a:gd name="T4" fmla="*/ 307 w 125"/>
                <a:gd name="T5" fmla="*/ 12 h 89"/>
                <a:gd name="T6" fmla="*/ 307 w 125"/>
                <a:gd name="T7" fmla="*/ 12 h 89"/>
                <a:gd name="T8" fmla="*/ 307 w 125"/>
                <a:gd name="T9" fmla="*/ 12 h 89"/>
                <a:gd name="T10" fmla="*/ 307 w 125"/>
                <a:gd name="T11" fmla="*/ 12 h 89"/>
                <a:gd name="T12" fmla="*/ 307 w 125"/>
                <a:gd name="T13" fmla="*/ 12 h 89"/>
                <a:gd name="T14" fmla="*/ 307 w 125"/>
                <a:gd name="T15" fmla="*/ 12 h 89"/>
                <a:gd name="T16" fmla="*/ 307 w 125"/>
                <a:gd name="T17" fmla="*/ 0 h 89"/>
                <a:gd name="T18" fmla="*/ 307 w 125"/>
                <a:gd name="T19" fmla="*/ 12 h 89"/>
                <a:gd name="T20" fmla="*/ 307 w 125"/>
                <a:gd name="T21" fmla="*/ 12 h 89"/>
                <a:gd name="T22" fmla="*/ 307 w 125"/>
                <a:gd name="T23" fmla="*/ 12 h 89"/>
                <a:gd name="T24" fmla="*/ 307 w 125"/>
                <a:gd name="T25" fmla="*/ 12 h 89"/>
                <a:gd name="T26" fmla="*/ 307 w 125"/>
                <a:gd name="T27" fmla="*/ 12 h 89"/>
                <a:gd name="T28" fmla="*/ 0 w 125"/>
                <a:gd name="T29" fmla="*/ 12 h 89"/>
                <a:gd name="T30" fmla="*/ 0 w 125"/>
                <a:gd name="T31" fmla="*/ 12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328" name="Freeform 67"/>
            <p:cNvSpPr>
              <a:spLocks/>
            </p:cNvSpPr>
            <p:nvPr/>
          </p:nvSpPr>
          <p:spPr bwMode="auto">
            <a:xfrm>
              <a:off x="3263" y="1843"/>
              <a:ext cx="32" cy="43"/>
            </a:xfrm>
            <a:custGeom>
              <a:avLst/>
              <a:gdLst>
                <a:gd name="T0" fmla="*/ 126 w 66"/>
                <a:gd name="T1" fmla="*/ 26 h 95"/>
                <a:gd name="T2" fmla="*/ 126 w 66"/>
                <a:gd name="T3" fmla="*/ 26 h 95"/>
                <a:gd name="T4" fmla="*/ 126 w 66"/>
                <a:gd name="T5" fmla="*/ 26 h 95"/>
                <a:gd name="T6" fmla="*/ 126 w 66"/>
                <a:gd name="T7" fmla="*/ 26 h 95"/>
                <a:gd name="T8" fmla="*/ 126 w 66"/>
                <a:gd name="T9" fmla="*/ 26 h 95"/>
                <a:gd name="T10" fmla="*/ 126 w 66"/>
                <a:gd name="T11" fmla="*/ 26 h 95"/>
                <a:gd name="T12" fmla="*/ 126 w 66"/>
                <a:gd name="T13" fmla="*/ 0 h 95"/>
                <a:gd name="T14" fmla="*/ 126 w 66"/>
                <a:gd name="T15" fmla="*/ 0 h 95"/>
                <a:gd name="T16" fmla="*/ 126 w 66"/>
                <a:gd name="T17" fmla="*/ 26 h 95"/>
                <a:gd name="T18" fmla="*/ 126 w 66"/>
                <a:gd name="T19" fmla="*/ 26 h 95"/>
                <a:gd name="T20" fmla="*/ 126 w 66"/>
                <a:gd name="T21" fmla="*/ 26 h 95"/>
                <a:gd name="T22" fmla="*/ 0 w 66"/>
                <a:gd name="T23" fmla="*/ 26 h 95"/>
                <a:gd name="T24" fmla="*/ 126 w 66"/>
                <a:gd name="T25" fmla="*/ 26 h 95"/>
                <a:gd name="T26" fmla="*/ 126 w 66"/>
                <a:gd name="T27" fmla="*/ 26 h 95"/>
                <a:gd name="T28" fmla="*/ 126 w 66"/>
                <a:gd name="T29" fmla="*/ 26 h 95"/>
                <a:gd name="T30" fmla="*/ 126 w 66"/>
                <a:gd name="T31" fmla="*/ 26 h 95"/>
                <a:gd name="T32" fmla="*/ 126 w 66"/>
                <a:gd name="T33" fmla="*/ 2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grpSp>
      <p:grpSp>
        <p:nvGrpSpPr>
          <p:cNvPr id="5125" name="Group 310"/>
          <p:cNvGrpSpPr>
            <a:grpSpLocks/>
          </p:cNvGrpSpPr>
          <p:nvPr/>
        </p:nvGrpSpPr>
        <p:grpSpPr bwMode="auto">
          <a:xfrm>
            <a:off x="2124075" y="1484313"/>
            <a:ext cx="1439863" cy="1008062"/>
            <a:chOff x="2896" y="2761"/>
            <a:chExt cx="1342" cy="1104"/>
          </a:xfrm>
        </p:grpSpPr>
        <p:sp>
          <p:nvSpPr>
            <p:cNvPr id="5282" name="Freeform 9"/>
            <p:cNvSpPr>
              <a:spLocks/>
            </p:cNvSpPr>
            <p:nvPr/>
          </p:nvSpPr>
          <p:spPr bwMode="auto">
            <a:xfrm>
              <a:off x="2948" y="3519"/>
              <a:ext cx="42" cy="36"/>
            </a:xfrm>
            <a:custGeom>
              <a:avLst/>
              <a:gdLst>
                <a:gd name="T0" fmla="*/ 337 w 83"/>
                <a:gd name="T1" fmla="*/ 0 h 75"/>
                <a:gd name="T2" fmla="*/ 337 w 83"/>
                <a:gd name="T3" fmla="*/ 100 h 75"/>
                <a:gd name="T4" fmla="*/ 337 w 83"/>
                <a:gd name="T5" fmla="*/ 100 h 75"/>
                <a:gd name="T6" fmla="*/ 0 w 83"/>
                <a:gd name="T7" fmla="*/ 100 h 75"/>
                <a:gd name="T8" fmla="*/ 337 w 83"/>
                <a:gd name="T9" fmla="*/ 100 h 75"/>
                <a:gd name="T10" fmla="*/ 337 w 83"/>
                <a:gd name="T11" fmla="*/ 100 h 75"/>
                <a:gd name="T12" fmla="*/ 337 w 83"/>
                <a:gd name="T13" fmla="*/ 100 h 75"/>
                <a:gd name="T14" fmla="*/ 337 w 83"/>
                <a:gd name="T15" fmla="*/ 100 h 75"/>
                <a:gd name="T16" fmla="*/ 337 w 83"/>
                <a:gd name="T17" fmla="*/ 100 h 75"/>
                <a:gd name="T18" fmla="*/ 337 w 83"/>
                <a:gd name="T19" fmla="*/ 100 h 75"/>
                <a:gd name="T20" fmla="*/ 33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83" name="Freeform 10"/>
            <p:cNvSpPr>
              <a:spLocks/>
            </p:cNvSpPr>
            <p:nvPr/>
          </p:nvSpPr>
          <p:spPr bwMode="auto">
            <a:xfrm>
              <a:off x="3013" y="3522"/>
              <a:ext cx="14" cy="18"/>
            </a:xfrm>
            <a:custGeom>
              <a:avLst/>
              <a:gdLst>
                <a:gd name="T0" fmla="*/ 256 w 28"/>
                <a:gd name="T1" fmla="*/ 0 h 38"/>
                <a:gd name="T2" fmla="*/ 0 w 28"/>
                <a:gd name="T3" fmla="*/ 74 h 38"/>
                <a:gd name="T4" fmla="*/ 256 w 28"/>
                <a:gd name="T5" fmla="*/ 74 h 38"/>
                <a:gd name="T6" fmla="*/ 256 w 28"/>
                <a:gd name="T7" fmla="*/ 74 h 38"/>
                <a:gd name="T8" fmla="*/ 256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84" name="Freeform 11"/>
            <p:cNvSpPr>
              <a:spLocks/>
            </p:cNvSpPr>
            <p:nvPr/>
          </p:nvSpPr>
          <p:spPr bwMode="auto">
            <a:xfrm>
              <a:off x="3183" y="3505"/>
              <a:ext cx="69" cy="116"/>
            </a:xfrm>
            <a:custGeom>
              <a:avLst/>
              <a:gdLst>
                <a:gd name="T0" fmla="*/ 425 w 135"/>
                <a:gd name="T1" fmla="*/ 0 h 251"/>
                <a:gd name="T2" fmla="*/ 425 w 135"/>
                <a:gd name="T3" fmla="*/ 42 h 251"/>
                <a:gd name="T4" fmla="*/ 425 w 135"/>
                <a:gd name="T5" fmla="*/ 42 h 251"/>
                <a:gd name="T6" fmla="*/ 425 w 135"/>
                <a:gd name="T7" fmla="*/ 42 h 251"/>
                <a:gd name="T8" fmla="*/ 0 w 135"/>
                <a:gd name="T9" fmla="*/ 42 h 251"/>
                <a:gd name="T10" fmla="*/ 425 w 135"/>
                <a:gd name="T11" fmla="*/ 42 h 251"/>
                <a:gd name="T12" fmla="*/ 425 w 135"/>
                <a:gd name="T13" fmla="*/ 42 h 251"/>
                <a:gd name="T14" fmla="*/ 425 w 135"/>
                <a:gd name="T15" fmla="*/ 42 h 251"/>
                <a:gd name="T16" fmla="*/ 425 w 135"/>
                <a:gd name="T17" fmla="*/ 42 h 251"/>
                <a:gd name="T18" fmla="*/ 425 w 135"/>
                <a:gd name="T19" fmla="*/ 42 h 251"/>
                <a:gd name="T20" fmla="*/ 425 w 135"/>
                <a:gd name="T21" fmla="*/ 42 h 251"/>
                <a:gd name="T22" fmla="*/ 425 w 135"/>
                <a:gd name="T23" fmla="*/ 42 h 251"/>
                <a:gd name="T24" fmla="*/ 425 w 135"/>
                <a:gd name="T25" fmla="*/ 42 h 251"/>
                <a:gd name="T26" fmla="*/ 425 w 135"/>
                <a:gd name="T27" fmla="*/ 42 h 251"/>
                <a:gd name="T28" fmla="*/ 425 w 135"/>
                <a:gd name="T29" fmla="*/ 42 h 251"/>
                <a:gd name="T30" fmla="*/ 425 w 135"/>
                <a:gd name="T31" fmla="*/ 42 h 251"/>
                <a:gd name="T32" fmla="*/ 425 w 135"/>
                <a:gd name="T33" fmla="*/ 42 h 251"/>
                <a:gd name="T34" fmla="*/ 425 w 135"/>
                <a:gd name="T35" fmla="*/ 42 h 251"/>
                <a:gd name="T36" fmla="*/ 425 w 135"/>
                <a:gd name="T37" fmla="*/ 42 h 251"/>
                <a:gd name="T38" fmla="*/ 425 w 135"/>
                <a:gd name="T39" fmla="*/ 42 h 251"/>
                <a:gd name="T40" fmla="*/ 425 w 135"/>
                <a:gd name="T41" fmla="*/ 42 h 251"/>
                <a:gd name="T42" fmla="*/ 425 w 135"/>
                <a:gd name="T43" fmla="*/ 42 h 251"/>
                <a:gd name="T44" fmla="*/ 425 w 135"/>
                <a:gd name="T45" fmla="*/ 42 h 251"/>
                <a:gd name="T46" fmla="*/ 425 w 135"/>
                <a:gd name="T47" fmla="*/ 42 h 251"/>
                <a:gd name="T48" fmla="*/ 425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85" name="Freeform 12"/>
            <p:cNvSpPr>
              <a:spLocks/>
            </p:cNvSpPr>
            <p:nvPr/>
          </p:nvSpPr>
          <p:spPr bwMode="auto">
            <a:xfrm>
              <a:off x="3214" y="3412"/>
              <a:ext cx="39" cy="75"/>
            </a:xfrm>
            <a:custGeom>
              <a:avLst/>
              <a:gdLst>
                <a:gd name="T0" fmla="*/ 256 w 78"/>
                <a:gd name="T1" fmla="*/ 0 h 159"/>
                <a:gd name="T2" fmla="*/ 256 w 78"/>
                <a:gd name="T3" fmla="*/ 67 h 159"/>
                <a:gd name="T4" fmla="*/ 256 w 78"/>
                <a:gd name="T5" fmla="*/ 67 h 159"/>
                <a:gd name="T6" fmla="*/ 0 w 78"/>
                <a:gd name="T7" fmla="*/ 67 h 159"/>
                <a:gd name="T8" fmla="*/ 256 w 78"/>
                <a:gd name="T9" fmla="*/ 67 h 159"/>
                <a:gd name="T10" fmla="*/ 256 w 78"/>
                <a:gd name="T11" fmla="*/ 67 h 159"/>
                <a:gd name="T12" fmla="*/ 256 w 78"/>
                <a:gd name="T13" fmla="*/ 67 h 159"/>
                <a:gd name="T14" fmla="*/ 256 w 78"/>
                <a:gd name="T15" fmla="*/ 67 h 159"/>
                <a:gd name="T16" fmla="*/ 256 w 78"/>
                <a:gd name="T17" fmla="*/ 67 h 159"/>
                <a:gd name="T18" fmla="*/ 256 w 78"/>
                <a:gd name="T19" fmla="*/ 67 h 159"/>
                <a:gd name="T20" fmla="*/ 256 w 78"/>
                <a:gd name="T21" fmla="*/ 67 h 159"/>
                <a:gd name="T22" fmla="*/ 256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86" name="Freeform 13"/>
            <p:cNvSpPr>
              <a:spLocks/>
            </p:cNvSpPr>
            <p:nvPr/>
          </p:nvSpPr>
          <p:spPr bwMode="auto">
            <a:xfrm>
              <a:off x="2896" y="3555"/>
              <a:ext cx="18" cy="13"/>
            </a:xfrm>
            <a:custGeom>
              <a:avLst/>
              <a:gdLst>
                <a:gd name="T0" fmla="*/ 256 w 36"/>
                <a:gd name="T1" fmla="*/ 0 h 27"/>
                <a:gd name="T2" fmla="*/ 256 w 36"/>
                <a:gd name="T3" fmla="*/ 0 h 27"/>
                <a:gd name="T4" fmla="*/ 0 w 36"/>
                <a:gd name="T5" fmla="*/ 107 h 27"/>
                <a:gd name="T6" fmla="*/ 256 w 36"/>
                <a:gd name="T7" fmla="*/ 107 h 27"/>
                <a:gd name="T8" fmla="*/ 256 w 36"/>
                <a:gd name="T9" fmla="*/ 107 h 27"/>
                <a:gd name="T10" fmla="*/ 256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87" name="Freeform 14"/>
            <p:cNvSpPr>
              <a:spLocks/>
            </p:cNvSpPr>
            <p:nvPr/>
          </p:nvSpPr>
          <p:spPr bwMode="auto">
            <a:xfrm>
              <a:off x="3342" y="3688"/>
              <a:ext cx="124" cy="82"/>
            </a:xfrm>
            <a:custGeom>
              <a:avLst/>
              <a:gdLst>
                <a:gd name="T0" fmla="*/ 281 w 247"/>
                <a:gd name="T1" fmla="*/ 0 h 177"/>
                <a:gd name="T2" fmla="*/ 281 w 247"/>
                <a:gd name="T3" fmla="*/ 44 h 177"/>
                <a:gd name="T4" fmla="*/ 281 w 247"/>
                <a:gd name="T5" fmla="*/ 44 h 177"/>
                <a:gd name="T6" fmla="*/ 281 w 247"/>
                <a:gd name="T7" fmla="*/ 44 h 177"/>
                <a:gd name="T8" fmla="*/ 281 w 247"/>
                <a:gd name="T9" fmla="*/ 44 h 177"/>
                <a:gd name="T10" fmla="*/ 281 w 247"/>
                <a:gd name="T11" fmla="*/ 44 h 177"/>
                <a:gd name="T12" fmla="*/ 281 w 247"/>
                <a:gd name="T13" fmla="*/ 44 h 177"/>
                <a:gd name="T14" fmla="*/ 281 w 247"/>
                <a:gd name="T15" fmla="*/ 44 h 177"/>
                <a:gd name="T16" fmla="*/ 281 w 247"/>
                <a:gd name="T17" fmla="*/ 44 h 177"/>
                <a:gd name="T18" fmla="*/ 281 w 247"/>
                <a:gd name="T19" fmla="*/ 44 h 177"/>
                <a:gd name="T20" fmla="*/ 281 w 247"/>
                <a:gd name="T21" fmla="*/ 44 h 177"/>
                <a:gd name="T22" fmla="*/ 281 w 247"/>
                <a:gd name="T23" fmla="*/ 44 h 177"/>
                <a:gd name="T24" fmla="*/ 281 w 247"/>
                <a:gd name="T25" fmla="*/ 44 h 177"/>
                <a:gd name="T26" fmla="*/ 281 w 247"/>
                <a:gd name="T27" fmla="*/ 44 h 177"/>
                <a:gd name="T28" fmla="*/ 281 w 247"/>
                <a:gd name="T29" fmla="*/ 44 h 177"/>
                <a:gd name="T30" fmla="*/ 281 w 247"/>
                <a:gd name="T31" fmla="*/ 44 h 177"/>
                <a:gd name="T32" fmla="*/ 281 w 247"/>
                <a:gd name="T33" fmla="*/ 44 h 177"/>
                <a:gd name="T34" fmla="*/ 281 w 247"/>
                <a:gd name="T35" fmla="*/ 44 h 177"/>
                <a:gd name="T36" fmla="*/ 281 w 247"/>
                <a:gd name="T37" fmla="*/ 44 h 177"/>
                <a:gd name="T38" fmla="*/ 0 w 247"/>
                <a:gd name="T39" fmla="*/ 44 h 177"/>
                <a:gd name="T40" fmla="*/ 0 w 247"/>
                <a:gd name="T41" fmla="*/ 44 h 177"/>
                <a:gd name="T42" fmla="*/ 281 w 247"/>
                <a:gd name="T43" fmla="*/ 44 h 177"/>
                <a:gd name="T44" fmla="*/ 281 w 247"/>
                <a:gd name="T45" fmla="*/ 44 h 177"/>
                <a:gd name="T46" fmla="*/ 281 w 247"/>
                <a:gd name="T47" fmla="*/ 44 h 177"/>
                <a:gd name="T48" fmla="*/ 281 w 247"/>
                <a:gd name="T49" fmla="*/ 44 h 177"/>
                <a:gd name="T50" fmla="*/ 281 w 247"/>
                <a:gd name="T51" fmla="*/ 44 h 177"/>
                <a:gd name="T52" fmla="*/ 281 w 247"/>
                <a:gd name="T53" fmla="*/ 44 h 177"/>
                <a:gd name="T54" fmla="*/ 281 w 247"/>
                <a:gd name="T55" fmla="*/ 44 h 177"/>
                <a:gd name="T56" fmla="*/ 281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88" name="Freeform 15"/>
            <p:cNvSpPr>
              <a:spLocks/>
            </p:cNvSpPr>
            <p:nvPr/>
          </p:nvSpPr>
          <p:spPr bwMode="auto">
            <a:xfrm>
              <a:off x="3169" y="3205"/>
              <a:ext cx="425" cy="506"/>
            </a:xfrm>
            <a:custGeom>
              <a:avLst/>
              <a:gdLst>
                <a:gd name="T0" fmla="*/ 301 w 844"/>
                <a:gd name="T1" fmla="*/ 47 h 1089"/>
                <a:gd name="T2" fmla="*/ 301 w 844"/>
                <a:gd name="T3" fmla="*/ 47 h 1089"/>
                <a:gd name="T4" fmla="*/ 301 w 844"/>
                <a:gd name="T5" fmla="*/ 47 h 1089"/>
                <a:gd name="T6" fmla="*/ 301 w 844"/>
                <a:gd name="T7" fmla="*/ 47 h 1089"/>
                <a:gd name="T8" fmla="*/ 301 w 844"/>
                <a:gd name="T9" fmla="*/ 47 h 1089"/>
                <a:gd name="T10" fmla="*/ 301 w 844"/>
                <a:gd name="T11" fmla="*/ 47 h 1089"/>
                <a:gd name="T12" fmla="*/ 301 w 844"/>
                <a:gd name="T13" fmla="*/ 47 h 1089"/>
                <a:gd name="T14" fmla="*/ 301 w 844"/>
                <a:gd name="T15" fmla="*/ 47 h 1089"/>
                <a:gd name="T16" fmla="*/ 301 w 844"/>
                <a:gd name="T17" fmla="*/ 47 h 1089"/>
                <a:gd name="T18" fmla="*/ 301 w 844"/>
                <a:gd name="T19" fmla="*/ 47 h 1089"/>
                <a:gd name="T20" fmla="*/ 301 w 844"/>
                <a:gd name="T21" fmla="*/ 47 h 1089"/>
                <a:gd name="T22" fmla="*/ 301 w 844"/>
                <a:gd name="T23" fmla="*/ 47 h 1089"/>
                <a:gd name="T24" fmla="*/ 301 w 844"/>
                <a:gd name="T25" fmla="*/ 47 h 1089"/>
                <a:gd name="T26" fmla="*/ 301 w 844"/>
                <a:gd name="T27" fmla="*/ 47 h 1089"/>
                <a:gd name="T28" fmla="*/ 301 w 844"/>
                <a:gd name="T29" fmla="*/ 47 h 1089"/>
                <a:gd name="T30" fmla="*/ 301 w 844"/>
                <a:gd name="T31" fmla="*/ 47 h 1089"/>
                <a:gd name="T32" fmla="*/ 301 w 844"/>
                <a:gd name="T33" fmla="*/ 47 h 1089"/>
                <a:gd name="T34" fmla="*/ 301 w 844"/>
                <a:gd name="T35" fmla="*/ 47 h 1089"/>
                <a:gd name="T36" fmla="*/ 301 w 844"/>
                <a:gd name="T37" fmla="*/ 47 h 1089"/>
                <a:gd name="T38" fmla="*/ 301 w 844"/>
                <a:gd name="T39" fmla="*/ 47 h 1089"/>
                <a:gd name="T40" fmla="*/ 301 w 844"/>
                <a:gd name="T41" fmla="*/ 47 h 1089"/>
                <a:gd name="T42" fmla="*/ 301 w 844"/>
                <a:gd name="T43" fmla="*/ 47 h 1089"/>
                <a:gd name="T44" fmla="*/ 301 w 844"/>
                <a:gd name="T45" fmla="*/ 47 h 1089"/>
                <a:gd name="T46" fmla="*/ 301 w 844"/>
                <a:gd name="T47" fmla="*/ 47 h 1089"/>
                <a:gd name="T48" fmla="*/ 301 w 844"/>
                <a:gd name="T49" fmla="*/ 47 h 1089"/>
                <a:gd name="T50" fmla="*/ 301 w 844"/>
                <a:gd name="T51" fmla="*/ 47 h 1089"/>
                <a:gd name="T52" fmla="*/ 301 w 844"/>
                <a:gd name="T53" fmla="*/ 47 h 1089"/>
                <a:gd name="T54" fmla="*/ 301 w 844"/>
                <a:gd name="T55" fmla="*/ 47 h 1089"/>
                <a:gd name="T56" fmla="*/ 301 w 844"/>
                <a:gd name="T57" fmla="*/ 47 h 1089"/>
                <a:gd name="T58" fmla="*/ 301 w 844"/>
                <a:gd name="T59" fmla="*/ 47 h 1089"/>
                <a:gd name="T60" fmla="*/ 301 w 844"/>
                <a:gd name="T61" fmla="*/ 47 h 1089"/>
                <a:gd name="T62" fmla="*/ 0 w 844"/>
                <a:gd name="T63" fmla="*/ 47 h 1089"/>
                <a:gd name="T64" fmla="*/ 301 w 844"/>
                <a:gd name="T65" fmla="*/ 47 h 1089"/>
                <a:gd name="T66" fmla="*/ 301 w 844"/>
                <a:gd name="T67" fmla="*/ 47 h 1089"/>
                <a:gd name="T68" fmla="*/ 301 w 844"/>
                <a:gd name="T69" fmla="*/ 47 h 1089"/>
                <a:gd name="T70" fmla="*/ 301 w 844"/>
                <a:gd name="T71" fmla="*/ 47 h 1089"/>
                <a:gd name="T72" fmla="*/ 301 w 844"/>
                <a:gd name="T73" fmla="*/ 47 h 1089"/>
                <a:gd name="T74" fmla="*/ 301 w 844"/>
                <a:gd name="T75" fmla="*/ 47 h 1089"/>
                <a:gd name="T76" fmla="*/ 301 w 844"/>
                <a:gd name="T77" fmla="*/ 47 h 1089"/>
                <a:gd name="T78" fmla="*/ 301 w 844"/>
                <a:gd name="T79" fmla="*/ 47 h 1089"/>
                <a:gd name="T80" fmla="*/ 301 w 844"/>
                <a:gd name="T81" fmla="*/ 47 h 1089"/>
                <a:gd name="T82" fmla="*/ 301 w 844"/>
                <a:gd name="T83" fmla="*/ 47 h 1089"/>
                <a:gd name="T84" fmla="*/ 301 w 844"/>
                <a:gd name="T85" fmla="*/ 47 h 1089"/>
                <a:gd name="T86" fmla="*/ 301 w 844"/>
                <a:gd name="T87" fmla="*/ 47 h 1089"/>
                <a:gd name="T88" fmla="*/ 301 w 844"/>
                <a:gd name="T89" fmla="*/ 47 h 1089"/>
                <a:gd name="T90" fmla="*/ 301 w 844"/>
                <a:gd name="T91" fmla="*/ 4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89" name="Freeform 16"/>
            <p:cNvSpPr>
              <a:spLocks/>
            </p:cNvSpPr>
            <p:nvPr/>
          </p:nvSpPr>
          <p:spPr bwMode="auto">
            <a:xfrm>
              <a:off x="3193" y="2761"/>
              <a:ext cx="299" cy="417"/>
            </a:xfrm>
            <a:custGeom>
              <a:avLst/>
              <a:gdLst>
                <a:gd name="T0" fmla="*/ 349 w 590"/>
                <a:gd name="T1" fmla="*/ 47 h 898"/>
                <a:gd name="T2" fmla="*/ 349 w 590"/>
                <a:gd name="T3" fmla="*/ 47 h 898"/>
                <a:gd name="T4" fmla="*/ 349 w 590"/>
                <a:gd name="T5" fmla="*/ 47 h 898"/>
                <a:gd name="T6" fmla="*/ 349 w 590"/>
                <a:gd name="T7" fmla="*/ 47 h 898"/>
                <a:gd name="T8" fmla="*/ 349 w 590"/>
                <a:gd name="T9" fmla="*/ 47 h 898"/>
                <a:gd name="T10" fmla="*/ 349 w 590"/>
                <a:gd name="T11" fmla="*/ 47 h 898"/>
                <a:gd name="T12" fmla="*/ 349 w 590"/>
                <a:gd name="T13" fmla="*/ 47 h 898"/>
                <a:gd name="T14" fmla="*/ 349 w 590"/>
                <a:gd name="T15" fmla="*/ 47 h 898"/>
                <a:gd name="T16" fmla="*/ 349 w 590"/>
                <a:gd name="T17" fmla="*/ 47 h 898"/>
                <a:gd name="T18" fmla="*/ 349 w 590"/>
                <a:gd name="T19" fmla="*/ 47 h 898"/>
                <a:gd name="T20" fmla="*/ 349 w 590"/>
                <a:gd name="T21" fmla="*/ 47 h 898"/>
                <a:gd name="T22" fmla="*/ 349 w 590"/>
                <a:gd name="T23" fmla="*/ 47 h 898"/>
                <a:gd name="T24" fmla="*/ 349 w 590"/>
                <a:gd name="T25" fmla="*/ 47 h 898"/>
                <a:gd name="T26" fmla="*/ 349 w 590"/>
                <a:gd name="T27" fmla="*/ 47 h 898"/>
                <a:gd name="T28" fmla="*/ 349 w 590"/>
                <a:gd name="T29" fmla="*/ 47 h 898"/>
                <a:gd name="T30" fmla="*/ 349 w 590"/>
                <a:gd name="T31" fmla="*/ 47 h 898"/>
                <a:gd name="T32" fmla="*/ 349 w 590"/>
                <a:gd name="T33" fmla="*/ 47 h 898"/>
                <a:gd name="T34" fmla="*/ 0 w 590"/>
                <a:gd name="T35" fmla="*/ 47 h 898"/>
                <a:gd name="T36" fmla="*/ 349 w 590"/>
                <a:gd name="T37" fmla="*/ 47 h 898"/>
                <a:gd name="T38" fmla="*/ 349 w 590"/>
                <a:gd name="T39" fmla="*/ 47 h 898"/>
                <a:gd name="T40" fmla="*/ 349 w 590"/>
                <a:gd name="T41" fmla="*/ 47 h 898"/>
                <a:gd name="T42" fmla="*/ 349 w 590"/>
                <a:gd name="T43" fmla="*/ 47 h 898"/>
                <a:gd name="T44" fmla="*/ 349 w 590"/>
                <a:gd name="T45" fmla="*/ 47 h 898"/>
                <a:gd name="T46" fmla="*/ 349 w 590"/>
                <a:gd name="T47" fmla="*/ 47 h 898"/>
                <a:gd name="T48" fmla="*/ 349 w 590"/>
                <a:gd name="T49" fmla="*/ 47 h 898"/>
                <a:gd name="T50" fmla="*/ 349 w 590"/>
                <a:gd name="T51" fmla="*/ 47 h 898"/>
                <a:gd name="T52" fmla="*/ 349 w 590"/>
                <a:gd name="T53" fmla="*/ 47 h 898"/>
                <a:gd name="T54" fmla="*/ 349 w 590"/>
                <a:gd name="T55" fmla="*/ 47 h 898"/>
                <a:gd name="T56" fmla="*/ 349 w 590"/>
                <a:gd name="T57" fmla="*/ 47 h 898"/>
                <a:gd name="T58" fmla="*/ 349 w 590"/>
                <a:gd name="T59" fmla="*/ 47 h 898"/>
                <a:gd name="T60" fmla="*/ 349 w 590"/>
                <a:gd name="T61" fmla="*/ 47 h 898"/>
                <a:gd name="T62" fmla="*/ 349 w 590"/>
                <a:gd name="T63" fmla="*/ 47 h 898"/>
                <a:gd name="T64" fmla="*/ 349 w 590"/>
                <a:gd name="T65" fmla="*/ 47 h 898"/>
                <a:gd name="T66" fmla="*/ 349 w 590"/>
                <a:gd name="T67" fmla="*/ 47 h 898"/>
                <a:gd name="T68" fmla="*/ 349 w 590"/>
                <a:gd name="T69" fmla="*/ 47 h 898"/>
                <a:gd name="T70" fmla="*/ 349 w 590"/>
                <a:gd name="T71" fmla="*/ 47 h 898"/>
                <a:gd name="T72" fmla="*/ 349 w 590"/>
                <a:gd name="T73" fmla="*/ 47 h 898"/>
                <a:gd name="T74" fmla="*/ 349 w 590"/>
                <a:gd name="T75" fmla="*/ 47 h 898"/>
                <a:gd name="T76" fmla="*/ 349 w 590"/>
                <a:gd name="T77" fmla="*/ 47 h 898"/>
                <a:gd name="T78" fmla="*/ 349 w 590"/>
                <a:gd name="T79" fmla="*/ 47 h 898"/>
                <a:gd name="T80" fmla="*/ 349 w 590"/>
                <a:gd name="T81" fmla="*/ 47 h 898"/>
                <a:gd name="T82" fmla="*/ 349 w 590"/>
                <a:gd name="T83" fmla="*/ 47 h 898"/>
                <a:gd name="T84" fmla="*/ 349 w 590"/>
                <a:gd name="T85" fmla="*/ 47 h 898"/>
                <a:gd name="T86" fmla="*/ 349 w 590"/>
                <a:gd name="T87" fmla="*/ 47 h 898"/>
                <a:gd name="T88" fmla="*/ 349 w 590"/>
                <a:gd name="T89" fmla="*/ 47 h 898"/>
                <a:gd name="T90" fmla="*/ 349 w 590"/>
                <a:gd name="T91" fmla="*/ 47 h 898"/>
                <a:gd name="T92" fmla="*/ 349 w 590"/>
                <a:gd name="T93" fmla="*/ 47 h 898"/>
                <a:gd name="T94" fmla="*/ 349 w 590"/>
                <a:gd name="T95" fmla="*/ 47 h 898"/>
                <a:gd name="T96" fmla="*/ 349 w 590"/>
                <a:gd name="T97" fmla="*/ 47 h 898"/>
                <a:gd name="T98" fmla="*/ 349 w 590"/>
                <a:gd name="T99" fmla="*/ 47 h 898"/>
                <a:gd name="T100" fmla="*/ 349 w 590"/>
                <a:gd name="T101" fmla="*/ 47 h 898"/>
                <a:gd name="T102" fmla="*/ 349 w 590"/>
                <a:gd name="T103" fmla="*/ 47 h 898"/>
                <a:gd name="T104" fmla="*/ 349 w 590"/>
                <a:gd name="T105" fmla="*/ 4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90" name="Freeform 17"/>
            <p:cNvSpPr>
              <a:spLocks/>
            </p:cNvSpPr>
            <p:nvPr/>
          </p:nvSpPr>
          <p:spPr bwMode="auto">
            <a:xfrm>
              <a:off x="3388" y="2999"/>
              <a:ext cx="234" cy="135"/>
            </a:xfrm>
            <a:custGeom>
              <a:avLst/>
              <a:gdLst>
                <a:gd name="T0" fmla="*/ 362 w 461"/>
                <a:gd name="T1" fmla="*/ 49 h 290"/>
                <a:gd name="T2" fmla="*/ 362 w 461"/>
                <a:gd name="T3" fmla="*/ 49 h 290"/>
                <a:gd name="T4" fmla="*/ 362 w 461"/>
                <a:gd name="T5" fmla="*/ 49 h 290"/>
                <a:gd name="T6" fmla="*/ 362 w 461"/>
                <a:gd name="T7" fmla="*/ 49 h 290"/>
                <a:gd name="T8" fmla="*/ 362 w 461"/>
                <a:gd name="T9" fmla="*/ 49 h 290"/>
                <a:gd name="T10" fmla="*/ 362 w 461"/>
                <a:gd name="T11" fmla="*/ 49 h 290"/>
                <a:gd name="T12" fmla="*/ 362 w 461"/>
                <a:gd name="T13" fmla="*/ 49 h 290"/>
                <a:gd name="T14" fmla="*/ 362 w 461"/>
                <a:gd name="T15" fmla="*/ 49 h 290"/>
                <a:gd name="T16" fmla="*/ 0 w 461"/>
                <a:gd name="T17" fmla="*/ 49 h 290"/>
                <a:gd name="T18" fmla="*/ 362 w 461"/>
                <a:gd name="T19" fmla="*/ 49 h 290"/>
                <a:gd name="T20" fmla="*/ 362 w 461"/>
                <a:gd name="T21" fmla="*/ 49 h 290"/>
                <a:gd name="T22" fmla="*/ 362 w 461"/>
                <a:gd name="T23" fmla="*/ 49 h 290"/>
                <a:gd name="T24" fmla="*/ 362 w 461"/>
                <a:gd name="T25" fmla="*/ 49 h 290"/>
                <a:gd name="T26" fmla="*/ 362 w 461"/>
                <a:gd name="T27" fmla="*/ 0 h 290"/>
                <a:gd name="T28" fmla="*/ 362 w 461"/>
                <a:gd name="T29" fmla="*/ 49 h 290"/>
                <a:gd name="T30" fmla="*/ 362 w 461"/>
                <a:gd name="T31" fmla="*/ 49 h 290"/>
                <a:gd name="T32" fmla="*/ 362 w 461"/>
                <a:gd name="T33" fmla="*/ 49 h 290"/>
                <a:gd name="T34" fmla="*/ 362 w 461"/>
                <a:gd name="T35" fmla="*/ 49 h 290"/>
                <a:gd name="T36" fmla="*/ 362 w 461"/>
                <a:gd name="T37" fmla="*/ 49 h 290"/>
                <a:gd name="T38" fmla="*/ 362 w 461"/>
                <a:gd name="T39" fmla="*/ 49 h 290"/>
                <a:gd name="T40" fmla="*/ 362 w 461"/>
                <a:gd name="T41" fmla="*/ 49 h 290"/>
                <a:gd name="T42" fmla="*/ 362 w 461"/>
                <a:gd name="T43" fmla="*/ 49 h 290"/>
                <a:gd name="T44" fmla="*/ 362 w 461"/>
                <a:gd name="T45" fmla="*/ 49 h 290"/>
                <a:gd name="T46" fmla="*/ 362 w 461"/>
                <a:gd name="T47" fmla="*/ 49 h 290"/>
                <a:gd name="T48" fmla="*/ 362 w 461"/>
                <a:gd name="T49" fmla="*/ 49 h 290"/>
                <a:gd name="T50" fmla="*/ 362 w 461"/>
                <a:gd name="T51" fmla="*/ 49 h 290"/>
                <a:gd name="T52" fmla="*/ 362 w 461"/>
                <a:gd name="T53" fmla="*/ 49 h 290"/>
                <a:gd name="T54" fmla="*/ 362 w 461"/>
                <a:gd name="T55" fmla="*/ 49 h 290"/>
                <a:gd name="T56" fmla="*/ 362 w 461"/>
                <a:gd name="T57" fmla="*/ 49 h 290"/>
                <a:gd name="T58" fmla="*/ 362 w 461"/>
                <a:gd name="T59" fmla="*/ 49 h 290"/>
                <a:gd name="T60" fmla="*/ 362 w 461"/>
                <a:gd name="T61" fmla="*/ 49 h 290"/>
                <a:gd name="T62" fmla="*/ 362 w 461"/>
                <a:gd name="T63" fmla="*/ 49 h 290"/>
                <a:gd name="T64" fmla="*/ 362 w 461"/>
                <a:gd name="T65" fmla="*/ 49 h 290"/>
                <a:gd name="T66" fmla="*/ 362 w 461"/>
                <a:gd name="T67" fmla="*/ 49 h 290"/>
                <a:gd name="T68" fmla="*/ 362 w 461"/>
                <a:gd name="T69" fmla="*/ 49 h 290"/>
                <a:gd name="T70" fmla="*/ 362 w 461"/>
                <a:gd name="T71" fmla="*/ 49 h 290"/>
                <a:gd name="T72" fmla="*/ 362 w 461"/>
                <a:gd name="T73" fmla="*/ 49 h 290"/>
                <a:gd name="T74" fmla="*/ 362 w 461"/>
                <a:gd name="T75" fmla="*/ 49 h 290"/>
                <a:gd name="T76" fmla="*/ 362 w 461"/>
                <a:gd name="T77" fmla="*/ 49 h 290"/>
                <a:gd name="T78" fmla="*/ 362 w 461"/>
                <a:gd name="T79" fmla="*/ 49 h 290"/>
                <a:gd name="T80" fmla="*/ 362 w 461"/>
                <a:gd name="T81" fmla="*/ 49 h 290"/>
                <a:gd name="T82" fmla="*/ 362 w 461"/>
                <a:gd name="T83" fmla="*/ 49 h 290"/>
                <a:gd name="T84" fmla="*/ 362 w 461"/>
                <a:gd name="T85" fmla="*/ 49 h 290"/>
                <a:gd name="T86" fmla="*/ 362 w 461"/>
                <a:gd name="T87" fmla="*/ 49 h 290"/>
                <a:gd name="T88" fmla="*/ 362 w 461"/>
                <a:gd name="T89" fmla="*/ 49 h 290"/>
                <a:gd name="T90" fmla="*/ 362 w 461"/>
                <a:gd name="T91" fmla="*/ 49 h 290"/>
                <a:gd name="T92" fmla="*/ 362 w 461"/>
                <a:gd name="T93" fmla="*/ 49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91" name="Freeform 25" descr="Wide upward diagonal"/>
            <p:cNvSpPr>
              <a:spLocks/>
            </p:cNvSpPr>
            <p:nvPr/>
          </p:nvSpPr>
          <p:spPr bwMode="auto">
            <a:xfrm>
              <a:off x="3284" y="3117"/>
              <a:ext cx="263" cy="127"/>
            </a:xfrm>
            <a:custGeom>
              <a:avLst/>
              <a:gdLst>
                <a:gd name="T0" fmla="*/ 319 w 521"/>
                <a:gd name="T1" fmla="*/ 63 h 270"/>
                <a:gd name="T2" fmla="*/ 319 w 521"/>
                <a:gd name="T3" fmla="*/ 63 h 270"/>
                <a:gd name="T4" fmla="*/ 319 w 521"/>
                <a:gd name="T5" fmla="*/ 63 h 270"/>
                <a:gd name="T6" fmla="*/ 319 w 521"/>
                <a:gd name="T7" fmla="*/ 63 h 270"/>
                <a:gd name="T8" fmla="*/ 319 w 521"/>
                <a:gd name="T9" fmla="*/ 63 h 270"/>
                <a:gd name="T10" fmla="*/ 319 w 521"/>
                <a:gd name="T11" fmla="*/ 63 h 270"/>
                <a:gd name="T12" fmla="*/ 319 w 521"/>
                <a:gd name="T13" fmla="*/ 63 h 270"/>
                <a:gd name="T14" fmla="*/ 319 w 521"/>
                <a:gd name="T15" fmla="*/ 63 h 270"/>
                <a:gd name="T16" fmla="*/ 319 w 521"/>
                <a:gd name="T17" fmla="*/ 63 h 270"/>
                <a:gd name="T18" fmla="*/ 319 w 521"/>
                <a:gd name="T19" fmla="*/ 63 h 270"/>
                <a:gd name="T20" fmla="*/ 319 w 521"/>
                <a:gd name="T21" fmla="*/ 63 h 270"/>
                <a:gd name="T22" fmla="*/ 319 w 521"/>
                <a:gd name="T23" fmla="*/ 63 h 270"/>
                <a:gd name="T24" fmla="*/ 319 w 521"/>
                <a:gd name="T25" fmla="*/ 63 h 270"/>
                <a:gd name="T26" fmla="*/ 319 w 521"/>
                <a:gd name="T27" fmla="*/ 63 h 270"/>
                <a:gd name="T28" fmla="*/ 319 w 521"/>
                <a:gd name="T29" fmla="*/ 63 h 270"/>
                <a:gd name="T30" fmla="*/ 319 w 521"/>
                <a:gd name="T31" fmla="*/ 63 h 270"/>
                <a:gd name="T32" fmla="*/ 319 w 521"/>
                <a:gd name="T33" fmla="*/ 63 h 270"/>
                <a:gd name="T34" fmla="*/ 319 w 521"/>
                <a:gd name="T35" fmla="*/ 63 h 270"/>
                <a:gd name="T36" fmla="*/ 319 w 521"/>
                <a:gd name="T37" fmla="*/ 63 h 270"/>
                <a:gd name="T38" fmla="*/ 319 w 521"/>
                <a:gd name="T39" fmla="*/ 63 h 270"/>
                <a:gd name="T40" fmla="*/ 319 w 521"/>
                <a:gd name="T41" fmla="*/ 63 h 270"/>
                <a:gd name="T42" fmla="*/ 319 w 521"/>
                <a:gd name="T43" fmla="*/ 63 h 270"/>
                <a:gd name="T44" fmla="*/ 319 w 521"/>
                <a:gd name="T45" fmla="*/ 63 h 270"/>
                <a:gd name="T46" fmla="*/ 319 w 521"/>
                <a:gd name="T47" fmla="*/ 63 h 270"/>
                <a:gd name="T48" fmla="*/ 319 w 521"/>
                <a:gd name="T49" fmla="*/ 63 h 270"/>
                <a:gd name="T50" fmla="*/ 319 w 521"/>
                <a:gd name="T51" fmla="*/ 63 h 270"/>
                <a:gd name="T52" fmla="*/ 319 w 521"/>
                <a:gd name="T53" fmla="*/ 63 h 270"/>
                <a:gd name="T54" fmla="*/ 319 w 521"/>
                <a:gd name="T55" fmla="*/ 63 h 270"/>
                <a:gd name="T56" fmla="*/ 319 w 521"/>
                <a:gd name="T57" fmla="*/ 63 h 270"/>
                <a:gd name="T58" fmla="*/ 319 w 521"/>
                <a:gd name="T59" fmla="*/ 63 h 270"/>
                <a:gd name="T60" fmla="*/ 319 w 521"/>
                <a:gd name="T61" fmla="*/ 63 h 270"/>
                <a:gd name="T62" fmla="*/ 0 w 521"/>
                <a:gd name="T63" fmla="*/ 63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92" name="Freeform 26" descr="Wide upward diagonal"/>
            <p:cNvSpPr>
              <a:spLocks/>
            </p:cNvSpPr>
            <p:nvPr/>
          </p:nvSpPr>
          <p:spPr bwMode="auto">
            <a:xfrm>
              <a:off x="3410" y="3232"/>
              <a:ext cx="117" cy="70"/>
            </a:xfrm>
            <a:custGeom>
              <a:avLst/>
              <a:gdLst>
                <a:gd name="T0" fmla="*/ 381 w 230"/>
                <a:gd name="T1" fmla="*/ 71 h 148"/>
                <a:gd name="T2" fmla="*/ 381 w 230"/>
                <a:gd name="T3" fmla="*/ 71 h 148"/>
                <a:gd name="T4" fmla="*/ 381 w 230"/>
                <a:gd name="T5" fmla="*/ 71 h 148"/>
                <a:gd name="T6" fmla="*/ 381 w 230"/>
                <a:gd name="T7" fmla="*/ 71 h 148"/>
                <a:gd name="T8" fmla="*/ 381 w 230"/>
                <a:gd name="T9" fmla="*/ 71 h 148"/>
                <a:gd name="T10" fmla="*/ 0 w 230"/>
                <a:gd name="T11" fmla="*/ 71 h 148"/>
                <a:gd name="T12" fmla="*/ 381 w 230"/>
                <a:gd name="T13" fmla="*/ 71 h 148"/>
                <a:gd name="T14" fmla="*/ 381 w 230"/>
                <a:gd name="T15" fmla="*/ 71 h 148"/>
                <a:gd name="T16" fmla="*/ 381 w 230"/>
                <a:gd name="T17" fmla="*/ 71 h 148"/>
                <a:gd name="T18" fmla="*/ 381 w 230"/>
                <a:gd name="T19" fmla="*/ 71 h 148"/>
                <a:gd name="T20" fmla="*/ 381 w 230"/>
                <a:gd name="T21" fmla="*/ 71 h 148"/>
                <a:gd name="T22" fmla="*/ 381 w 230"/>
                <a:gd name="T23" fmla="*/ 71 h 148"/>
                <a:gd name="T24" fmla="*/ 381 w 230"/>
                <a:gd name="T25" fmla="*/ 71 h 148"/>
                <a:gd name="T26" fmla="*/ 381 w 230"/>
                <a:gd name="T27" fmla="*/ 71 h 148"/>
                <a:gd name="T28" fmla="*/ 381 w 230"/>
                <a:gd name="T29" fmla="*/ 71 h 148"/>
                <a:gd name="T30" fmla="*/ 381 w 230"/>
                <a:gd name="T31" fmla="*/ 71 h 148"/>
                <a:gd name="T32" fmla="*/ 381 w 230"/>
                <a:gd name="T33" fmla="*/ 0 h 148"/>
                <a:gd name="T34" fmla="*/ 381 w 230"/>
                <a:gd name="T35" fmla="*/ 71 h 148"/>
                <a:gd name="T36" fmla="*/ 381 w 230"/>
                <a:gd name="T37" fmla="*/ 71 h 148"/>
                <a:gd name="T38" fmla="*/ 381 w 230"/>
                <a:gd name="T39" fmla="*/ 0 h 148"/>
                <a:gd name="T40" fmla="*/ 381 w 230"/>
                <a:gd name="T41" fmla="*/ 71 h 148"/>
                <a:gd name="T42" fmla="*/ 381 w 230"/>
                <a:gd name="T43" fmla="*/ 71 h 148"/>
                <a:gd name="T44" fmla="*/ 381 w 230"/>
                <a:gd name="T45" fmla="*/ 71 h 148"/>
                <a:gd name="T46" fmla="*/ 381 w 230"/>
                <a:gd name="T47" fmla="*/ 71 h 148"/>
                <a:gd name="T48" fmla="*/ 381 w 230"/>
                <a:gd name="T49" fmla="*/ 71 h 148"/>
                <a:gd name="T50" fmla="*/ 381 w 230"/>
                <a:gd name="T51" fmla="*/ 71 h 148"/>
                <a:gd name="T52" fmla="*/ 381 w 230"/>
                <a:gd name="T53" fmla="*/ 71 h 148"/>
                <a:gd name="T54" fmla="*/ 381 w 230"/>
                <a:gd name="T55" fmla="*/ 71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93" name="Freeform 35"/>
            <p:cNvSpPr>
              <a:spLocks/>
            </p:cNvSpPr>
            <p:nvPr/>
          </p:nvSpPr>
          <p:spPr bwMode="auto">
            <a:xfrm>
              <a:off x="3466" y="2796"/>
              <a:ext cx="318" cy="314"/>
            </a:xfrm>
            <a:custGeom>
              <a:avLst/>
              <a:gdLst>
                <a:gd name="T0" fmla="*/ 296 w 632"/>
                <a:gd name="T1" fmla="*/ 44 h 678"/>
                <a:gd name="T2" fmla="*/ 0 w 632"/>
                <a:gd name="T3" fmla="*/ 44 h 678"/>
                <a:gd name="T4" fmla="*/ 296 w 632"/>
                <a:gd name="T5" fmla="*/ 44 h 678"/>
                <a:gd name="T6" fmla="*/ 296 w 632"/>
                <a:gd name="T7" fmla="*/ 44 h 678"/>
                <a:gd name="T8" fmla="*/ 296 w 632"/>
                <a:gd name="T9" fmla="*/ 44 h 678"/>
                <a:gd name="T10" fmla="*/ 296 w 632"/>
                <a:gd name="T11" fmla="*/ 44 h 678"/>
                <a:gd name="T12" fmla="*/ 296 w 632"/>
                <a:gd name="T13" fmla="*/ 44 h 678"/>
                <a:gd name="T14" fmla="*/ 296 w 632"/>
                <a:gd name="T15" fmla="*/ 44 h 678"/>
                <a:gd name="T16" fmla="*/ 296 w 632"/>
                <a:gd name="T17" fmla="*/ 44 h 678"/>
                <a:gd name="T18" fmla="*/ 296 w 632"/>
                <a:gd name="T19" fmla="*/ 44 h 678"/>
                <a:gd name="T20" fmla="*/ 296 w 632"/>
                <a:gd name="T21" fmla="*/ 44 h 678"/>
                <a:gd name="T22" fmla="*/ 296 w 632"/>
                <a:gd name="T23" fmla="*/ 44 h 678"/>
                <a:gd name="T24" fmla="*/ 296 w 632"/>
                <a:gd name="T25" fmla="*/ 44 h 678"/>
                <a:gd name="T26" fmla="*/ 296 w 632"/>
                <a:gd name="T27" fmla="*/ 44 h 678"/>
                <a:gd name="T28" fmla="*/ 296 w 632"/>
                <a:gd name="T29" fmla="*/ 44 h 678"/>
                <a:gd name="T30" fmla="*/ 296 w 632"/>
                <a:gd name="T31" fmla="*/ 44 h 678"/>
                <a:gd name="T32" fmla="*/ 296 w 632"/>
                <a:gd name="T33" fmla="*/ 44 h 678"/>
                <a:gd name="T34" fmla="*/ 296 w 632"/>
                <a:gd name="T35" fmla="*/ 44 h 678"/>
                <a:gd name="T36" fmla="*/ 296 w 632"/>
                <a:gd name="T37" fmla="*/ 44 h 678"/>
                <a:gd name="T38" fmla="*/ 296 w 632"/>
                <a:gd name="T39" fmla="*/ 44 h 678"/>
                <a:gd name="T40" fmla="*/ 296 w 632"/>
                <a:gd name="T41" fmla="*/ 44 h 678"/>
                <a:gd name="T42" fmla="*/ 296 w 632"/>
                <a:gd name="T43" fmla="*/ 44 h 678"/>
                <a:gd name="T44" fmla="*/ 296 w 632"/>
                <a:gd name="T45" fmla="*/ 44 h 678"/>
                <a:gd name="T46" fmla="*/ 296 w 632"/>
                <a:gd name="T47" fmla="*/ 44 h 678"/>
                <a:gd name="T48" fmla="*/ 296 w 632"/>
                <a:gd name="T49" fmla="*/ 44 h 678"/>
                <a:gd name="T50" fmla="*/ 296 w 632"/>
                <a:gd name="T51" fmla="*/ 44 h 678"/>
                <a:gd name="T52" fmla="*/ 296 w 632"/>
                <a:gd name="T53" fmla="*/ 44 h 678"/>
                <a:gd name="T54" fmla="*/ 296 w 632"/>
                <a:gd name="T55" fmla="*/ 44 h 678"/>
                <a:gd name="T56" fmla="*/ 296 w 632"/>
                <a:gd name="T57" fmla="*/ 44 h 678"/>
                <a:gd name="T58" fmla="*/ 296 w 632"/>
                <a:gd name="T59" fmla="*/ 44 h 678"/>
                <a:gd name="T60" fmla="*/ 296 w 632"/>
                <a:gd name="T61" fmla="*/ 44 h 678"/>
                <a:gd name="T62" fmla="*/ 296 w 632"/>
                <a:gd name="T63" fmla="*/ 44 h 678"/>
                <a:gd name="T64" fmla="*/ 296 w 632"/>
                <a:gd name="T65" fmla="*/ 44 h 678"/>
                <a:gd name="T66" fmla="*/ 296 w 632"/>
                <a:gd name="T67" fmla="*/ 44 h 678"/>
                <a:gd name="T68" fmla="*/ 296 w 632"/>
                <a:gd name="T69" fmla="*/ 44 h 678"/>
                <a:gd name="T70" fmla="*/ 296 w 632"/>
                <a:gd name="T71" fmla="*/ 44 h 678"/>
                <a:gd name="T72" fmla="*/ 296 w 632"/>
                <a:gd name="T73" fmla="*/ 44 h 678"/>
                <a:gd name="T74" fmla="*/ 296 w 632"/>
                <a:gd name="T75" fmla="*/ 44 h 678"/>
                <a:gd name="T76" fmla="*/ 296 w 632"/>
                <a:gd name="T77" fmla="*/ 44 h 678"/>
                <a:gd name="T78" fmla="*/ 296 w 632"/>
                <a:gd name="T79" fmla="*/ 44 h 678"/>
                <a:gd name="T80" fmla="*/ 296 w 632"/>
                <a:gd name="T81" fmla="*/ 44 h 678"/>
                <a:gd name="T82" fmla="*/ 296 w 632"/>
                <a:gd name="T83" fmla="*/ 44 h 678"/>
                <a:gd name="T84" fmla="*/ 296 w 632"/>
                <a:gd name="T85" fmla="*/ 44 h 678"/>
                <a:gd name="T86" fmla="*/ 296 w 632"/>
                <a:gd name="T87" fmla="*/ 44 h 678"/>
                <a:gd name="T88" fmla="*/ 296 w 632"/>
                <a:gd name="T89" fmla="*/ 44 h 678"/>
                <a:gd name="T90" fmla="*/ 296 w 632"/>
                <a:gd name="T91" fmla="*/ 44 h 678"/>
                <a:gd name="T92" fmla="*/ 296 w 632"/>
                <a:gd name="T93" fmla="*/ 44 h 678"/>
                <a:gd name="T94" fmla="*/ 296 w 632"/>
                <a:gd name="T95" fmla="*/ 44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94" name="Freeform 36" descr="Wide upward diagonal"/>
            <p:cNvSpPr>
              <a:spLocks/>
            </p:cNvSpPr>
            <p:nvPr/>
          </p:nvSpPr>
          <p:spPr bwMode="auto">
            <a:xfrm>
              <a:off x="3515" y="3135"/>
              <a:ext cx="244" cy="155"/>
            </a:xfrm>
            <a:custGeom>
              <a:avLst/>
              <a:gdLst>
                <a:gd name="T0" fmla="*/ 310 w 484"/>
                <a:gd name="T1" fmla="*/ 46 h 334"/>
                <a:gd name="T2" fmla="*/ 310 w 484"/>
                <a:gd name="T3" fmla="*/ 46 h 334"/>
                <a:gd name="T4" fmla="*/ 310 w 484"/>
                <a:gd name="T5" fmla="*/ 46 h 334"/>
                <a:gd name="T6" fmla="*/ 310 w 484"/>
                <a:gd name="T7" fmla="*/ 46 h 334"/>
                <a:gd name="T8" fmla="*/ 310 w 484"/>
                <a:gd name="T9" fmla="*/ 46 h 334"/>
                <a:gd name="T10" fmla="*/ 310 w 484"/>
                <a:gd name="T11" fmla="*/ 46 h 334"/>
                <a:gd name="T12" fmla="*/ 310 w 484"/>
                <a:gd name="T13" fmla="*/ 46 h 334"/>
                <a:gd name="T14" fmla="*/ 310 w 484"/>
                <a:gd name="T15" fmla="*/ 46 h 334"/>
                <a:gd name="T16" fmla="*/ 310 w 484"/>
                <a:gd name="T17" fmla="*/ 46 h 334"/>
                <a:gd name="T18" fmla="*/ 310 w 484"/>
                <a:gd name="T19" fmla="*/ 46 h 334"/>
                <a:gd name="T20" fmla="*/ 310 w 484"/>
                <a:gd name="T21" fmla="*/ 46 h 334"/>
                <a:gd name="T22" fmla="*/ 310 w 484"/>
                <a:gd name="T23" fmla="*/ 46 h 334"/>
                <a:gd name="T24" fmla="*/ 310 w 484"/>
                <a:gd name="T25" fmla="*/ 46 h 334"/>
                <a:gd name="T26" fmla="*/ 310 w 484"/>
                <a:gd name="T27" fmla="*/ 46 h 334"/>
                <a:gd name="T28" fmla="*/ 310 w 484"/>
                <a:gd name="T29" fmla="*/ 46 h 334"/>
                <a:gd name="T30" fmla="*/ 310 w 484"/>
                <a:gd name="T31" fmla="*/ 46 h 334"/>
                <a:gd name="T32" fmla="*/ 310 w 484"/>
                <a:gd name="T33" fmla="*/ 46 h 334"/>
                <a:gd name="T34" fmla="*/ 310 w 484"/>
                <a:gd name="T35" fmla="*/ 46 h 334"/>
                <a:gd name="T36" fmla="*/ 310 w 484"/>
                <a:gd name="T37" fmla="*/ 46 h 334"/>
                <a:gd name="T38" fmla="*/ 310 w 484"/>
                <a:gd name="T39" fmla="*/ 46 h 334"/>
                <a:gd name="T40" fmla="*/ 310 w 484"/>
                <a:gd name="T41" fmla="*/ 46 h 334"/>
                <a:gd name="T42" fmla="*/ 310 w 484"/>
                <a:gd name="T43" fmla="*/ 46 h 334"/>
                <a:gd name="T44" fmla="*/ 310 w 484"/>
                <a:gd name="T45" fmla="*/ 46 h 334"/>
                <a:gd name="T46" fmla="*/ 310 w 484"/>
                <a:gd name="T47" fmla="*/ 46 h 334"/>
                <a:gd name="T48" fmla="*/ 310 w 484"/>
                <a:gd name="T49" fmla="*/ 46 h 334"/>
                <a:gd name="T50" fmla="*/ 310 w 484"/>
                <a:gd name="T51" fmla="*/ 46 h 334"/>
                <a:gd name="T52" fmla="*/ 310 w 484"/>
                <a:gd name="T53" fmla="*/ 46 h 334"/>
                <a:gd name="T54" fmla="*/ 310 w 484"/>
                <a:gd name="T55" fmla="*/ 46 h 334"/>
                <a:gd name="T56" fmla="*/ 310 w 484"/>
                <a:gd name="T57" fmla="*/ 46 h 334"/>
                <a:gd name="T58" fmla="*/ 310 w 484"/>
                <a:gd name="T59" fmla="*/ 46 h 334"/>
                <a:gd name="T60" fmla="*/ 310 w 484"/>
                <a:gd name="T61" fmla="*/ 46 h 334"/>
                <a:gd name="T62" fmla="*/ 310 w 484"/>
                <a:gd name="T63" fmla="*/ 46 h 334"/>
                <a:gd name="T64" fmla="*/ 310 w 484"/>
                <a:gd name="T65" fmla="*/ 0 h 334"/>
                <a:gd name="T66" fmla="*/ 310 w 484"/>
                <a:gd name="T67" fmla="*/ 46 h 334"/>
                <a:gd name="T68" fmla="*/ 310 w 484"/>
                <a:gd name="T69" fmla="*/ 46 h 334"/>
                <a:gd name="T70" fmla="*/ 310 w 484"/>
                <a:gd name="T71" fmla="*/ 46 h 334"/>
                <a:gd name="T72" fmla="*/ 310 w 484"/>
                <a:gd name="T73" fmla="*/ 46 h 334"/>
                <a:gd name="T74" fmla="*/ 310 w 484"/>
                <a:gd name="T75" fmla="*/ 46 h 334"/>
                <a:gd name="T76" fmla="*/ 310 w 484"/>
                <a:gd name="T77" fmla="*/ 46 h 334"/>
                <a:gd name="T78" fmla="*/ 310 w 484"/>
                <a:gd name="T79" fmla="*/ 46 h 334"/>
                <a:gd name="T80" fmla="*/ 310 w 484"/>
                <a:gd name="T81" fmla="*/ 46 h 334"/>
                <a:gd name="T82" fmla="*/ 310 w 484"/>
                <a:gd name="T83" fmla="*/ 46 h 334"/>
                <a:gd name="T84" fmla="*/ 310 w 484"/>
                <a:gd name="T85" fmla="*/ 46 h 334"/>
                <a:gd name="T86" fmla="*/ 310 w 484"/>
                <a:gd name="T87" fmla="*/ 46 h 334"/>
                <a:gd name="T88" fmla="*/ 310 w 484"/>
                <a:gd name="T89" fmla="*/ 46 h 334"/>
                <a:gd name="T90" fmla="*/ 310 w 484"/>
                <a:gd name="T91" fmla="*/ 46 h 334"/>
                <a:gd name="T92" fmla="*/ 310 w 484"/>
                <a:gd name="T93" fmla="*/ 46 h 334"/>
                <a:gd name="T94" fmla="*/ 310 w 484"/>
                <a:gd name="T95" fmla="*/ 46 h 334"/>
                <a:gd name="T96" fmla="*/ 310 w 484"/>
                <a:gd name="T97" fmla="*/ 46 h 334"/>
                <a:gd name="T98" fmla="*/ 310 w 484"/>
                <a:gd name="T99" fmla="*/ 46 h 334"/>
                <a:gd name="T100" fmla="*/ 310 w 484"/>
                <a:gd name="T101" fmla="*/ 46 h 334"/>
                <a:gd name="T102" fmla="*/ 310 w 484"/>
                <a:gd name="T103" fmla="*/ 46 h 334"/>
                <a:gd name="T104" fmla="*/ 310 w 484"/>
                <a:gd name="T105" fmla="*/ 46 h 334"/>
                <a:gd name="T106" fmla="*/ 310 w 484"/>
                <a:gd name="T107" fmla="*/ 46 h 334"/>
                <a:gd name="T108" fmla="*/ 310 w 484"/>
                <a:gd name="T109" fmla="*/ 46 h 334"/>
                <a:gd name="T110" fmla="*/ 310 w 484"/>
                <a:gd name="T111" fmla="*/ 46 h 334"/>
                <a:gd name="T112" fmla="*/ 310 w 484"/>
                <a:gd name="T113" fmla="*/ 46 h 334"/>
                <a:gd name="T114" fmla="*/ 310 w 484"/>
                <a:gd name="T115" fmla="*/ 46 h 334"/>
                <a:gd name="T116" fmla="*/ 310 w 484"/>
                <a:gd name="T117" fmla="*/ 46 h 334"/>
                <a:gd name="T118" fmla="*/ 310 w 484"/>
                <a:gd name="T119" fmla="*/ 46 h 334"/>
                <a:gd name="T120" fmla="*/ 0 w 484"/>
                <a:gd name="T121" fmla="*/ 46 h 334"/>
                <a:gd name="T122" fmla="*/ 310 w 484"/>
                <a:gd name="T123" fmla="*/ 46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95" name="Freeform 37" descr="Wide upward diagonal"/>
            <p:cNvSpPr>
              <a:spLocks/>
            </p:cNvSpPr>
            <p:nvPr/>
          </p:nvSpPr>
          <p:spPr bwMode="auto">
            <a:xfrm>
              <a:off x="3410" y="3249"/>
              <a:ext cx="212" cy="218"/>
            </a:xfrm>
            <a:custGeom>
              <a:avLst/>
              <a:gdLst>
                <a:gd name="T0" fmla="*/ 336 w 419"/>
                <a:gd name="T1" fmla="*/ 48 h 469"/>
                <a:gd name="T2" fmla="*/ 336 w 419"/>
                <a:gd name="T3" fmla="*/ 48 h 469"/>
                <a:gd name="T4" fmla="*/ 336 w 419"/>
                <a:gd name="T5" fmla="*/ 48 h 469"/>
                <a:gd name="T6" fmla="*/ 336 w 419"/>
                <a:gd name="T7" fmla="*/ 48 h 469"/>
                <a:gd name="T8" fmla="*/ 336 w 419"/>
                <a:gd name="T9" fmla="*/ 48 h 469"/>
                <a:gd name="T10" fmla="*/ 336 w 419"/>
                <a:gd name="T11" fmla="*/ 48 h 469"/>
                <a:gd name="T12" fmla="*/ 336 w 419"/>
                <a:gd name="T13" fmla="*/ 48 h 469"/>
                <a:gd name="T14" fmla="*/ 336 w 419"/>
                <a:gd name="T15" fmla="*/ 48 h 469"/>
                <a:gd name="T16" fmla="*/ 336 w 419"/>
                <a:gd name="T17" fmla="*/ 48 h 469"/>
                <a:gd name="T18" fmla="*/ 336 w 419"/>
                <a:gd name="T19" fmla="*/ 48 h 469"/>
                <a:gd name="T20" fmla="*/ 336 w 419"/>
                <a:gd name="T21" fmla="*/ 48 h 469"/>
                <a:gd name="T22" fmla="*/ 336 w 419"/>
                <a:gd name="T23" fmla="*/ 48 h 469"/>
                <a:gd name="T24" fmla="*/ 336 w 419"/>
                <a:gd name="T25" fmla="*/ 48 h 469"/>
                <a:gd name="T26" fmla="*/ 336 w 419"/>
                <a:gd name="T27" fmla="*/ 48 h 469"/>
                <a:gd name="T28" fmla="*/ 336 w 419"/>
                <a:gd name="T29" fmla="*/ 48 h 469"/>
                <a:gd name="T30" fmla="*/ 336 w 419"/>
                <a:gd name="T31" fmla="*/ 48 h 469"/>
                <a:gd name="T32" fmla="*/ 336 w 419"/>
                <a:gd name="T33" fmla="*/ 48 h 469"/>
                <a:gd name="T34" fmla="*/ 336 w 419"/>
                <a:gd name="T35" fmla="*/ 48 h 469"/>
                <a:gd name="T36" fmla="*/ 336 w 419"/>
                <a:gd name="T37" fmla="*/ 48 h 469"/>
                <a:gd name="T38" fmla="*/ 336 w 419"/>
                <a:gd name="T39" fmla="*/ 48 h 469"/>
                <a:gd name="T40" fmla="*/ 336 w 419"/>
                <a:gd name="T41" fmla="*/ 48 h 469"/>
                <a:gd name="T42" fmla="*/ 336 w 419"/>
                <a:gd name="T43" fmla="*/ 48 h 469"/>
                <a:gd name="T44" fmla="*/ 336 w 419"/>
                <a:gd name="T45" fmla="*/ 48 h 469"/>
                <a:gd name="T46" fmla="*/ 336 w 419"/>
                <a:gd name="T47" fmla="*/ 48 h 469"/>
                <a:gd name="T48" fmla="*/ 336 w 419"/>
                <a:gd name="T49" fmla="*/ 48 h 469"/>
                <a:gd name="T50" fmla="*/ 336 w 419"/>
                <a:gd name="T51" fmla="*/ 48 h 469"/>
                <a:gd name="T52" fmla="*/ 336 w 419"/>
                <a:gd name="T53" fmla="*/ 48 h 469"/>
                <a:gd name="T54" fmla="*/ 336 w 419"/>
                <a:gd name="T55" fmla="*/ 48 h 469"/>
                <a:gd name="T56" fmla="*/ 336 w 419"/>
                <a:gd name="T57" fmla="*/ 48 h 469"/>
                <a:gd name="T58" fmla="*/ 336 w 419"/>
                <a:gd name="T59" fmla="*/ 48 h 469"/>
                <a:gd name="T60" fmla="*/ 336 w 419"/>
                <a:gd name="T61" fmla="*/ 48 h 469"/>
                <a:gd name="T62" fmla="*/ 336 w 419"/>
                <a:gd name="T63" fmla="*/ 48 h 469"/>
                <a:gd name="T64" fmla="*/ 336 w 419"/>
                <a:gd name="T65" fmla="*/ 48 h 469"/>
                <a:gd name="T66" fmla="*/ 336 w 419"/>
                <a:gd name="T67" fmla="*/ 48 h 469"/>
                <a:gd name="T68" fmla="*/ 336 w 419"/>
                <a:gd name="T69" fmla="*/ 48 h 469"/>
                <a:gd name="T70" fmla="*/ 336 w 419"/>
                <a:gd name="T71" fmla="*/ 48 h 469"/>
                <a:gd name="T72" fmla="*/ 336 w 419"/>
                <a:gd name="T73" fmla="*/ 48 h 469"/>
                <a:gd name="T74" fmla="*/ 336 w 419"/>
                <a:gd name="T75" fmla="*/ 48 h 469"/>
                <a:gd name="T76" fmla="*/ 336 w 419"/>
                <a:gd name="T77" fmla="*/ 48 h 469"/>
                <a:gd name="T78" fmla="*/ 336 w 419"/>
                <a:gd name="T79" fmla="*/ 48 h 469"/>
                <a:gd name="T80" fmla="*/ 336 w 419"/>
                <a:gd name="T81" fmla="*/ 48 h 469"/>
                <a:gd name="T82" fmla="*/ 336 w 419"/>
                <a:gd name="T83" fmla="*/ 48 h 469"/>
                <a:gd name="T84" fmla="*/ 336 w 419"/>
                <a:gd name="T85" fmla="*/ 48 h 469"/>
                <a:gd name="T86" fmla="*/ 336 w 419"/>
                <a:gd name="T87" fmla="*/ 48 h 469"/>
                <a:gd name="T88" fmla="*/ 336 w 419"/>
                <a:gd name="T89" fmla="*/ 48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4F81BD"/>
            </a:solidFill>
            <a:ln w="9525" cap="rnd" cmpd="sng">
              <a:solidFill>
                <a:schemeClr val="bg1"/>
              </a:solidFill>
              <a:prstDash val="solid"/>
              <a:round/>
              <a:headEnd type="none" w="med" len="med"/>
              <a:tailEnd type="none" w="med" len="med"/>
            </a:ln>
          </p:spPr>
          <p:txBody>
            <a:bodyPr/>
            <a:lstStyle/>
            <a:p>
              <a:endParaRPr lang="en-GB"/>
            </a:p>
          </p:txBody>
        </p:sp>
        <p:sp>
          <p:nvSpPr>
            <p:cNvPr id="5296" name="Freeform 38"/>
            <p:cNvSpPr>
              <a:spLocks/>
            </p:cNvSpPr>
            <p:nvPr/>
          </p:nvSpPr>
          <p:spPr bwMode="auto">
            <a:xfrm>
              <a:off x="3541" y="3078"/>
              <a:ext cx="203" cy="94"/>
            </a:xfrm>
            <a:custGeom>
              <a:avLst/>
              <a:gdLst>
                <a:gd name="T0" fmla="*/ 287 w 404"/>
                <a:gd name="T1" fmla="*/ 44 h 203"/>
                <a:gd name="T2" fmla="*/ 287 w 404"/>
                <a:gd name="T3" fmla="*/ 0 h 203"/>
                <a:gd name="T4" fmla="*/ 287 w 404"/>
                <a:gd name="T5" fmla="*/ 0 h 203"/>
                <a:gd name="T6" fmla="*/ 287 w 404"/>
                <a:gd name="T7" fmla="*/ 44 h 203"/>
                <a:gd name="T8" fmla="*/ 287 w 404"/>
                <a:gd name="T9" fmla="*/ 44 h 203"/>
                <a:gd name="T10" fmla="*/ 287 w 404"/>
                <a:gd name="T11" fmla="*/ 44 h 203"/>
                <a:gd name="T12" fmla="*/ 287 w 404"/>
                <a:gd name="T13" fmla="*/ 44 h 203"/>
                <a:gd name="T14" fmla="*/ 287 w 404"/>
                <a:gd name="T15" fmla="*/ 44 h 203"/>
                <a:gd name="T16" fmla="*/ 287 w 404"/>
                <a:gd name="T17" fmla="*/ 44 h 203"/>
                <a:gd name="T18" fmla="*/ 287 w 404"/>
                <a:gd name="T19" fmla="*/ 44 h 203"/>
                <a:gd name="T20" fmla="*/ 287 w 404"/>
                <a:gd name="T21" fmla="*/ 44 h 203"/>
                <a:gd name="T22" fmla="*/ 287 w 404"/>
                <a:gd name="T23" fmla="*/ 44 h 203"/>
                <a:gd name="T24" fmla="*/ 287 w 404"/>
                <a:gd name="T25" fmla="*/ 44 h 203"/>
                <a:gd name="T26" fmla="*/ 287 w 404"/>
                <a:gd name="T27" fmla="*/ 44 h 203"/>
                <a:gd name="T28" fmla="*/ 287 w 404"/>
                <a:gd name="T29" fmla="*/ 44 h 203"/>
                <a:gd name="T30" fmla="*/ 287 w 404"/>
                <a:gd name="T31" fmla="*/ 44 h 203"/>
                <a:gd name="T32" fmla="*/ 287 w 404"/>
                <a:gd name="T33" fmla="*/ 44 h 203"/>
                <a:gd name="T34" fmla="*/ 287 w 404"/>
                <a:gd name="T35" fmla="*/ 44 h 203"/>
                <a:gd name="T36" fmla="*/ 287 w 404"/>
                <a:gd name="T37" fmla="*/ 44 h 203"/>
                <a:gd name="T38" fmla="*/ 287 w 404"/>
                <a:gd name="T39" fmla="*/ 44 h 203"/>
                <a:gd name="T40" fmla="*/ 287 w 404"/>
                <a:gd name="T41" fmla="*/ 44 h 203"/>
                <a:gd name="T42" fmla="*/ 287 w 404"/>
                <a:gd name="T43" fmla="*/ 44 h 203"/>
                <a:gd name="T44" fmla="*/ 287 w 404"/>
                <a:gd name="T45" fmla="*/ 44 h 203"/>
                <a:gd name="T46" fmla="*/ 287 w 404"/>
                <a:gd name="T47" fmla="*/ 44 h 203"/>
                <a:gd name="T48" fmla="*/ 287 w 404"/>
                <a:gd name="T49" fmla="*/ 44 h 203"/>
                <a:gd name="T50" fmla="*/ 287 w 404"/>
                <a:gd name="T51" fmla="*/ 44 h 203"/>
                <a:gd name="T52" fmla="*/ 287 w 404"/>
                <a:gd name="T53" fmla="*/ 44 h 203"/>
                <a:gd name="T54" fmla="*/ 287 w 404"/>
                <a:gd name="T55" fmla="*/ 44 h 203"/>
                <a:gd name="T56" fmla="*/ 287 w 404"/>
                <a:gd name="T57" fmla="*/ 44 h 203"/>
                <a:gd name="T58" fmla="*/ 287 w 404"/>
                <a:gd name="T59" fmla="*/ 44 h 203"/>
                <a:gd name="T60" fmla="*/ 287 w 404"/>
                <a:gd name="T61" fmla="*/ 44 h 203"/>
                <a:gd name="T62" fmla="*/ 287 w 404"/>
                <a:gd name="T63" fmla="*/ 44 h 203"/>
                <a:gd name="T64" fmla="*/ 287 w 404"/>
                <a:gd name="T65" fmla="*/ 44 h 203"/>
                <a:gd name="T66" fmla="*/ 287 w 404"/>
                <a:gd name="T67" fmla="*/ 44 h 203"/>
                <a:gd name="T68" fmla="*/ 287 w 404"/>
                <a:gd name="T69" fmla="*/ 44 h 203"/>
                <a:gd name="T70" fmla="*/ 287 w 404"/>
                <a:gd name="T71" fmla="*/ 44 h 203"/>
                <a:gd name="T72" fmla="*/ 287 w 404"/>
                <a:gd name="T73" fmla="*/ 44 h 203"/>
                <a:gd name="T74" fmla="*/ 0 w 404"/>
                <a:gd name="T75" fmla="*/ 44 h 203"/>
                <a:gd name="T76" fmla="*/ 0 w 404"/>
                <a:gd name="T77" fmla="*/ 44 h 203"/>
                <a:gd name="T78" fmla="*/ 287 w 404"/>
                <a:gd name="T79" fmla="*/ 44 h 203"/>
                <a:gd name="T80" fmla="*/ 287 w 404"/>
                <a:gd name="T81" fmla="*/ 44 h 203"/>
                <a:gd name="T82" fmla="*/ 287 w 404"/>
                <a:gd name="T83" fmla="*/ 44 h 203"/>
                <a:gd name="T84" fmla="*/ 287 w 404"/>
                <a:gd name="T85" fmla="*/ 44 h 203"/>
                <a:gd name="T86" fmla="*/ 287 w 404"/>
                <a:gd name="T87" fmla="*/ 44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97" name="Freeform 39" descr="Wide upward diagonal"/>
            <p:cNvSpPr>
              <a:spLocks/>
            </p:cNvSpPr>
            <p:nvPr/>
          </p:nvSpPr>
          <p:spPr bwMode="auto">
            <a:xfrm>
              <a:off x="3749" y="3360"/>
              <a:ext cx="221" cy="172"/>
            </a:xfrm>
            <a:custGeom>
              <a:avLst/>
              <a:gdLst>
                <a:gd name="T0" fmla="*/ 284 w 440"/>
                <a:gd name="T1" fmla="*/ 54 h 368"/>
                <a:gd name="T2" fmla="*/ 284 w 440"/>
                <a:gd name="T3" fmla="*/ 54 h 368"/>
                <a:gd name="T4" fmla="*/ 284 w 440"/>
                <a:gd name="T5" fmla="*/ 54 h 368"/>
                <a:gd name="T6" fmla="*/ 284 w 440"/>
                <a:gd name="T7" fmla="*/ 54 h 368"/>
                <a:gd name="T8" fmla="*/ 284 w 440"/>
                <a:gd name="T9" fmla="*/ 54 h 368"/>
                <a:gd name="T10" fmla="*/ 284 w 440"/>
                <a:gd name="T11" fmla="*/ 54 h 368"/>
                <a:gd name="T12" fmla="*/ 284 w 440"/>
                <a:gd name="T13" fmla="*/ 54 h 368"/>
                <a:gd name="T14" fmla="*/ 284 w 440"/>
                <a:gd name="T15" fmla="*/ 54 h 368"/>
                <a:gd name="T16" fmla="*/ 284 w 440"/>
                <a:gd name="T17" fmla="*/ 54 h 368"/>
                <a:gd name="T18" fmla="*/ 284 w 440"/>
                <a:gd name="T19" fmla="*/ 54 h 368"/>
                <a:gd name="T20" fmla="*/ 284 w 440"/>
                <a:gd name="T21" fmla="*/ 54 h 368"/>
                <a:gd name="T22" fmla="*/ 284 w 440"/>
                <a:gd name="T23" fmla="*/ 54 h 368"/>
                <a:gd name="T24" fmla="*/ 284 w 440"/>
                <a:gd name="T25" fmla="*/ 54 h 368"/>
                <a:gd name="T26" fmla="*/ 284 w 440"/>
                <a:gd name="T27" fmla="*/ 54 h 368"/>
                <a:gd name="T28" fmla="*/ 284 w 440"/>
                <a:gd name="T29" fmla="*/ 54 h 368"/>
                <a:gd name="T30" fmla="*/ 284 w 440"/>
                <a:gd name="T31" fmla="*/ 54 h 368"/>
                <a:gd name="T32" fmla="*/ 284 w 440"/>
                <a:gd name="T33" fmla="*/ 54 h 368"/>
                <a:gd name="T34" fmla="*/ 284 w 440"/>
                <a:gd name="T35" fmla="*/ 54 h 368"/>
                <a:gd name="T36" fmla="*/ 284 w 440"/>
                <a:gd name="T37" fmla="*/ 54 h 368"/>
                <a:gd name="T38" fmla="*/ 284 w 440"/>
                <a:gd name="T39" fmla="*/ 54 h 368"/>
                <a:gd name="T40" fmla="*/ 284 w 440"/>
                <a:gd name="T41" fmla="*/ 54 h 368"/>
                <a:gd name="T42" fmla="*/ 284 w 440"/>
                <a:gd name="T43" fmla="*/ 54 h 368"/>
                <a:gd name="T44" fmla="*/ 284 w 440"/>
                <a:gd name="T45" fmla="*/ 54 h 368"/>
                <a:gd name="T46" fmla="*/ 284 w 440"/>
                <a:gd name="T47" fmla="*/ 54 h 368"/>
                <a:gd name="T48" fmla="*/ 284 w 440"/>
                <a:gd name="T49" fmla="*/ 54 h 368"/>
                <a:gd name="T50" fmla="*/ 284 w 440"/>
                <a:gd name="T51" fmla="*/ 54 h 368"/>
                <a:gd name="T52" fmla="*/ 284 w 440"/>
                <a:gd name="T53" fmla="*/ 54 h 368"/>
                <a:gd name="T54" fmla="*/ 284 w 440"/>
                <a:gd name="T55" fmla="*/ 54 h 368"/>
                <a:gd name="T56" fmla="*/ 284 w 440"/>
                <a:gd name="T57" fmla="*/ 54 h 368"/>
                <a:gd name="T58" fmla="*/ 284 w 440"/>
                <a:gd name="T59" fmla="*/ 54 h 368"/>
                <a:gd name="T60" fmla="*/ 284 w 440"/>
                <a:gd name="T61" fmla="*/ 54 h 368"/>
                <a:gd name="T62" fmla="*/ 284 w 440"/>
                <a:gd name="T63" fmla="*/ 54 h 368"/>
                <a:gd name="T64" fmla="*/ 284 w 440"/>
                <a:gd name="T65" fmla="*/ 54 h 368"/>
                <a:gd name="T66" fmla="*/ 284 w 440"/>
                <a:gd name="T67" fmla="*/ 54 h 368"/>
                <a:gd name="T68" fmla="*/ 284 w 440"/>
                <a:gd name="T69" fmla="*/ 54 h 368"/>
                <a:gd name="T70" fmla="*/ 284 w 440"/>
                <a:gd name="T71" fmla="*/ 54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98" name="Freeform 41" descr="Wide upward diagonal"/>
            <p:cNvSpPr>
              <a:spLocks/>
            </p:cNvSpPr>
            <p:nvPr/>
          </p:nvSpPr>
          <p:spPr bwMode="auto">
            <a:xfrm>
              <a:off x="3684" y="3149"/>
              <a:ext cx="319" cy="246"/>
            </a:xfrm>
            <a:custGeom>
              <a:avLst/>
              <a:gdLst>
                <a:gd name="T0" fmla="*/ 307 w 633"/>
                <a:gd name="T1" fmla="*/ 50 h 528"/>
                <a:gd name="T2" fmla="*/ 307 w 633"/>
                <a:gd name="T3" fmla="*/ 50 h 528"/>
                <a:gd name="T4" fmla="*/ 307 w 633"/>
                <a:gd name="T5" fmla="*/ 50 h 528"/>
                <a:gd name="T6" fmla="*/ 307 w 633"/>
                <a:gd name="T7" fmla="*/ 50 h 528"/>
                <a:gd name="T8" fmla="*/ 307 w 633"/>
                <a:gd name="T9" fmla="*/ 50 h 528"/>
                <a:gd name="T10" fmla="*/ 0 w 633"/>
                <a:gd name="T11" fmla="*/ 50 h 528"/>
                <a:gd name="T12" fmla="*/ 307 w 633"/>
                <a:gd name="T13" fmla="*/ 50 h 528"/>
                <a:gd name="T14" fmla="*/ 307 w 633"/>
                <a:gd name="T15" fmla="*/ 50 h 528"/>
                <a:gd name="T16" fmla="*/ 307 w 633"/>
                <a:gd name="T17" fmla="*/ 50 h 528"/>
                <a:gd name="T18" fmla="*/ 307 w 633"/>
                <a:gd name="T19" fmla="*/ 50 h 528"/>
                <a:gd name="T20" fmla="*/ 307 w 633"/>
                <a:gd name="T21" fmla="*/ 50 h 528"/>
                <a:gd name="T22" fmla="*/ 307 w 633"/>
                <a:gd name="T23" fmla="*/ 50 h 528"/>
                <a:gd name="T24" fmla="*/ 307 w 633"/>
                <a:gd name="T25" fmla="*/ 50 h 528"/>
                <a:gd name="T26" fmla="*/ 307 w 633"/>
                <a:gd name="T27" fmla="*/ 50 h 528"/>
                <a:gd name="T28" fmla="*/ 307 w 633"/>
                <a:gd name="T29" fmla="*/ 50 h 528"/>
                <a:gd name="T30" fmla="*/ 307 w 633"/>
                <a:gd name="T31" fmla="*/ 50 h 528"/>
                <a:gd name="T32" fmla="*/ 307 w 633"/>
                <a:gd name="T33" fmla="*/ 50 h 528"/>
                <a:gd name="T34" fmla="*/ 307 w 633"/>
                <a:gd name="T35" fmla="*/ 50 h 528"/>
                <a:gd name="T36" fmla="*/ 307 w 633"/>
                <a:gd name="T37" fmla="*/ 50 h 528"/>
                <a:gd name="T38" fmla="*/ 307 w 633"/>
                <a:gd name="T39" fmla="*/ 50 h 528"/>
                <a:gd name="T40" fmla="*/ 307 w 633"/>
                <a:gd name="T41" fmla="*/ 50 h 528"/>
                <a:gd name="T42" fmla="*/ 307 w 633"/>
                <a:gd name="T43" fmla="*/ 50 h 528"/>
                <a:gd name="T44" fmla="*/ 307 w 633"/>
                <a:gd name="T45" fmla="*/ 50 h 528"/>
                <a:gd name="T46" fmla="*/ 307 w 633"/>
                <a:gd name="T47" fmla="*/ 50 h 528"/>
                <a:gd name="T48" fmla="*/ 307 w 633"/>
                <a:gd name="T49" fmla="*/ 50 h 528"/>
                <a:gd name="T50" fmla="*/ 307 w 633"/>
                <a:gd name="T51" fmla="*/ 50 h 528"/>
                <a:gd name="T52" fmla="*/ 307 w 633"/>
                <a:gd name="T53" fmla="*/ 50 h 528"/>
                <a:gd name="T54" fmla="*/ 307 w 633"/>
                <a:gd name="T55" fmla="*/ 50 h 528"/>
                <a:gd name="T56" fmla="*/ 307 w 633"/>
                <a:gd name="T57" fmla="*/ 50 h 528"/>
                <a:gd name="T58" fmla="*/ 307 w 633"/>
                <a:gd name="T59" fmla="*/ 50 h 528"/>
                <a:gd name="T60" fmla="*/ 307 w 633"/>
                <a:gd name="T61" fmla="*/ 50 h 528"/>
                <a:gd name="T62" fmla="*/ 307 w 633"/>
                <a:gd name="T63" fmla="*/ 50 h 528"/>
                <a:gd name="T64" fmla="*/ 307 w 633"/>
                <a:gd name="T65" fmla="*/ 50 h 528"/>
                <a:gd name="T66" fmla="*/ 307 w 633"/>
                <a:gd name="T67" fmla="*/ 50 h 528"/>
                <a:gd name="T68" fmla="*/ 307 w 633"/>
                <a:gd name="T69" fmla="*/ 50 h 528"/>
                <a:gd name="T70" fmla="*/ 307 w 633"/>
                <a:gd name="T71" fmla="*/ 50 h 528"/>
                <a:gd name="T72" fmla="*/ 307 w 633"/>
                <a:gd name="T73" fmla="*/ 50 h 528"/>
                <a:gd name="T74" fmla="*/ 307 w 633"/>
                <a:gd name="T75" fmla="*/ 50 h 528"/>
                <a:gd name="T76" fmla="*/ 307 w 633"/>
                <a:gd name="T77" fmla="*/ 50 h 528"/>
                <a:gd name="T78" fmla="*/ 307 w 633"/>
                <a:gd name="T79" fmla="*/ 50 h 528"/>
                <a:gd name="T80" fmla="*/ 307 w 633"/>
                <a:gd name="T81" fmla="*/ 50 h 528"/>
                <a:gd name="T82" fmla="*/ 307 w 633"/>
                <a:gd name="T83" fmla="*/ 0 h 528"/>
                <a:gd name="T84" fmla="*/ 307 w 633"/>
                <a:gd name="T85" fmla="*/ 50 h 528"/>
                <a:gd name="T86" fmla="*/ 307 w 633"/>
                <a:gd name="T87" fmla="*/ 50 h 528"/>
                <a:gd name="T88" fmla="*/ 307 w 633"/>
                <a:gd name="T89" fmla="*/ 50 h 528"/>
                <a:gd name="T90" fmla="*/ 307 w 633"/>
                <a:gd name="T91" fmla="*/ 50 h 528"/>
                <a:gd name="T92" fmla="*/ 307 w 633"/>
                <a:gd name="T93" fmla="*/ 50 h 528"/>
                <a:gd name="T94" fmla="*/ 307 w 633"/>
                <a:gd name="T95" fmla="*/ 50 h 528"/>
                <a:gd name="T96" fmla="*/ 307 w 633"/>
                <a:gd name="T97" fmla="*/ 50 h 528"/>
                <a:gd name="T98" fmla="*/ 307 w 633"/>
                <a:gd name="T99" fmla="*/ 50 h 528"/>
                <a:gd name="T100" fmla="*/ 307 w 633"/>
                <a:gd name="T101" fmla="*/ 50 h 528"/>
                <a:gd name="T102" fmla="*/ 307 w 633"/>
                <a:gd name="T103" fmla="*/ 50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99" name="Freeform 42"/>
            <p:cNvSpPr>
              <a:spLocks/>
            </p:cNvSpPr>
            <p:nvPr/>
          </p:nvSpPr>
          <p:spPr bwMode="auto">
            <a:xfrm>
              <a:off x="3693" y="3694"/>
              <a:ext cx="107" cy="100"/>
            </a:xfrm>
            <a:custGeom>
              <a:avLst/>
              <a:gdLst>
                <a:gd name="T0" fmla="*/ 317 w 212"/>
                <a:gd name="T1" fmla="*/ 48 h 215"/>
                <a:gd name="T2" fmla="*/ 317 w 212"/>
                <a:gd name="T3" fmla="*/ 48 h 215"/>
                <a:gd name="T4" fmla="*/ 317 w 212"/>
                <a:gd name="T5" fmla="*/ 48 h 215"/>
                <a:gd name="T6" fmla="*/ 317 w 212"/>
                <a:gd name="T7" fmla="*/ 48 h 215"/>
                <a:gd name="T8" fmla="*/ 317 w 212"/>
                <a:gd name="T9" fmla="*/ 48 h 215"/>
                <a:gd name="T10" fmla="*/ 0 w 212"/>
                <a:gd name="T11" fmla="*/ 48 h 215"/>
                <a:gd name="T12" fmla="*/ 317 w 212"/>
                <a:gd name="T13" fmla="*/ 48 h 215"/>
                <a:gd name="T14" fmla="*/ 317 w 212"/>
                <a:gd name="T15" fmla="*/ 48 h 215"/>
                <a:gd name="T16" fmla="*/ 317 w 212"/>
                <a:gd name="T17" fmla="*/ 48 h 215"/>
                <a:gd name="T18" fmla="*/ 317 w 212"/>
                <a:gd name="T19" fmla="*/ 48 h 215"/>
                <a:gd name="T20" fmla="*/ 317 w 212"/>
                <a:gd name="T21" fmla="*/ 48 h 215"/>
                <a:gd name="T22" fmla="*/ 317 w 212"/>
                <a:gd name="T23" fmla="*/ 48 h 215"/>
                <a:gd name="T24" fmla="*/ 317 w 212"/>
                <a:gd name="T25" fmla="*/ 48 h 215"/>
                <a:gd name="T26" fmla="*/ 317 w 212"/>
                <a:gd name="T27" fmla="*/ 48 h 215"/>
                <a:gd name="T28" fmla="*/ 317 w 212"/>
                <a:gd name="T29" fmla="*/ 48 h 215"/>
                <a:gd name="T30" fmla="*/ 317 w 212"/>
                <a:gd name="T31" fmla="*/ 48 h 215"/>
                <a:gd name="T32" fmla="*/ 317 w 212"/>
                <a:gd name="T33" fmla="*/ 48 h 215"/>
                <a:gd name="T34" fmla="*/ 317 w 212"/>
                <a:gd name="T35" fmla="*/ 48 h 215"/>
                <a:gd name="T36" fmla="*/ 317 w 212"/>
                <a:gd name="T37" fmla="*/ 48 h 215"/>
                <a:gd name="T38" fmla="*/ 317 w 212"/>
                <a:gd name="T39" fmla="*/ 48 h 215"/>
                <a:gd name="T40" fmla="*/ 317 w 212"/>
                <a:gd name="T41" fmla="*/ 48 h 215"/>
                <a:gd name="T42" fmla="*/ 317 w 212"/>
                <a:gd name="T43" fmla="*/ 48 h 215"/>
                <a:gd name="T44" fmla="*/ 317 w 212"/>
                <a:gd name="T45" fmla="*/ 48 h 215"/>
                <a:gd name="T46" fmla="*/ 317 w 212"/>
                <a:gd name="T47" fmla="*/ 48 h 215"/>
                <a:gd name="T48" fmla="*/ 317 w 212"/>
                <a:gd name="T49" fmla="*/ 48 h 215"/>
                <a:gd name="T50" fmla="*/ 317 w 212"/>
                <a:gd name="T51" fmla="*/ 48 h 215"/>
                <a:gd name="T52" fmla="*/ 317 w 212"/>
                <a:gd name="T53" fmla="*/ 48 h 215"/>
                <a:gd name="T54" fmla="*/ 317 w 212"/>
                <a:gd name="T55" fmla="*/ 48 h 215"/>
                <a:gd name="T56" fmla="*/ 317 w 212"/>
                <a:gd name="T57" fmla="*/ 48 h 215"/>
                <a:gd name="T58" fmla="*/ 317 w 212"/>
                <a:gd name="T59" fmla="*/ 48 h 215"/>
                <a:gd name="T60" fmla="*/ 317 w 212"/>
                <a:gd name="T61" fmla="*/ 48 h 215"/>
                <a:gd name="T62" fmla="*/ 317 w 212"/>
                <a:gd name="T63" fmla="*/ 48 h 215"/>
                <a:gd name="T64" fmla="*/ 317 w 212"/>
                <a:gd name="T65" fmla="*/ 48 h 215"/>
                <a:gd name="T66" fmla="*/ 317 w 212"/>
                <a:gd name="T67" fmla="*/ 48 h 215"/>
                <a:gd name="T68" fmla="*/ 317 w 212"/>
                <a:gd name="T69" fmla="*/ 48 h 215"/>
                <a:gd name="T70" fmla="*/ 317 w 212"/>
                <a:gd name="T71" fmla="*/ 48 h 215"/>
                <a:gd name="T72" fmla="*/ 317 w 212"/>
                <a:gd name="T73" fmla="*/ 48 h 215"/>
                <a:gd name="T74" fmla="*/ 317 w 212"/>
                <a:gd name="T75" fmla="*/ 48 h 215"/>
                <a:gd name="T76" fmla="*/ 317 w 212"/>
                <a:gd name="T77" fmla="*/ 48 h 215"/>
                <a:gd name="T78" fmla="*/ 317 w 212"/>
                <a:gd name="T79" fmla="*/ 0 h 215"/>
                <a:gd name="T80" fmla="*/ 317 w 212"/>
                <a:gd name="T81" fmla="*/ 48 h 215"/>
                <a:gd name="T82" fmla="*/ 317 w 212"/>
                <a:gd name="T83" fmla="*/ 48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00" name="Freeform 43"/>
            <p:cNvSpPr>
              <a:spLocks/>
            </p:cNvSpPr>
            <p:nvPr/>
          </p:nvSpPr>
          <p:spPr bwMode="auto">
            <a:xfrm>
              <a:off x="3657" y="3491"/>
              <a:ext cx="248" cy="236"/>
            </a:xfrm>
            <a:custGeom>
              <a:avLst/>
              <a:gdLst>
                <a:gd name="T0" fmla="*/ 294 w 493"/>
                <a:gd name="T1" fmla="*/ 49 h 507"/>
                <a:gd name="T2" fmla="*/ 294 w 493"/>
                <a:gd name="T3" fmla="*/ 49 h 507"/>
                <a:gd name="T4" fmla="*/ 294 w 493"/>
                <a:gd name="T5" fmla="*/ 49 h 507"/>
                <a:gd name="T6" fmla="*/ 294 w 493"/>
                <a:gd name="T7" fmla="*/ 49 h 507"/>
                <a:gd name="T8" fmla="*/ 0 w 493"/>
                <a:gd name="T9" fmla="*/ 49 h 507"/>
                <a:gd name="T10" fmla="*/ 294 w 493"/>
                <a:gd name="T11" fmla="*/ 49 h 507"/>
                <a:gd name="T12" fmla="*/ 294 w 493"/>
                <a:gd name="T13" fmla="*/ 49 h 507"/>
                <a:gd name="T14" fmla="*/ 294 w 493"/>
                <a:gd name="T15" fmla="*/ 49 h 507"/>
                <a:gd name="T16" fmla="*/ 294 w 493"/>
                <a:gd name="T17" fmla="*/ 49 h 507"/>
                <a:gd name="T18" fmla="*/ 294 w 493"/>
                <a:gd name="T19" fmla="*/ 49 h 507"/>
                <a:gd name="T20" fmla="*/ 294 w 493"/>
                <a:gd name="T21" fmla="*/ 49 h 507"/>
                <a:gd name="T22" fmla="*/ 294 w 493"/>
                <a:gd name="T23" fmla="*/ 49 h 507"/>
                <a:gd name="T24" fmla="*/ 294 w 493"/>
                <a:gd name="T25" fmla="*/ 49 h 507"/>
                <a:gd name="T26" fmla="*/ 294 w 493"/>
                <a:gd name="T27" fmla="*/ 49 h 507"/>
                <a:gd name="T28" fmla="*/ 294 w 493"/>
                <a:gd name="T29" fmla="*/ 49 h 507"/>
                <a:gd name="T30" fmla="*/ 294 w 493"/>
                <a:gd name="T31" fmla="*/ 49 h 507"/>
                <a:gd name="T32" fmla="*/ 294 w 493"/>
                <a:gd name="T33" fmla="*/ 49 h 507"/>
                <a:gd name="T34" fmla="*/ 294 w 493"/>
                <a:gd name="T35" fmla="*/ 49 h 507"/>
                <a:gd name="T36" fmla="*/ 294 w 493"/>
                <a:gd name="T37" fmla="*/ 49 h 507"/>
                <a:gd name="T38" fmla="*/ 294 w 493"/>
                <a:gd name="T39" fmla="*/ 49 h 507"/>
                <a:gd name="T40" fmla="*/ 294 w 493"/>
                <a:gd name="T41" fmla="*/ 49 h 507"/>
                <a:gd name="T42" fmla="*/ 294 w 493"/>
                <a:gd name="T43" fmla="*/ 49 h 507"/>
                <a:gd name="T44" fmla="*/ 294 w 493"/>
                <a:gd name="T45" fmla="*/ 49 h 507"/>
                <a:gd name="T46" fmla="*/ 294 w 493"/>
                <a:gd name="T47" fmla="*/ 49 h 507"/>
                <a:gd name="T48" fmla="*/ 294 w 493"/>
                <a:gd name="T49" fmla="*/ 49 h 507"/>
                <a:gd name="T50" fmla="*/ 294 w 493"/>
                <a:gd name="T51" fmla="*/ 49 h 507"/>
                <a:gd name="T52" fmla="*/ 294 w 493"/>
                <a:gd name="T53" fmla="*/ 49 h 507"/>
                <a:gd name="T54" fmla="*/ 294 w 493"/>
                <a:gd name="T55" fmla="*/ 49 h 507"/>
                <a:gd name="T56" fmla="*/ 294 w 493"/>
                <a:gd name="T57" fmla="*/ 49 h 507"/>
                <a:gd name="T58" fmla="*/ 294 w 493"/>
                <a:gd name="T59" fmla="*/ 49 h 507"/>
                <a:gd name="T60" fmla="*/ 294 w 493"/>
                <a:gd name="T61" fmla="*/ 49 h 507"/>
                <a:gd name="T62" fmla="*/ 294 w 493"/>
                <a:gd name="T63" fmla="*/ 49 h 507"/>
                <a:gd name="T64" fmla="*/ 294 w 493"/>
                <a:gd name="T65" fmla="*/ 49 h 507"/>
                <a:gd name="T66" fmla="*/ 294 w 493"/>
                <a:gd name="T67" fmla="*/ 49 h 507"/>
                <a:gd name="T68" fmla="*/ 294 w 493"/>
                <a:gd name="T69" fmla="*/ 49 h 507"/>
                <a:gd name="T70" fmla="*/ 294 w 493"/>
                <a:gd name="T71" fmla="*/ 49 h 507"/>
                <a:gd name="T72" fmla="*/ 294 w 493"/>
                <a:gd name="T73" fmla="*/ 49 h 507"/>
                <a:gd name="T74" fmla="*/ 294 w 493"/>
                <a:gd name="T75" fmla="*/ 49 h 507"/>
                <a:gd name="T76" fmla="*/ 294 w 493"/>
                <a:gd name="T77" fmla="*/ 49 h 507"/>
                <a:gd name="T78" fmla="*/ 294 w 493"/>
                <a:gd name="T79" fmla="*/ 49 h 507"/>
                <a:gd name="T80" fmla="*/ 294 w 493"/>
                <a:gd name="T81" fmla="*/ 49 h 507"/>
                <a:gd name="T82" fmla="*/ 294 w 493"/>
                <a:gd name="T83" fmla="*/ 49 h 507"/>
                <a:gd name="T84" fmla="*/ 294 w 493"/>
                <a:gd name="T85" fmla="*/ 49 h 507"/>
                <a:gd name="T86" fmla="*/ 294 w 493"/>
                <a:gd name="T87" fmla="*/ 49 h 507"/>
                <a:gd name="T88" fmla="*/ 294 w 493"/>
                <a:gd name="T89" fmla="*/ 49 h 507"/>
                <a:gd name="T90" fmla="*/ 294 w 493"/>
                <a:gd name="T91" fmla="*/ 49 h 507"/>
                <a:gd name="T92" fmla="*/ 294 w 493"/>
                <a:gd name="T93" fmla="*/ 49 h 507"/>
                <a:gd name="T94" fmla="*/ 294 w 493"/>
                <a:gd name="T95" fmla="*/ 49 h 507"/>
                <a:gd name="T96" fmla="*/ 294 w 493"/>
                <a:gd name="T97" fmla="*/ 0 h 507"/>
                <a:gd name="T98" fmla="*/ 294 w 493"/>
                <a:gd name="T99" fmla="*/ 49 h 507"/>
                <a:gd name="T100" fmla="*/ 294 w 493"/>
                <a:gd name="T101" fmla="*/ 49 h 507"/>
                <a:gd name="T102" fmla="*/ 294 w 493"/>
                <a:gd name="T103" fmla="*/ 49 h 507"/>
                <a:gd name="T104" fmla="*/ 294 w 493"/>
                <a:gd name="T105" fmla="*/ 49 h 507"/>
                <a:gd name="T106" fmla="*/ 294 w 493"/>
                <a:gd name="T107" fmla="*/ 49 h 507"/>
                <a:gd name="T108" fmla="*/ 294 w 493"/>
                <a:gd name="T109" fmla="*/ 49 h 507"/>
                <a:gd name="T110" fmla="*/ 294 w 493"/>
                <a:gd name="T111" fmla="*/ 49 h 507"/>
                <a:gd name="T112" fmla="*/ 294 w 493"/>
                <a:gd name="T113" fmla="*/ 49 h 507"/>
                <a:gd name="T114" fmla="*/ 294 w 493"/>
                <a:gd name="T115" fmla="*/ 49 h 507"/>
                <a:gd name="T116" fmla="*/ 294 w 493"/>
                <a:gd name="T117" fmla="*/ 49 h 507"/>
                <a:gd name="T118" fmla="*/ 294 w 493"/>
                <a:gd name="T119" fmla="*/ 49 h 507"/>
                <a:gd name="T120" fmla="*/ 294 w 493"/>
                <a:gd name="T121" fmla="*/ 49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01" name="Freeform 44"/>
            <p:cNvSpPr>
              <a:spLocks/>
            </p:cNvSpPr>
            <p:nvPr/>
          </p:nvSpPr>
          <p:spPr bwMode="auto">
            <a:xfrm>
              <a:off x="3801" y="3832"/>
              <a:ext cx="117" cy="33"/>
            </a:xfrm>
            <a:custGeom>
              <a:avLst/>
              <a:gdLst>
                <a:gd name="T0" fmla="*/ 381 w 230"/>
                <a:gd name="T1" fmla="*/ 48 h 71"/>
                <a:gd name="T2" fmla="*/ 381 w 230"/>
                <a:gd name="T3" fmla="*/ 48 h 71"/>
                <a:gd name="T4" fmla="*/ 381 w 230"/>
                <a:gd name="T5" fmla="*/ 48 h 71"/>
                <a:gd name="T6" fmla="*/ 381 w 230"/>
                <a:gd name="T7" fmla="*/ 48 h 71"/>
                <a:gd name="T8" fmla="*/ 381 w 230"/>
                <a:gd name="T9" fmla="*/ 48 h 71"/>
                <a:gd name="T10" fmla="*/ 381 w 230"/>
                <a:gd name="T11" fmla="*/ 48 h 71"/>
                <a:gd name="T12" fmla="*/ 381 w 230"/>
                <a:gd name="T13" fmla="*/ 48 h 71"/>
                <a:gd name="T14" fmla="*/ 381 w 230"/>
                <a:gd name="T15" fmla="*/ 48 h 71"/>
                <a:gd name="T16" fmla="*/ 381 w 230"/>
                <a:gd name="T17" fmla="*/ 48 h 71"/>
                <a:gd name="T18" fmla="*/ 381 w 230"/>
                <a:gd name="T19" fmla="*/ 48 h 71"/>
                <a:gd name="T20" fmla="*/ 381 w 230"/>
                <a:gd name="T21" fmla="*/ 48 h 71"/>
                <a:gd name="T22" fmla="*/ 381 w 230"/>
                <a:gd name="T23" fmla="*/ 48 h 71"/>
                <a:gd name="T24" fmla="*/ 381 w 230"/>
                <a:gd name="T25" fmla="*/ 48 h 71"/>
                <a:gd name="T26" fmla="*/ 381 w 230"/>
                <a:gd name="T27" fmla="*/ 48 h 71"/>
                <a:gd name="T28" fmla="*/ 381 w 230"/>
                <a:gd name="T29" fmla="*/ 48 h 71"/>
                <a:gd name="T30" fmla="*/ 381 w 230"/>
                <a:gd name="T31" fmla="*/ 48 h 71"/>
                <a:gd name="T32" fmla="*/ 381 w 230"/>
                <a:gd name="T33" fmla="*/ 48 h 71"/>
                <a:gd name="T34" fmla="*/ 381 w 230"/>
                <a:gd name="T35" fmla="*/ 48 h 71"/>
                <a:gd name="T36" fmla="*/ 381 w 230"/>
                <a:gd name="T37" fmla="*/ 48 h 71"/>
                <a:gd name="T38" fmla="*/ 381 w 230"/>
                <a:gd name="T39" fmla="*/ 48 h 71"/>
                <a:gd name="T40" fmla="*/ 381 w 230"/>
                <a:gd name="T41" fmla="*/ 48 h 71"/>
                <a:gd name="T42" fmla="*/ 381 w 230"/>
                <a:gd name="T43" fmla="*/ 48 h 71"/>
                <a:gd name="T44" fmla="*/ 381 w 230"/>
                <a:gd name="T45" fmla="*/ 48 h 71"/>
                <a:gd name="T46" fmla="*/ 381 w 230"/>
                <a:gd name="T47" fmla="*/ 48 h 71"/>
                <a:gd name="T48" fmla="*/ 0 w 230"/>
                <a:gd name="T49" fmla="*/ 48 h 71"/>
                <a:gd name="T50" fmla="*/ 381 w 230"/>
                <a:gd name="T51" fmla="*/ 0 h 71"/>
                <a:gd name="T52" fmla="*/ 381 w 230"/>
                <a:gd name="T53" fmla="*/ 48 h 71"/>
                <a:gd name="T54" fmla="*/ 381 w 230"/>
                <a:gd name="T55" fmla="*/ 48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02" name="Freeform 45"/>
            <p:cNvSpPr>
              <a:spLocks/>
            </p:cNvSpPr>
            <p:nvPr/>
          </p:nvSpPr>
          <p:spPr bwMode="auto">
            <a:xfrm>
              <a:off x="3849" y="3591"/>
              <a:ext cx="18" cy="17"/>
            </a:xfrm>
            <a:custGeom>
              <a:avLst/>
              <a:gdLst>
                <a:gd name="T0" fmla="*/ 953 w 34"/>
                <a:gd name="T1" fmla="*/ 0 h 36"/>
                <a:gd name="T2" fmla="*/ 953 w 34"/>
                <a:gd name="T3" fmla="*/ 0 h 36"/>
                <a:gd name="T4" fmla="*/ 953 w 34"/>
                <a:gd name="T5" fmla="*/ 68 h 36"/>
                <a:gd name="T6" fmla="*/ 0 w 34"/>
                <a:gd name="T7" fmla="*/ 68 h 36"/>
                <a:gd name="T8" fmla="*/ 0 w 34"/>
                <a:gd name="T9" fmla="*/ 68 h 36"/>
                <a:gd name="T10" fmla="*/ 953 w 34"/>
                <a:gd name="T11" fmla="*/ 68 h 36"/>
                <a:gd name="T12" fmla="*/ 953 w 34"/>
                <a:gd name="T13" fmla="*/ 68 h 36"/>
                <a:gd name="T14" fmla="*/ 953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303" name="Freeform 46"/>
            <p:cNvSpPr>
              <a:spLocks/>
            </p:cNvSpPr>
            <p:nvPr/>
          </p:nvSpPr>
          <p:spPr bwMode="auto">
            <a:xfrm>
              <a:off x="3882" y="3620"/>
              <a:ext cx="31" cy="23"/>
            </a:xfrm>
            <a:custGeom>
              <a:avLst/>
              <a:gdLst>
                <a:gd name="T0" fmla="*/ 801 w 59"/>
                <a:gd name="T1" fmla="*/ 0 h 49"/>
                <a:gd name="T2" fmla="*/ 801 w 59"/>
                <a:gd name="T3" fmla="*/ 60 h 49"/>
                <a:gd name="T4" fmla="*/ 801 w 59"/>
                <a:gd name="T5" fmla="*/ 60 h 49"/>
                <a:gd name="T6" fmla="*/ 801 w 59"/>
                <a:gd name="T7" fmla="*/ 60 h 49"/>
                <a:gd name="T8" fmla="*/ 801 w 59"/>
                <a:gd name="T9" fmla="*/ 60 h 49"/>
                <a:gd name="T10" fmla="*/ 801 w 59"/>
                <a:gd name="T11" fmla="*/ 60 h 49"/>
                <a:gd name="T12" fmla="*/ 801 w 59"/>
                <a:gd name="T13" fmla="*/ 60 h 49"/>
                <a:gd name="T14" fmla="*/ 801 w 59"/>
                <a:gd name="T15" fmla="*/ 60 h 49"/>
                <a:gd name="T16" fmla="*/ 801 w 59"/>
                <a:gd name="T17" fmla="*/ 60 h 49"/>
                <a:gd name="T18" fmla="*/ 801 w 59"/>
                <a:gd name="T19" fmla="*/ 60 h 49"/>
                <a:gd name="T20" fmla="*/ 801 w 59"/>
                <a:gd name="T21" fmla="*/ 60 h 49"/>
                <a:gd name="T22" fmla="*/ 0 w 59"/>
                <a:gd name="T23" fmla="*/ 60 h 49"/>
                <a:gd name="T24" fmla="*/ 801 w 59"/>
                <a:gd name="T25" fmla="*/ 60 h 49"/>
                <a:gd name="T26" fmla="*/ 801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304" name="Freeform 50"/>
            <p:cNvSpPr>
              <a:spLocks/>
            </p:cNvSpPr>
            <p:nvPr/>
          </p:nvSpPr>
          <p:spPr bwMode="auto">
            <a:xfrm>
              <a:off x="3664" y="3687"/>
              <a:ext cx="14" cy="16"/>
            </a:xfrm>
            <a:custGeom>
              <a:avLst/>
              <a:gdLst>
                <a:gd name="T0" fmla="*/ 256 w 28"/>
                <a:gd name="T1" fmla="*/ 0 h 34"/>
                <a:gd name="T2" fmla="*/ 256 w 28"/>
                <a:gd name="T3" fmla="*/ 64 h 34"/>
                <a:gd name="T4" fmla="*/ 256 w 28"/>
                <a:gd name="T5" fmla="*/ 64 h 34"/>
                <a:gd name="T6" fmla="*/ 256 w 28"/>
                <a:gd name="T7" fmla="*/ 64 h 34"/>
                <a:gd name="T8" fmla="*/ 256 w 28"/>
                <a:gd name="T9" fmla="*/ 64 h 34"/>
                <a:gd name="T10" fmla="*/ 256 w 28"/>
                <a:gd name="T11" fmla="*/ 64 h 34"/>
                <a:gd name="T12" fmla="*/ 0 w 28"/>
                <a:gd name="T13" fmla="*/ 64 h 34"/>
                <a:gd name="T14" fmla="*/ 256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305" name="Freeform 51"/>
            <p:cNvSpPr>
              <a:spLocks/>
            </p:cNvSpPr>
            <p:nvPr/>
          </p:nvSpPr>
          <p:spPr bwMode="auto">
            <a:xfrm>
              <a:off x="3782" y="3654"/>
              <a:ext cx="61" cy="53"/>
            </a:xfrm>
            <a:custGeom>
              <a:avLst/>
              <a:gdLst>
                <a:gd name="T0" fmla="*/ 256 w 122"/>
                <a:gd name="T1" fmla="*/ 0 h 114"/>
                <a:gd name="T2" fmla="*/ 0 w 122"/>
                <a:gd name="T3" fmla="*/ 48 h 114"/>
                <a:gd name="T4" fmla="*/ 256 w 122"/>
                <a:gd name="T5" fmla="*/ 48 h 114"/>
                <a:gd name="T6" fmla="*/ 256 w 122"/>
                <a:gd name="T7" fmla="*/ 48 h 114"/>
                <a:gd name="T8" fmla="*/ 256 w 122"/>
                <a:gd name="T9" fmla="*/ 48 h 114"/>
                <a:gd name="T10" fmla="*/ 256 w 122"/>
                <a:gd name="T11" fmla="*/ 48 h 114"/>
                <a:gd name="T12" fmla="*/ 256 w 122"/>
                <a:gd name="T13" fmla="*/ 48 h 114"/>
                <a:gd name="T14" fmla="*/ 256 w 122"/>
                <a:gd name="T15" fmla="*/ 48 h 114"/>
                <a:gd name="T16" fmla="*/ 256 w 122"/>
                <a:gd name="T17" fmla="*/ 48 h 114"/>
                <a:gd name="T18" fmla="*/ 256 w 122"/>
                <a:gd name="T19" fmla="*/ 48 h 114"/>
                <a:gd name="T20" fmla="*/ 256 w 122"/>
                <a:gd name="T21" fmla="*/ 48 h 114"/>
                <a:gd name="T22" fmla="*/ 256 w 122"/>
                <a:gd name="T23" fmla="*/ 48 h 114"/>
                <a:gd name="T24" fmla="*/ 256 w 122"/>
                <a:gd name="T25" fmla="*/ 48 h 114"/>
                <a:gd name="T26" fmla="*/ 256 w 122"/>
                <a:gd name="T27" fmla="*/ 48 h 114"/>
                <a:gd name="T28" fmla="*/ 256 w 122"/>
                <a:gd name="T29" fmla="*/ 48 h 114"/>
                <a:gd name="T30" fmla="*/ 256 w 122"/>
                <a:gd name="T31" fmla="*/ 48 h 114"/>
                <a:gd name="T32" fmla="*/ 256 w 122"/>
                <a:gd name="T33" fmla="*/ 48 h 114"/>
                <a:gd name="T34" fmla="*/ 256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306" name="Freeform 55"/>
            <p:cNvSpPr>
              <a:spLocks/>
            </p:cNvSpPr>
            <p:nvPr/>
          </p:nvSpPr>
          <p:spPr bwMode="auto">
            <a:xfrm>
              <a:off x="3972" y="3783"/>
              <a:ext cx="25" cy="20"/>
            </a:xfrm>
            <a:custGeom>
              <a:avLst/>
              <a:gdLst>
                <a:gd name="T0" fmla="*/ 407 w 49"/>
                <a:gd name="T1" fmla="*/ 0 h 44"/>
                <a:gd name="T2" fmla="*/ 407 w 49"/>
                <a:gd name="T3" fmla="*/ 29 h 44"/>
                <a:gd name="T4" fmla="*/ 407 w 49"/>
                <a:gd name="T5" fmla="*/ 29 h 44"/>
                <a:gd name="T6" fmla="*/ 407 w 49"/>
                <a:gd name="T7" fmla="*/ 29 h 44"/>
                <a:gd name="T8" fmla="*/ 0 w 49"/>
                <a:gd name="T9" fmla="*/ 29 h 44"/>
                <a:gd name="T10" fmla="*/ 407 w 49"/>
                <a:gd name="T11" fmla="*/ 29 h 44"/>
                <a:gd name="T12" fmla="*/ 407 w 49"/>
                <a:gd name="T13" fmla="*/ 29 h 44"/>
                <a:gd name="T14" fmla="*/ 407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307" name="Freeform 58"/>
            <p:cNvSpPr>
              <a:spLocks/>
            </p:cNvSpPr>
            <p:nvPr/>
          </p:nvSpPr>
          <p:spPr bwMode="auto">
            <a:xfrm>
              <a:off x="3967" y="3752"/>
              <a:ext cx="27" cy="13"/>
            </a:xfrm>
            <a:custGeom>
              <a:avLst/>
              <a:gdLst>
                <a:gd name="T0" fmla="*/ 3844 w 48"/>
                <a:gd name="T1" fmla="*/ 46 h 28"/>
                <a:gd name="T2" fmla="*/ 3844 w 48"/>
                <a:gd name="T3" fmla="*/ 46 h 28"/>
                <a:gd name="T4" fmla="*/ 3844 w 48"/>
                <a:gd name="T5" fmla="*/ 46 h 28"/>
                <a:gd name="T6" fmla="*/ 0 w 48"/>
                <a:gd name="T7" fmla="*/ 46 h 28"/>
                <a:gd name="T8" fmla="*/ 3844 w 48"/>
                <a:gd name="T9" fmla="*/ 46 h 28"/>
                <a:gd name="T10" fmla="*/ 3844 w 48"/>
                <a:gd name="T11" fmla="*/ 0 h 28"/>
                <a:gd name="T12" fmla="*/ 3844 w 48"/>
                <a:gd name="T13" fmla="*/ 46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pic>
          <p:nvPicPr>
            <p:cNvPr id="5308" name="Group 7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 y="3766"/>
              <a:ext cx="102"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9" name="Freeform 75"/>
            <p:cNvSpPr>
              <a:spLocks/>
            </p:cNvSpPr>
            <p:nvPr/>
          </p:nvSpPr>
          <p:spPr bwMode="auto">
            <a:xfrm>
              <a:off x="3368" y="3785"/>
              <a:ext cx="15" cy="11"/>
            </a:xfrm>
            <a:custGeom>
              <a:avLst/>
              <a:gdLst>
                <a:gd name="T0" fmla="*/ 7 w 35"/>
                <a:gd name="T1" fmla="*/ 0 h 29"/>
                <a:gd name="T2" fmla="*/ 7 w 35"/>
                <a:gd name="T3" fmla="*/ 0 h 29"/>
                <a:gd name="T4" fmla="*/ 7 w 35"/>
                <a:gd name="T5" fmla="*/ 0 h 29"/>
                <a:gd name="T6" fmla="*/ 7 w 35"/>
                <a:gd name="T7" fmla="*/ 0 h 29"/>
                <a:gd name="T8" fmla="*/ 7 w 35"/>
                <a:gd name="T9" fmla="*/ 0 h 29"/>
                <a:gd name="T10" fmla="*/ 7 w 35"/>
                <a:gd name="T11" fmla="*/ 0 h 29"/>
                <a:gd name="T12" fmla="*/ 7 w 35"/>
                <a:gd name="T13" fmla="*/ 0 h 29"/>
                <a:gd name="T14" fmla="*/ 0 w 35"/>
                <a:gd name="T15" fmla="*/ 0 h 29"/>
                <a:gd name="T16" fmla="*/ 7 w 35"/>
                <a:gd name="T17" fmla="*/ 0 h 29"/>
                <a:gd name="T18" fmla="*/ 7 w 35"/>
                <a:gd name="T19" fmla="*/ 0 h 29"/>
                <a:gd name="T20" fmla="*/ 7 w 35"/>
                <a:gd name="T21" fmla="*/ 0 h 29"/>
                <a:gd name="T22" fmla="*/ 7 w 35"/>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9"/>
                <a:gd name="T38" fmla="*/ 35 w 35"/>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5126" name="Freeform 44"/>
          <p:cNvSpPr>
            <a:spLocks/>
          </p:cNvSpPr>
          <p:nvPr/>
        </p:nvSpPr>
        <p:spPr bwMode="auto">
          <a:xfrm>
            <a:off x="2306638" y="6740525"/>
            <a:ext cx="180975" cy="53975"/>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grpSp>
        <p:nvGrpSpPr>
          <p:cNvPr id="5127" name="Group 309"/>
          <p:cNvGrpSpPr>
            <a:grpSpLocks/>
          </p:cNvGrpSpPr>
          <p:nvPr/>
        </p:nvGrpSpPr>
        <p:grpSpPr bwMode="auto">
          <a:xfrm>
            <a:off x="1782763" y="1125538"/>
            <a:ext cx="773112" cy="774700"/>
            <a:chOff x="840" y="2735"/>
            <a:chExt cx="720" cy="849"/>
          </a:xfrm>
        </p:grpSpPr>
        <p:sp>
          <p:nvSpPr>
            <p:cNvPr id="5264" name="Freeform 16"/>
            <p:cNvSpPr>
              <a:spLocks/>
            </p:cNvSpPr>
            <p:nvPr/>
          </p:nvSpPr>
          <p:spPr bwMode="auto">
            <a:xfrm>
              <a:off x="861" y="3161"/>
              <a:ext cx="291" cy="423"/>
            </a:xfrm>
            <a:custGeom>
              <a:avLst/>
              <a:gdLst>
                <a:gd name="T0" fmla="*/ 187 w 590"/>
                <a:gd name="T1" fmla="*/ 65 h 898"/>
                <a:gd name="T2" fmla="*/ 187 w 590"/>
                <a:gd name="T3" fmla="*/ 65 h 898"/>
                <a:gd name="T4" fmla="*/ 187 w 590"/>
                <a:gd name="T5" fmla="*/ 65 h 898"/>
                <a:gd name="T6" fmla="*/ 187 w 590"/>
                <a:gd name="T7" fmla="*/ 65 h 898"/>
                <a:gd name="T8" fmla="*/ 187 w 590"/>
                <a:gd name="T9" fmla="*/ 65 h 898"/>
                <a:gd name="T10" fmla="*/ 187 w 590"/>
                <a:gd name="T11" fmla="*/ 65 h 898"/>
                <a:gd name="T12" fmla="*/ 187 w 590"/>
                <a:gd name="T13" fmla="*/ 65 h 898"/>
                <a:gd name="T14" fmla="*/ 187 w 590"/>
                <a:gd name="T15" fmla="*/ 65 h 898"/>
                <a:gd name="T16" fmla="*/ 187 w 590"/>
                <a:gd name="T17" fmla="*/ 65 h 898"/>
                <a:gd name="T18" fmla="*/ 187 w 590"/>
                <a:gd name="T19" fmla="*/ 65 h 898"/>
                <a:gd name="T20" fmla="*/ 187 w 590"/>
                <a:gd name="T21" fmla="*/ 65 h 898"/>
                <a:gd name="T22" fmla="*/ 187 w 590"/>
                <a:gd name="T23" fmla="*/ 65 h 898"/>
                <a:gd name="T24" fmla="*/ 187 w 590"/>
                <a:gd name="T25" fmla="*/ 65 h 898"/>
                <a:gd name="T26" fmla="*/ 187 w 590"/>
                <a:gd name="T27" fmla="*/ 65 h 898"/>
                <a:gd name="T28" fmla="*/ 187 w 590"/>
                <a:gd name="T29" fmla="*/ 65 h 898"/>
                <a:gd name="T30" fmla="*/ 187 w 590"/>
                <a:gd name="T31" fmla="*/ 65 h 898"/>
                <a:gd name="T32" fmla="*/ 187 w 590"/>
                <a:gd name="T33" fmla="*/ 65 h 898"/>
                <a:gd name="T34" fmla="*/ 0 w 590"/>
                <a:gd name="T35" fmla="*/ 65 h 898"/>
                <a:gd name="T36" fmla="*/ 187 w 590"/>
                <a:gd name="T37" fmla="*/ 65 h 898"/>
                <a:gd name="T38" fmla="*/ 187 w 590"/>
                <a:gd name="T39" fmla="*/ 65 h 898"/>
                <a:gd name="T40" fmla="*/ 187 w 590"/>
                <a:gd name="T41" fmla="*/ 65 h 898"/>
                <a:gd name="T42" fmla="*/ 187 w 590"/>
                <a:gd name="T43" fmla="*/ 65 h 898"/>
                <a:gd name="T44" fmla="*/ 187 w 590"/>
                <a:gd name="T45" fmla="*/ 65 h 898"/>
                <a:gd name="T46" fmla="*/ 187 w 590"/>
                <a:gd name="T47" fmla="*/ 65 h 898"/>
                <a:gd name="T48" fmla="*/ 187 w 590"/>
                <a:gd name="T49" fmla="*/ 65 h 898"/>
                <a:gd name="T50" fmla="*/ 187 w 590"/>
                <a:gd name="T51" fmla="*/ 65 h 898"/>
                <a:gd name="T52" fmla="*/ 187 w 590"/>
                <a:gd name="T53" fmla="*/ 65 h 898"/>
                <a:gd name="T54" fmla="*/ 187 w 590"/>
                <a:gd name="T55" fmla="*/ 65 h 898"/>
                <a:gd name="T56" fmla="*/ 187 w 590"/>
                <a:gd name="T57" fmla="*/ 65 h 898"/>
                <a:gd name="T58" fmla="*/ 187 w 590"/>
                <a:gd name="T59" fmla="*/ 65 h 898"/>
                <a:gd name="T60" fmla="*/ 187 w 590"/>
                <a:gd name="T61" fmla="*/ 65 h 898"/>
                <a:gd name="T62" fmla="*/ 187 w 590"/>
                <a:gd name="T63" fmla="*/ 65 h 898"/>
                <a:gd name="T64" fmla="*/ 187 w 590"/>
                <a:gd name="T65" fmla="*/ 65 h 898"/>
                <a:gd name="T66" fmla="*/ 187 w 590"/>
                <a:gd name="T67" fmla="*/ 65 h 898"/>
                <a:gd name="T68" fmla="*/ 187 w 590"/>
                <a:gd name="T69" fmla="*/ 65 h 898"/>
                <a:gd name="T70" fmla="*/ 187 w 590"/>
                <a:gd name="T71" fmla="*/ 65 h 898"/>
                <a:gd name="T72" fmla="*/ 187 w 590"/>
                <a:gd name="T73" fmla="*/ 65 h 898"/>
                <a:gd name="T74" fmla="*/ 187 w 590"/>
                <a:gd name="T75" fmla="*/ 65 h 898"/>
                <a:gd name="T76" fmla="*/ 187 w 590"/>
                <a:gd name="T77" fmla="*/ 65 h 898"/>
                <a:gd name="T78" fmla="*/ 187 w 590"/>
                <a:gd name="T79" fmla="*/ 65 h 898"/>
                <a:gd name="T80" fmla="*/ 187 w 590"/>
                <a:gd name="T81" fmla="*/ 65 h 898"/>
                <a:gd name="T82" fmla="*/ 187 w 590"/>
                <a:gd name="T83" fmla="*/ 65 h 898"/>
                <a:gd name="T84" fmla="*/ 187 w 590"/>
                <a:gd name="T85" fmla="*/ 65 h 898"/>
                <a:gd name="T86" fmla="*/ 187 w 590"/>
                <a:gd name="T87" fmla="*/ 65 h 898"/>
                <a:gd name="T88" fmla="*/ 187 w 590"/>
                <a:gd name="T89" fmla="*/ 65 h 898"/>
                <a:gd name="T90" fmla="*/ 187 w 590"/>
                <a:gd name="T91" fmla="*/ 65 h 898"/>
                <a:gd name="T92" fmla="*/ 187 w 590"/>
                <a:gd name="T93" fmla="*/ 65 h 898"/>
                <a:gd name="T94" fmla="*/ 187 w 590"/>
                <a:gd name="T95" fmla="*/ 65 h 898"/>
                <a:gd name="T96" fmla="*/ 187 w 590"/>
                <a:gd name="T97" fmla="*/ 65 h 898"/>
                <a:gd name="T98" fmla="*/ 187 w 590"/>
                <a:gd name="T99" fmla="*/ 65 h 898"/>
                <a:gd name="T100" fmla="*/ 187 w 590"/>
                <a:gd name="T101" fmla="*/ 65 h 898"/>
                <a:gd name="T102" fmla="*/ 187 w 590"/>
                <a:gd name="T103" fmla="*/ 65 h 898"/>
                <a:gd name="T104" fmla="*/ 187 w 590"/>
                <a:gd name="T105" fmla="*/ 65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65" name="Freeform 21"/>
            <p:cNvSpPr>
              <a:spLocks/>
            </p:cNvSpPr>
            <p:nvPr/>
          </p:nvSpPr>
          <p:spPr bwMode="auto">
            <a:xfrm>
              <a:off x="970" y="3059"/>
              <a:ext cx="81" cy="111"/>
            </a:xfrm>
            <a:custGeom>
              <a:avLst/>
              <a:gdLst>
                <a:gd name="T0" fmla="*/ 127 w 167"/>
                <a:gd name="T1" fmla="*/ 57 h 237"/>
                <a:gd name="T2" fmla="*/ 127 w 167"/>
                <a:gd name="T3" fmla="*/ 57 h 237"/>
                <a:gd name="T4" fmla="*/ 127 w 167"/>
                <a:gd name="T5" fmla="*/ 57 h 237"/>
                <a:gd name="T6" fmla="*/ 127 w 167"/>
                <a:gd name="T7" fmla="*/ 57 h 237"/>
                <a:gd name="T8" fmla="*/ 127 w 167"/>
                <a:gd name="T9" fmla="*/ 57 h 237"/>
                <a:gd name="T10" fmla="*/ 127 w 167"/>
                <a:gd name="T11" fmla="*/ 57 h 237"/>
                <a:gd name="T12" fmla="*/ 127 w 167"/>
                <a:gd name="T13" fmla="*/ 57 h 237"/>
                <a:gd name="T14" fmla="*/ 127 w 167"/>
                <a:gd name="T15" fmla="*/ 57 h 237"/>
                <a:gd name="T16" fmla="*/ 127 w 167"/>
                <a:gd name="T17" fmla="*/ 57 h 237"/>
                <a:gd name="T18" fmla="*/ 127 w 167"/>
                <a:gd name="T19" fmla="*/ 57 h 237"/>
                <a:gd name="T20" fmla="*/ 127 w 167"/>
                <a:gd name="T21" fmla="*/ 57 h 237"/>
                <a:gd name="T22" fmla="*/ 127 w 167"/>
                <a:gd name="T23" fmla="*/ 57 h 237"/>
                <a:gd name="T24" fmla="*/ 127 w 167"/>
                <a:gd name="T25" fmla="*/ 57 h 237"/>
                <a:gd name="T26" fmla="*/ 127 w 167"/>
                <a:gd name="T27" fmla="*/ 57 h 237"/>
                <a:gd name="T28" fmla="*/ 127 w 167"/>
                <a:gd name="T29" fmla="*/ 57 h 237"/>
                <a:gd name="T30" fmla="*/ 127 w 167"/>
                <a:gd name="T31" fmla="*/ 57 h 237"/>
                <a:gd name="T32" fmla="*/ 127 w 167"/>
                <a:gd name="T33" fmla="*/ 57 h 237"/>
                <a:gd name="T34" fmla="*/ 127 w 167"/>
                <a:gd name="T35" fmla="*/ 57 h 237"/>
                <a:gd name="T36" fmla="*/ 127 w 167"/>
                <a:gd name="T37" fmla="*/ 57 h 237"/>
                <a:gd name="T38" fmla="*/ 127 w 167"/>
                <a:gd name="T39" fmla="*/ 57 h 237"/>
                <a:gd name="T40" fmla="*/ 127 w 167"/>
                <a:gd name="T41" fmla="*/ 57 h 237"/>
                <a:gd name="T42" fmla="*/ 127 w 167"/>
                <a:gd name="T43" fmla="*/ 57 h 237"/>
                <a:gd name="T44" fmla="*/ 127 w 167"/>
                <a:gd name="T45" fmla="*/ 57 h 237"/>
                <a:gd name="T46" fmla="*/ 127 w 167"/>
                <a:gd name="T47" fmla="*/ 57 h 237"/>
                <a:gd name="T48" fmla="*/ 127 w 167"/>
                <a:gd name="T49" fmla="*/ 0 h 237"/>
                <a:gd name="T50" fmla="*/ 127 w 167"/>
                <a:gd name="T51" fmla="*/ 57 h 237"/>
                <a:gd name="T52" fmla="*/ 127 w 167"/>
                <a:gd name="T53" fmla="*/ 57 h 237"/>
                <a:gd name="T54" fmla="*/ 127 w 167"/>
                <a:gd name="T55" fmla="*/ 57 h 237"/>
                <a:gd name="T56" fmla="*/ 127 w 167"/>
                <a:gd name="T57" fmla="*/ 57 h 237"/>
                <a:gd name="T58" fmla="*/ 127 w 167"/>
                <a:gd name="T59" fmla="*/ 57 h 237"/>
                <a:gd name="T60" fmla="*/ 127 w 167"/>
                <a:gd name="T61" fmla="*/ 57 h 237"/>
                <a:gd name="T62" fmla="*/ 127 w 167"/>
                <a:gd name="T63" fmla="*/ 57 h 237"/>
                <a:gd name="T64" fmla="*/ 127 w 167"/>
                <a:gd name="T65" fmla="*/ 57 h 237"/>
                <a:gd name="T66" fmla="*/ 127 w 167"/>
                <a:gd name="T67" fmla="*/ 57 h 237"/>
                <a:gd name="T68" fmla="*/ 127 w 167"/>
                <a:gd name="T69" fmla="*/ 57 h 237"/>
                <a:gd name="T70" fmla="*/ 127 w 167"/>
                <a:gd name="T71" fmla="*/ 57 h 237"/>
                <a:gd name="T72" fmla="*/ 127 w 167"/>
                <a:gd name="T73" fmla="*/ 57 h 237"/>
                <a:gd name="T74" fmla="*/ 127 w 167"/>
                <a:gd name="T75" fmla="*/ 57 h 237"/>
                <a:gd name="T76" fmla="*/ 127 w 167"/>
                <a:gd name="T77" fmla="*/ 57 h 237"/>
                <a:gd name="T78" fmla="*/ 127 w 167"/>
                <a:gd name="T79" fmla="*/ 57 h 237"/>
                <a:gd name="T80" fmla="*/ 127 w 167"/>
                <a:gd name="T81" fmla="*/ 57 h 237"/>
                <a:gd name="T82" fmla="*/ 127 w 167"/>
                <a:gd name="T83" fmla="*/ 57 h 237"/>
                <a:gd name="T84" fmla="*/ 127 w 167"/>
                <a:gd name="T85" fmla="*/ 57 h 237"/>
                <a:gd name="T86" fmla="*/ 127 w 167"/>
                <a:gd name="T87" fmla="*/ 57 h 237"/>
                <a:gd name="T88" fmla="*/ 127 w 167"/>
                <a:gd name="T89" fmla="*/ 57 h 237"/>
                <a:gd name="T90" fmla="*/ 127 w 167"/>
                <a:gd name="T91" fmla="*/ 57 h 237"/>
                <a:gd name="T92" fmla="*/ 127 w 167"/>
                <a:gd name="T93" fmla="*/ 57 h 237"/>
                <a:gd name="T94" fmla="*/ 0 w 167"/>
                <a:gd name="T95" fmla="*/ 57 h 237"/>
                <a:gd name="T96" fmla="*/ 127 w 167"/>
                <a:gd name="T97" fmla="*/ 57 h 237"/>
                <a:gd name="T98" fmla="*/ 127 w 167"/>
                <a:gd name="T99" fmla="*/ 57 h 237"/>
                <a:gd name="T100" fmla="*/ 127 w 167"/>
                <a:gd name="T101" fmla="*/ 57 h 237"/>
                <a:gd name="T102" fmla="*/ 127 w 167"/>
                <a:gd name="T103" fmla="*/ 57 h 237"/>
                <a:gd name="T104" fmla="*/ 127 w 167"/>
                <a:gd name="T105" fmla="*/ 5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237"/>
                <a:gd name="T161" fmla="*/ 167 w 167"/>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66" name="Freeform 27"/>
            <p:cNvSpPr>
              <a:spLocks/>
            </p:cNvSpPr>
            <p:nvPr/>
          </p:nvSpPr>
          <p:spPr bwMode="auto">
            <a:xfrm>
              <a:off x="1107" y="3200"/>
              <a:ext cx="13" cy="15"/>
            </a:xfrm>
            <a:custGeom>
              <a:avLst/>
              <a:gdLst>
                <a:gd name="T0" fmla="*/ 21 w 29"/>
                <a:gd name="T1" fmla="*/ 0 h 30"/>
                <a:gd name="T2" fmla="*/ 0 w 29"/>
                <a:gd name="T3" fmla="*/ 256 h 30"/>
                <a:gd name="T4" fmla="*/ 21 w 29"/>
                <a:gd name="T5" fmla="*/ 256 h 30"/>
                <a:gd name="T6" fmla="*/ 21 w 29"/>
                <a:gd name="T7" fmla="*/ 256 h 30"/>
                <a:gd name="T8" fmla="*/ 21 w 29"/>
                <a:gd name="T9" fmla="*/ 256 h 30"/>
                <a:gd name="T10" fmla="*/ 21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67" name="Freeform 28"/>
            <p:cNvSpPr>
              <a:spLocks/>
            </p:cNvSpPr>
            <p:nvPr/>
          </p:nvSpPr>
          <p:spPr bwMode="auto">
            <a:xfrm>
              <a:off x="987" y="3024"/>
              <a:ext cx="61" cy="42"/>
            </a:xfrm>
            <a:custGeom>
              <a:avLst/>
              <a:gdLst>
                <a:gd name="T0" fmla="*/ 0 w 125"/>
                <a:gd name="T1" fmla="*/ 67 h 89"/>
                <a:gd name="T2" fmla="*/ 146 w 125"/>
                <a:gd name="T3" fmla="*/ 67 h 89"/>
                <a:gd name="T4" fmla="*/ 146 w 125"/>
                <a:gd name="T5" fmla="*/ 67 h 89"/>
                <a:gd name="T6" fmla="*/ 146 w 125"/>
                <a:gd name="T7" fmla="*/ 67 h 89"/>
                <a:gd name="T8" fmla="*/ 146 w 125"/>
                <a:gd name="T9" fmla="*/ 67 h 89"/>
                <a:gd name="T10" fmla="*/ 146 w 125"/>
                <a:gd name="T11" fmla="*/ 67 h 89"/>
                <a:gd name="T12" fmla="*/ 146 w 125"/>
                <a:gd name="T13" fmla="*/ 67 h 89"/>
                <a:gd name="T14" fmla="*/ 146 w 125"/>
                <a:gd name="T15" fmla="*/ 67 h 89"/>
                <a:gd name="T16" fmla="*/ 146 w 125"/>
                <a:gd name="T17" fmla="*/ 0 h 89"/>
                <a:gd name="T18" fmla="*/ 146 w 125"/>
                <a:gd name="T19" fmla="*/ 67 h 89"/>
                <a:gd name="T20" fmla="*/ 146 w 125"/>
                <a:gd name="T21" fmla="*/ 67 h 89"/>
                <a:gd name="T22" fmla="*/ 146 w 125"/>
                <a:gd name="T23" fmla="*/ 67 h 89"/>
                <a:gd name="T24" fmla="*/ 146 w 125"/>
                <a:gd name="T25" fmla="*/ 67 h 89"/>
                <a:gd name="T26" fmla="*/ 146 w 125"/>
                <a:gd name="T27" fmla="*/ 67 h 89"/>
                <a:gd name="T28" fmla="*/ 0 w 125"/>
                <a:gd name="T29" fmla="*/ 67 h 89"/>
                <a:gd name="T30" fmla="*/ 0 w 125"/>
                <a:gd name="T31" fmla="*/ 6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68" name="Freeform 29"/>
            <p:cNvSpPr>
              <a:spLocks/>
            </p:cNvSpPr>
            <p:nvPr/>
          </p:nvSpPr>
          <p:spPr bwMode="auto">
            <a:xfrm>
              <a:off x="1046" y="3172"/>
              <a:ext cx="16" cy="20"/>
            </a:xfrm>
            <a:custGeom>
              <a:avLst/>
              <a:gdLst>
                <a:gd name="T0" fmla="*/ 0 w 32"/>
                <a:gd name="T1" fmla="*/ 0 h 44"/>
                <a:gd name="T2" fmla="*/ 256 w 32"/>
                <a:gd name="T3" fmla="*/ 29 h 44"/>
                <a:gd name="T4" fmla="*/ 256 w 32"/>
                <a:gd name="T5" fmla="*/ 29 h 44"/>
                <a:gd name="T6" fmla="*/ 256 w 32"/>
                <a:gd name="T7" fmla="*/ 29 h 44"/>
                <a:gd name="T8" fmla="*/ 256 w 32"/>
                <a:gd name="T9" fmla="*/ 29 h 44"/>
                <a:gd name="T10" fmla="*/ 256 w 32"/>
                <a:gd name="T11" fmla="*/ 29 h 44"/>
                <a:gd name="T12" fmla="*/ 256 w 32"/>
                <a:gd name="T13" fmla="*/ 29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4"/>
                <a:gd name="T26" fmla="*/ 32 w 32"/>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4">
                  <a:moveTo>
                    <a:pt x="0" y="0"/>
                  </a:moveTo>
                  <a:lnTo>
                    <a:pt x="23" y="6"/>
                  </a:lnTo>
                  <a:lnTo>
                    <a:pt x="30" y="19"/>
                  </a:lnTo>
                  <a:lnTo>
                    <a:pt x="32" y="36"/>
                  </a:lnTo>
                  <a:lnTo>
                    <a:pt x="23" y="44"/>
                  </a:lnTo>
                  <a:lnTo>
                    <a:pt x="6" y="38"/>
                  </a:lnTo>
                  <a:lnTo>
                    <a:pt x="2" y="25"/>
                  </a:lnTo>
                  <a:lnTo>
                    <a:pt x="0"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69" name="Freeform 30"/>
            <p:cNvSpPr>
              <a:spLocks/>
            </p:cNvSpPr>
            <p:nvPr/>
          </p:nvSpPr>
          <p:spPr bwMode="auto">
            <a:xfrm>
              <a:off x="1078" y="2738"/>
              <a:ext cx="204" cy="423"/>
            </a:xfrm>
            <a:custGeom>
              <a:avLst/>
              <a:gdLst>
                <a:gd name="T0" fmla="*/ 164 w 416"/>
                <a:gd name="T1" fmla="*/ 65 h 898"/>
                <a:gd name="T2" fmla="*/ 164 w 416"/>
                <a:gd name="T3" fmla="*/ 65 h 898"/>
                <a:gd name="T4" fmla="*/ 164 w 416"/>
                <a:gd name="T5" fmla="*/ 65 h 898"/>
                <a:gd name="T6" fmla="*/ 164 w 416"/>
                <a:gd name="T7" fmla="*/ 65 h 898"/>
                <a:gd name="T8" fmla="*/ 164 w 416"/>
                <a:gd name="T9" fmla="*/ 65 h 898"/>
                <a:gd name="T10" fmla="*/ 164 w 416"/>
                <a:gd name="T11" fmla="*/ 65 h 898"/>
                <a:gd name="T12" fmla="*/ 164 w 416"/>
                <a:gd name="T13" fmla="*/ 65 h 898"/>
                <a:gd name="T14" fmla="*/ 164 w 416"/>
                <a:gd name="T15" fmla="*/ 65 h 898"/>
                <a:gd name="T16" fmla="*/ 164 w 416"/>
                <a:gd name="T17" fmla="*/ 65 h 898"/>
                <a:gd name="T18" fmla="*/ 164 w 416"/>
                <a:gd name="T19" fmla="*/ 65 h 898"/>
                <a:gd name="T20" fmla="*/ 164 w 416"/>
                <a:gd name="T21" fmla="*/ 65 h 898"/>
                <a:gd name="T22" fmla="*/ 164 w 416"/>
                <a:gd name="T23" fmla="*/ 65 h 898"/>
                <a:gd name="T24" fmla="*/ 164 w 416"/>
                <a:gd name="T25" fmla="*/ 65 h 898"/>
                <a:gd name="T26" fmla="*/ 164 w 416"/>
                <a:gd name="T27" fmla="*/ 65 h 898"/>
                <a:gd name="T28" fmla="*/ 164 w 416"/>
                <a:gd name="T29" fmla="*/ 65 h 898"/>
                <a:gd name="T30" fmla="*/ 164 w 416"/>
                <a:gd name="T31" fmla="*/ 65 h 898"/>
                <a:gd name="T32" fmla="*/ 164 w 416"/>
                <a:gd name="T33" fmla="*/ 65 h 898"/>
                <a:gd name="T34" fmla="*/ 164 w 416"/>
                <a:gd name="T35" fmla="*/ 65 h 898"/>
                <a:gd name="T36" fmla="*/ 164 w 416"/>
                <a:gd name="T37" fmla="*/ 65 h 898"/>
                <a:gd name="T38" fmla="*/ 164 w 416"/>
                <a:gd name="T39" fmla="*/ 65 h 898"/>
                <a:gd name="T40" fmla="*/ 164 w 416"/>
                <a:gd name="T41" fmla="*/ 65 h 898"/>
                <a:gd name="T42" fmla="*/ 164 w 416"/>
                <a:gd name="T43" fmla="*/ 65 h 898"/>
                <a:gd name="T44" fmla="*/ 164 w 416"/>
                <a:gd name="T45" fmla="*/ 65 h 898"/>
                <a:gd name="T46" fmla="*/ 164 w 416"/>
                <a:gd name="T47" fmla="*/ 65 h 898"/>
                <a:gd name="T48" fmla="*/ 164 w 416"/>
                <a:gd name="T49" fmla="*/ 65 h 898"/>
                <a:gd name="T50" fmla="*/ 164 w 416"/>
                <a:gd name="T51" fmla="*/ 65 h 898"/>
                <a:gd name="T52" fmla="*/ 164 w 416"/>
                <a:gd name="T53" fmla="*/ 65 h 898"/>
                <a:gd name="T54" fmla="*/ 164 w 416"/>
                <a:gd name="T55" fmla="*/ 65 h 898"/>
                <a:gd name="T56" fmla="*/ 164 w 416"/>
                <a:gd name="T57" fmla="*/ 65 h 898"/>
                <a:gd name="T58" fmla="*/ 164 w 416"/>
                <a:gd name="T59" fmla="*/ 65 h 898"/>
                <a:gd name="T60" fmla="*/ 164 w 416"/>
                <a:gd name="T61" fmla="*/ 65 h 898"/>
                <a:gd name="T62" fmla="*/ 164 w 416"/>
                <a:gd name="T63" fmla="*/ 65 h 898"/>
                <a:gd name="T64" fmla="*/ 164 w 416"/>
                <a:gd name="T65" fmla="*/ 65 h 898"/>
                <a:gd name="T66" fmla="*/ 164 w 416"/>
                <a:gd name="T67" fmla="*/ 65 h 898"/>
                <a:gd name="T68" fmla="*/ 164 w 416"/>
                <a:gd name="T69" fmla="*/ 65 h 898"/>
                <a:gd name="T70" fmla="*/ 164 w 416"/>
                <a:gd name="T71" fmla="*/ 65 h 898"/>
                <a:gd name="T72" fmla="*/ 164 w 416"/>
                <a:gd name="T73" fmla="*/ 65 h 898"/>
                <a:gd name="T74" fmla="*/ 164 w 416"/>
                <a:gd name="T75" fmla="*/ 65 h 898"/>
                <a:gd name="T76" fmla="*/ 164 w 416"/>
                <a:gd name="T77" fmla="*/ 65 h 898"/>
                <a:gd name="T78" fmla="*/ 164 w 416"/>
                <a:gd name="T79" fmla="*/ 65 h 898"/>
                <a:gd name="T80" fmla="*/ 0 w 416"/>
                <a:gd name="T81" fmla="*/ 65 h 898"/>
                <a:gd name="T82" fmla="*/ 164 w 416"/>
                <a:gd name="T83" fmla="*/ 65 h 898"/>
                <a:gd name="T84" fmla="*/ 164 w 416"/>
                <a:gd name="T85" fmla="*/ 65 h 898"/>
                <a:gd name="T86" fmla="*/ 164 w 416"/>
                <a:gd name="T87" fmla="*/ 65 h 898"/>
                <a:gd name="T88" fmla="*/ 164 w 416"/>
                <a:gd name="T89" fmla="*/ 65 h 898"/>
                <a:gd name="T90" fmla="*/ 164 w 416"/>
                <a:gd name="T91" fmla="*/ 65 h 898"/>
                <a:gd name="T92" fmla="*/ 164 w 416"/>
                <a:gd name="T93" fmla="*/ 65 h 898"/>
                <a:gd name="T94" fmla="*/ 164 w 416"/>
                <a:gd name="T95" fmla="*/ 65 h 898"/>
                <a:gd name="T96" fmla="*/ 164 w 416"/>
                <a:gd name="T97" fmla="*/ 65 h 898"/>
                <a:gd name="T98" fmla="*/ 164 w 416"/>
                <a:gd name="T99" fmla="*/ 65 h 898"/>
                <a:gd name="T100" fmla="*/ 164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898"/>
                <a:gd name="T155" fmla="*/ 416 w 416"/>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70" name="Freeform 31"/>
            <p:cNvSpPr>
              <a:spLocks/>
            </p:cNvSpPr>
            <p:nvPr/>
          </p:nvSpPr>
          <p:spPr bwMode="auto">
            <a:xfrm>
              <a:off x="925" y="2735"/>
              <a:ext cx="202" cy="259"/>
            </a:xfrm>
            <a:custGeom>
              <a:avLst/>
              <a:gdLst>
                <a:gd name="T0" fmla="*/ 163 w 412"/>
                <a:gd name="T1" fmla="*/ 65 h 550"/>
                <a:gd name="T2" fmla="*/ 163 w 412"/>
                <a:gd name="T3" fmla="*/ 65 h 550"/>
                <a:gd name="T4" fmla="*/ 163 w 412"/>
                <a:gd name="T5" fmla="*/ 65 h 550"/>
                <a:gd name="T6" fmla="*/ 163 w 412"/>
                <a:gd name="T7" fmla="*/ 65 h 550"/>
                <a:gd name="T8" fmla="*/ 163 w 412"/>
                <a:gd name="T9" fmla="*/ 65 h 550"/>
                <a:gd name="T10" fmla="*/ 163 w 412"/>
                <a:gd name="T11" fmla="*/ 65 h 550"/>
                <a:gd name="T12" fmla="*/ 163 w 412"/>
                <a:gd name="T13" fmla="*/ 65 h 550"/>
                <a:gd name="T14" fmla="*/ 163 w 412"/>
                <a:gd name="T15" fmla="*/ 65 h 550"/>
                <a:gd name="T16" fmla="*/ 163 w 412"/>
                <a:gd name="T17" fmla="*/ 65 h 550"/>
                <a:gd name="T18" fmla="*/ 163 w 412"/>
                <a:gd name="T19" fmla="*/ 65 h 550"/>
                <a:gd name="T20" fmla="*/ 163 w 412"/>
                <a:gd name="T21" fmla="*/ 65 h 550"/>
                <a:gd name="T22" fmla="*/ 163 w 412"/>
                <a:gd name="T23" fmla="*/ 65 h 550"/>
                <a:gd name="T24" fmla="*/ 163 w 412"/>
                <a:gd name="T25" fmla="*/ 65 h 550"/>
                <a:gd name="T26" fmla="*/ 163 w 412"/>
                <a:gd name="T27" fmla="*/ 0 h 550"/>
                <a:gd name="T28" fmla="*/ 163 w 412"/>
                <a:gd name="T29" fmla="*/ 65 h 550"/>
                <a:gd name="T30" fmla="*/ 163 w 412"/>
                <a:gd name="T31" fmla="*/ 65 h 550"/>
                <a:gd name="T32" fmla="*/ 163 w 412"/>
                <a:gd name="T33" fmla="*/ 65 h 550"/>
                <a:gd name="T34" fmla="*/ 163 w 412"/>
                <a:gd name="T35" fmla="*/ 65 h 550"/>
                <a:gd name="T36" fmla="*/ 163 w 412"/>
                <a:gd name="T37" fmla="*/ 65 h 550"/>
                <a:gd name="T38" fmla="*/ 163 w 412"/>
                <a:gd name="T39" fmla="*/ 65 h 550"/>
                <a:gd name="T40" fmla="*/ 163 w 412"/>
                <a:gd name="T41" fmla="*/ 65 h 550"/>
                <a:gd name="T42" fmla="*/ 163 w 412"/>
                <a:gd name="T43" fmla="*/ 65 h 550"/>
                <a:gd name="T44" fmla="*/ 163 w 412"/>
                <a:gd name="T45" fmla="*/ 65 h 550"/>
                <a:gd name="T46" fmla="*/ 163 w 412"/>
                <a:gd name="T47" fmla="*/ 65 h 550"/>
                <a:gd name="T48" fmla="*/ 163 w 412"/>
                <a:gd name="T49" fmla="*/ 65 h 550"/>
                <a:gd name="T50" fmla="*/ 163 w 412"/>
                <a:gd name="T51" fmla="*/ 65 h 550"/>
                <a:gd name="T52" fmla="*/ 163 w 412"/>
                <a:gd name="T53" fmla="*/ 65 h 550"/>
                <a:gd name="T54" fmla="*/ 163 w 412"/>
                <a:gd name="T55" fmla="*/ 65 h 550"/>
                <a:gd name="T56" fmla="*/ 163 w 412"/>
                <a:gd name="T57" fmla="*/ 65 h 550"/>
                <a:gd name="T58" fmla="*/ 163 w 412"/>
                <a:gd name="T59" fmla="*/ 65 h 550"/>
                <a:gd name="T60" fmla="*/ 163 w 412"/>
                <a:gd name="T61" fmla="*/ 65 h 550"/>
                <a:gd name="T62" fmla="*/ 0 w 412"/>
                <a:gd name="T63" fmla="*/ 65 h 550"/>
                <a:gd name="T64" fmla="*/ 163 w 412"/>
                <a:gd name="T65" fmla="*/ 65 h 550"/>
                <a:gd name="T66" fmla="*/ 163 w 412"/>
                <a:gd name="T67" fmla="*/ 65 h 550"/>
                <a:gd name="T68" fmla="*/ 163 w 412"/>
                <a:gd name="T69" fmla="*/ 65 h 550"/>
                <a:gd name="T70" fmla="*/ 163 w 412"/>
                <a:gd name="T71" fmla="*/ 65 h 550"/>
                <a:gd name="T72" fmla="*/ 163 w 412"/>
                <a:gd name="T73" fmla="*/ 65 h 550"/>
                <a:gd name="T74" fmla="*/ 163 w 412"/>
                <a:gd name="T75" fmla="*/ 65 h 550"/>
                <a:gd name="T76" fmla="*/ 163 w 412"/>
                <a:gd name="T77" fmla="*/ 65 h 550"/>
                <a:gd name="T78" fmla="*/ 163 w 412"/>
                <a:gd name="T79" fmla="*/ 65 h 550"/>
                <a:gd name="T80" fmla="*/ 163 w 412"/>
                <a:gd name="T81" fmla="*/ 65 h 550"/>
                <a:gd name="T82" fmla="*/ 163 w 412"/>
                <a:gd name="T83" fmla="*/ 65 h 550"/>
                <a:gd name="T84" fmla="*/ 163 w 412"/>
                <a:gd name="T85" fmla="*/ 65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rgbClr val="006666"/>
            </a:solidFill>
            <a:ln w="9525" cap="rnd" cmpd="sng">
              <a:solidFill>
                <a:schemeClr val="bg1"/>
              </a:solidFill>
              <a:prstDash val="solid"/>
              <a:round/>
              <a:headEnd type="none" w="med" len="med"/>
              <a:tailEnd type="none" w="med" len="med"/>
            </a:ln>
          </p:spPr>
          <p:txBody>
            <a:bodyPr/>
            <a:lstStyle/>
            <a:p>
              <a:endParaRPr lang="en-GB"/>
            </a:p>
          </p:txBody>
        </p:sp>
        <p:sp>
          <p:nvSpPr>
            <p:cNvPr id="5271" name="Freeform 32"/>
            <p:cNvSpPr>
              <a:spLocks/>
            </p:cNvSpPr>
            <p:nvPr/>
          </p:nvSpPr>
          <p:spPr bwMode="auto">
            <a:xfrm>
              <a:off x="1155" y="3166"/>
              <a:ext cx="9" cy="18"/>
            </a:xfrm>
            <a:custGeom>
              <a:avLst/>
              <a:gdLst>
                <a:gd name="T0" fmla="*/ 953 w 17"/>
                <a:gd name="T1" fmla="*/ 0 h 38"/>
                <a:gd name="T2" fmla="*/ 0 w 17"/>
                <a:gd name="T3" fmla="*/ 74 h 38"/>
                <a:gd name="T4" fmla="*/ 0 w 17"/>
                <a:gd name="T5" fmla="*/ 74 h 38"/>
                <a:gd name="T6" fmla="*/ 953 w 17"/>
                <a:gd name="T7" fmla="*/ 74 h 38"/>
                <a:gd name="T8" fmla="*/ 953 w 17"/>
                <a:gd name="T9" fmla="*/ 74 h 38"/>
                <a:gd name="T10" fmla="*/ 953 w 17"/>
                <a:gd name="T11" fmla="*/ 0 h 38"/>
                <a:gd name="T12" fmla="*/ 0 60000 65536"/>
                <a:gd name="T13" fmla="*/ 0 60000 65536"/>
                <a:gd name="T14" fmla="*/ 0 60000 65536"/>
                <a:gd name="T15" fmla="*/ 0 60000 65536"/>
                <a:gd name="T16" fmla="*/ 0 60000 65536"/>
                <a:gd name="T17" fmla="*/ 0 60000 65536"/>
                <a:gd name="T18" fmla="*/ 0 w 17"/>
                <a:gd name="T19" fmla="*/ 0 h 38"/>
                <a:gd name="T20" fmla="*/ 17 w 1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7" h="38">
                  <a:moveTo>
                    <a:pt x="7" y="0"/>
                  </a:moveTo>
                  <a:lnTo>
                    <a:pt x="0" y="7"/>
                  </a:lnTo>
                  <a:lnTo>
                    <a:pt x="0" y="26"/>
                  </a:lnTo>
                  <a:lnTo>
                    <a:pt x="13" y="38"/>
                  </a:lnTo>
                  <a:lnTo>
                    <a:pt x="17" y="22"/>
                  </a:lnTo>
                  <a:lnTo>
                    <a:pt x="7"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72" name="Freeform 33"/>
            <p:cNvSpPr>
              <a:spLocks/>
            </p:cNvSpPr>
            <p:nvPr/>
          </p:nvSpPr>
          <p:spPr bwMode="auto">
            <a:xfrm>
              <a:off x="1019" y="3128"/>
              <a:ext cx="27" cy="36"/>
            </a:xfrm>
            <a:custGeom>
              <a:avLst/>
              <a:gdLst>
                <a:gd name="T0" fmla="*/ 168 w 55"/>
                <a:gd name="T1" fmla="*/ 0 h 74"/>
                <a:gd name="T2" fmla="*/ 168 w 55"/>
                <a:gd name="T3" fmla="*/ 136 h 74"/>
                <a:gd name="T4" fmla="*/ 168 w 55"/>
                <a:gd name="T5" fmla="*/ 136 h 74"/>
                <a:gd name="T6" fmla="*/ 168 w 55"/>
                <a:gd name="T7" fmla="*/ 136 h 74"/>
                <a:gd name="T8" fmla="*/ 168 w 55"/>
                <a:gd name="T9" fmla="*/ 136 h 74"/>
                <a:gd name="T10" fmla="*/ 168 w 55"/>
                <a:gd name="T11" fmla="*/ 136 h 74"/>
                <a:gd name="T12" fmla="*/ 168 w 55"/>
                <a:gd name="T13" fmla="*/ 136 h 74"/>
                <a:gd name="T14" fmla="*/ 168 w 55"/>
                <a:gd name="T15" fmla="*/ 136 h 74"/>
                <a:gd name="T16" fmla="*/ 0 w 55"/>
                <a:gd name="T17" fmla="*/ 136 h 74"/>
                <a:gd name="T18" fmla="*/ 168 w 55"/>
                <a:gd name="T19" fmla="*/ 136 h 74"/>
                <a:gd name="T20" fmla="*/ 168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4"/>
                <a:gd name="T35" fmla="*/ 55 w 5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73" name="Freeform 34"/>
            <p:cNvSpPr>
              <a:spLocks/>
            </p:cNvSpPr>
            <p:nvPr/>
          </p:nvSpPr>
          <p:spPr bwMode="auto">
            <a:xfrm>
              <a:off x="1051" y="3118"/>
              <a:ext cx="40" cy="52"/>
            </a:xfrm>
            <a:custGeom>
              <a:avLst/>
              <a:gdLst>
                <a:gd name="T0" fmla="*/ 256 w 80"/>
                <a:gd name="T1" fmla="*/ 0 h 110"/>
                <a:gd name="T2" fmla="*/ 256 w 80"/>
                <a:gd name="T3" fmla="*/ 70 h 110"/>
                <a:gd name="T4" fmla="*/ 256 w 80"/>
                <a:gd name="T5" fmla="*/ 70 h 110"/>
                <a:gd name="T6" fmla="*/ 256 w 80"/>
                <a:gd name="T7" fmla="*/ 70 h 110"/>
                <a:gd name="T8" fmla="*/ 256 w 80"/>
                <a:gd name="T9" fmla="*/ 70 h 110"/>
                <a:gd name="T10" fmla="*/ 256 w 80"/>
                <a:gd name="T11" fmla="*/ 70 h 110"/>
                <a:gd name="T12" fmla="*/ 256 w 80"/>
                <a:gd name="T13" fmla="*/ 70 h 110"/>
                <a:gd name="T14" fmla="*/ 256 w 80"/>
                <a:gd name="T15" fmla="*/ 70 h 110"/>
                <a:gd name="T16" fmla="*/ 256 w 80"/>
                <a:gd name="T17" fmla="*/ 70 h 110"/>
                <a:gd name="T18" fmla="*/ 256 w 80"/>
                <a:gd name="T19" fmla="*/ 70 h 110"/>
                <a:gd name="T20" fmla="*/ 256 w 80"/>
                <a:gd name="T21" fmla="*/ 70 h 110"/>
                <a:gd name="T22" fmla="*/ 0 w 80"/>
                <a:gd name="T23" fmla="*/ 70 h 110"/>
                <a:gd name="T24" fmla="*/ 256 w 80"/>
                <a:gd name="T25" fmla="*/ 70 h 110"/>
                <a:gd name="T26" fmla="*/ 256 w 80"/>
                <a:gd name="T27" fmla="*/ 70 h 110"/>
                <a:gd name="T28" fmla="*/ 256 w 80"/>
                <a:gd name="T29" fmla="*/ 70 h 110"/>
                <a:gd name="T30" fmla="*/ 256 w 80"/>
                <a:gd name="T31" fmla="*/ 70 h 110"/>
                <a:gd name="T32" fmla="*/ 256 w 80"/>
                <a:gd name="T33" fmla="*/ 70 h 110"/>
                <a:gd name="T34" fmla="*/ 256 w 80"/>
                <a:gd name="T35" fmla="*/ 70 h 110"/>
                <a:gd name="T36" fmla="*/ 256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10"/>
                <a:gd name="T59" fmla="*/ 80 w 8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74" name="Freeform 35"/>
            <p:cNvSpPr>
              <a:spLocks/>
            </p:cNvSpPr>
            <p:nvPr/>
          </p:nvSpPr>
          <p:spPr bwMode="auto">
            <a:xfrm>
              <a:off x="1127" y="3196"/>
              <a:ext cx="310" cy="319"/>
            </a:xfrm>
            <a:custGeom>
              <a:avLst/>
              <a:gdLst>
                <a:gd name="T0" fmla="*/ 165 w 632"/>
                <a:gd name="T1" fmla="*/ 64 h 678"/>
                <a:gd name="T2" fmla="*/ 0 w 632"/>
                <a:gd name="T3" fmla="*/ 64 h 678"/>
                <a:gd name="T4" fmla="*/ 165 w 632"/>
                <a:gd name="T5" fmla="*/ 64 h 678"/>
                <a:gd name="T6" fmla="*/ 165 w 632"/>
                <a:gd name="T7" fmla="*/ 64 h 678"/>
                <a:gd name="T8" fmla="*/ 165 w 632"/>
                <a:gd name="T9" fmla="*/ 64 h 678"/>
                <a:gd name="T10" fmla="*/ 165 w 632"/>
                <a:gd name="T11" fmla="*/ 64 h 678"/>
                <a:gd name="T12" fmla="*/ 165 w 632"/>
                <a:gd name="T13" fmla="*/ 64 h 678"/>
                <a:gd name="T14" fmla="*/ 165 w 632"/>
                <a:gd name="T15" fmla="*/ 64 h 678"/>
                <a:gd name="T16" fmla="*/ 165 w 632"/>
                <a:gd name="T17" fmla="*/ 64 h 678"/>
                <a:gd name="T18" fmla="*/ 165 w 632"/>
                <a:gd name="T19" fmla="*/ 64 h 678"/>
                <a:gd name="T20" fmla="*/ 165 w 632"/>
                <a:gd name="T21" fmla="*/ 64 h 678"/>
                <a:gd name="T22" fmla="*/ 165 w 632"/>
                <a:gd name="T23" fmla="*/ 64 h 678"/>
                <a:gd name="T24" fmla="*/ 165 w 632"/>
                <a:gd name="T25" fmla="*/ 64 h 678"/>
                <a:gd name="T26" fmla="*/ 165 w 632"/>
                <a:gd name="T27" fmla="*/ 64 h 678"/>
                <a:gd name="T28" fmla="*/ 165 w 632"/>
                <a:gd name="T29" fmla="*/ 64 h 678"/>
                <a:gd name="T30" fmla="*/ 165 w 632"/>
                <a:gd name="T31" fmla="*/ 64 h 678"/>
                <a:gd name="T32" fmla="*/ 165 w 632"/>
                <a:gd name="T33" fmla="*/ 64 h 678"/>
                <a:gd name="T34" fmla="*/ 165 w 632"/>
                <a:gd name="T35" fmla="*/ 64 h 678"/>
                <a:gd name="T36" fmla="*/ 165 w 632"/>
                <a:gd name="T37" fmla="*/ 64 h 678"/>
                <a:gd name="T38" fmla="*/ 165 w 632"/>
                <a:gd name="T39" fmla="*/ 64 h 678"/>
                <a:gd name="T40" fmla="*/ 165 w 632"/>
                <a:gd name="T41" fmla="*/ 64 h 678"/>
                <a:gd name="T42" fmla="*/ 165 w 632"/>
                <a:gd name="T43" fmla="*/ 64 h 678"/>
                <a:gd name="T44" fmla="*/ 165 w 632"/>
                <a:gd name="T45" fmla="*/ 64 h 678"/>
                <a:gd name="T46" fmla="*/ 165 w 632"/>
                <a:gd name="T47" fmla="*/ 64 h 678"/>
                <a:gd name="T48" fmla="*/ 165 w 632"/>
                <a:gd name="T49" fmla="*/ 64 h 678"/>
                <a:gd name="T50" fmla="*/ 165 w 632"/>
                <a:gd name="T51" fmla="*/ 64 h 678"/>
                <a:gd name="T52" fmla="*/ 165 w 632"/>
                <a:gd name="T53" fmla="*/ 64 h 678"/>
                <a:gd name="T54" fmla="*/ 165 w 632"/>
                <a:gd name="T55" fmla="*/ 64 h 678"/>
                <a:gd name="T56" fmla="*/ 165 w 632"/>
                <a:gd name="T57" fmla="*/ 64 h 678"/>
                <a:gd name="T58" fmla="*/ 165 w 632"/>
                <a:gd name="T59" fmla="*/ 64 h 678"/>
                <a:gd name="T60" fmla="*/ 165 w 632"/>
                <a:gd name="T61" fmla="*/ 64 h 678"/>
                <a:gd name="T62" fmla="*/ 165 w 632"/>
                <a:gd name="T63" fmla="*/ 64 h 678"/>
                <a:gd name="T64" fmla="*/ 165 w 632"/>
                <a:gd name="T65" fmla="*/ 64 h 678"/>
                <a:gd name="T66" fmla="*/ 165 w 632"/>
                <a:gd name="T67" fmla="*/ 64 h 678"/>
                <a:gd name="T68" fmla="*/ 165 w 632"/>
                <a:gd name="T69" fmla="*/ 64 h 678"/>
                <a:gd name="T70" fmla="*/ 165 w 632"/>
                <a:gd name="T71" fmla="*/ 64 h 678"/>
                <a:gd name="T72" fmla="*/ 165 w 632"/>
                <a:gd name="T73" fmla="*/ 64 h 678"/>
                <a:gd name="T74" fmla="*/ 165 w 632"/>
                <a:gd name="T75" fmla="*/ 64 h 678"/>
                <a:gd name="T76" fmla="*/ 165 w 632"/>
                <a:gd name="T77" fmla="*/ 64 h 678"/>
                <a:gd name="T78" fmla="*/ 165 w 632"/>
                <a:gd name="T79" fmla="*/ 64 h 678"/>
                <a:gd name="T80" fmla="*/ 165 w 632"/>
                <a:gd name="T81" fmla="*/ 64 h 678"/>
                <a:gd name="T82" fmla="*/ 165 w 632"/>
                <a:gd name="T83" fmla="*/ 64 h 678"/>
                <a:gd name="T84" fmla="*/ 165 w 632"/>
                <a:gd name="T85" fmla="*/ 64 h 678"/>
                <a:gd name="T86" fmla="*/ 165 w 632"/>
                <a:gd name="T87" fmla="*/ 64 h 678"/>
                <a:gd name="T88" fmla="*/ 165 w 632"/>
                <a:gd name="T89" fmla="*/ 64 h 678"/>
                <a:gd name="T90" fmla="*/ 165 w 632"/>
                <a:gd name="T91" fmla="*/ 64 h 678"/>
                <a:gd name="T92" fmla="*/ 165 w 632"/>
                <a:gd name="T93" fmla="*/ 64 h 678"/>
                <a:gd name="T94" fmla="*/ 165 w 632"/>
                <a:gd name="T95" fmla="*/ 64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75" name="Freeform 59"/>
            <p:cNvSpPr>
              <a:spLocks/>
            </p:cNvSpPr>
            <p:nvPr/>
          </p:nvSpPr>
          <p:spPr bwMode="auto">
            <a:xfrm>
              <a:off x="1355" y="2964"/>
              <a:ext cx="25" cy="23"/>
            </a:xfrm>
            <a:custGeom>
              <a:avLst/>
              <a:gdLst>
                <a:gd name="T0" fmla="*/ 162 w 51"/>
                <a:gd name="T1" fmla="*/ 0 h 49"/>
                <a:gd name="T2" fmla="*/ 162 w 51"/>
                <a:gd name="T3" fmla="*/ 60 h 49"/>
                <a:gd name="T4" fmla="*/ 0 w 51"/>
                <a:gd name="T5" fmla="*/ 60 h 49"/>
                <a:gd name="T6" fmla="*/ 162 w 51"/>
                <a:gd name="T7" fmla="*/ 60 h 49"/>
                <a:gd name="T8" fmla="*/ 162 w 51"/>
                <a:gd name="T9" fmla="*/ 60 h 49"/>
                <a:gd name="T10" fmla="*/ 162 w 51"/>
                <a:gd name="T11" fmla="*/ 60 h 49"/>
                <a:gd name="T12" fmla="*/ 162 w 51"/>
                <a:gd name="T13" fmla="*/ 60 h 49"/>
                <a:gd name="T14" fmla="*/ 162 w 51"/>
                <a:gd name="T15" fmla="*/ 60 h 49"/>
                <a:gd name="T16" fmla="*/ 162 w 5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9"/>
                <a:gd name="T29" fmla="*/ 51 w 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9">
                  <a:moveTo>
                    <a:pt x="30" y="0"/>
                  </a:moveTo>
                  <a:lnTo>
                    <a:pt x="9" y="19"/>
                  </a:lnTo>
                  <a:lnTo>
                    <a:pt x="0" y="28"/>
                  </a:lnTo>
                  <a:lnTo>
                    <a:pt x="15" y="32"/>
                  </a:lnTo>
                  <a:lnTo>
                    <a:pt x="28" y="49"/>
                  </a:lnTo>
                  <a:lnTo>
                    <a:pt x="38" y="38"/>
                  </a:lnTo>
                  <a:lnTo>
                    <a:pt x="51" y="28"/>
                  </a:lnTo>
                  <a:lnTo>
                    <a:pt x="40" y="17"/>
                  </a:lnTo>
                  <a:lnTo>
                    <a:pt x="30" y="0"/>
                  </a:lnTo>
                  <a:close/>
                </a:path>
              </a:pathLst>
            </a:custGeom>
            <a:solidFill>
              <a:srgbClr val="006666"/>
            </a:solidFill>
            <a:ln w="9525" cap="rnd" cmpd="sng">
              <a:solidFill>
                <a:schemeClr val="bg1"/>
              </a:solidFill>
              <a:prstDash val="solid"/>
              <a:round/>
              <a:headEnd type="none" w="med" len="med"/>
              <a:tailEnd type="none" w="med" len="med"/>
            </a:ln>
          </p:spPr>
          <p:txBody>
            <a:bodyPr/>
            <a:lstStyle/>
            <a:p>
              <a:endParaRPr lang="en-GB"/>
            </a:p>
          </p:txBody>
        </p:sp>
        <p:sp>
          <p:nvSpPr>
            <p:cNvPr id="5276" name="Freeform 60"/>
            <p:cNvSpPr>
              <a:spLocks/>
            </p:cNvSpPr>
            <p:nvPr/>
          </p:nvSpPr>
          <p:spPr bwMode="auto">
            <a:xfrm>
              <a:off x="1347" y="2991"/>
              <a:ext cx="36" cy="42"/>
            </a:xfrm>
            <a:custGeom>
              <a:avLst/>
              <a:gdLst>
                <a:gd name="T0" fmla="*/ 136 w 74"/>
                <a:gd name="T1" fmla="*/ 0 h 89"/>
                <a:gd name="T2" fmla="*/ 136 w 74"/>
                <a:gd name="T3" fmla="*/ 67 h 89"/>
                <a:gd name="T4" fmla="*/ 136 w 74"/>
                <a:gd name="T5" fmla="*/ 0 h 89"/>
                <a:gd name="T6" fmla="*/ 136 w 74"/>
                <a:gd name="T7" fmla="*/ 67 h 89"/>
                <a:gd name="T8" fmla="*/ 136 w 74"/>
                <a:gd name="T9" fmla="*/ 67 h 89"/>
                <a:gd name="T10" fmla="*/ 0 w 74"/>
                <a:gd name="T11" fmla="*/ 67 h 89"/>
                <a:gd name="T12" fmla="*/ 136 w 74"/>
                <a:gd name="T13" fmla="*/ 67 h 89"/>
                <a:gd name="T14" fmla="*/ 136 w 74"/>
                <a:gd name="T15" fmla="*/ 67 h 89"/>
                <a:gd name="T16" fmla="*/ 136 w 74"/>
                <a:gd name="T17" fmla="*/ 67 h 89"/>
                <a:gd name="T18" fmla="*/ 136 w 74"/>
                <a:gd name="T19" fmla="*/ 67 h 89"/>
                <a:gd name="T20" fmla="*/ 136 w 74"/>
                <a:gd name="T21" fmla="*/ 67 h 89"/>
                <a:gd name="T22" fmla="*/ 136 w 74"/>
                <a:gd name="T23" fmla="*/ 67 h 89"/>
                <a:gd name="T24" fmla="*/ 136 w 74"/>
                <a:gd name="T25" fmla="*/ 67 h 89"/>
                <a:gd name="T26" fmla="*/ 136 w 74"/>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9"/>
                <a:gd name="T44" fmla="*/ 74 w 74"/>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9">
                  <a:moveTo>
                    <a:pt x="64" y="0"/>
                  </a:moveTo>
                  <a:lnTo>
                    <a:pt x="36" y="7"/>
                  </a:lnTo>
                  <a:lnTo>
                    <a:pt x="28" y="0"/>
                  </a:lnTo>
                  <a:lnTo>
                    <a:pt x="13" y="24"/>
                  </a:lnTo>
                  <a:lnTo>
                    <a:pt x="7" y="20"/>
                  </a:lnTo>
                  <a:lnTo>
                    <a:pt x="0" y="32"/>
                  </a:lnTo>
                  <a:lnTo>
                    <a:pt x="9" y="41"/>
                  </a:lnTo>
                  <a:lnTo>
                    <a:pt x="9" y="77"/>
                  </a:lnTo>
                  <a:lnTo>
                    <a:pt x="15" y="89"/>
                  </a:lnTo>
                  <a:lnTo>
                    <a:pt x="53" y="41"/>
                  </a:lnTo>
                  <a:lnTo>
                    <a:pt x="68" y="41"/>
                  </a:lnTo>
                  <a:lnTo>
                    <a:pt x="74" y="28"/>
                  </a:lnTo>
                  <a:lnTo>
                    <a:pt x="72" y="22"/>
                  </a:lnTo>
                  <a:lnTo>
                    <a:pt x="64"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77" name="Freeform 61"/>
            <p:cNvSpPr>
              <a:spLocks/>
            </p:cNvSpPr>
            <p:nvPr/>
          </p:nvSpPr>
          <p:spPr bwMode="auto">
            <a:xfrm>
              <a:off x="1389" y="2925"/>
              <a:ext cx="122" cy="119"/>
            </a:xfrm>
            <a:custGeom>
              <a:avLst/>
              <a:gdLst>
                <a:gd name="T0" fmla="*/ 193 w 247"/>
                <a:gd name="T1" fmla="*/ 68 h 252"/>
                <a:gd name="T2" fmla="*/ 193 w 247"/>
                <a:gd name="T3" fmla="*/ 68 h 252"/>
                <a:gd name="T4" fmla="*/ 193 w 247"/>
                <a:gd name="T5" fmla="*/ 68 h 252"/>
                <a:gd name="T6" fmla="*/ 193 w 247"/>
                <a:gd name="T7" fmla="*/ 68 h 252"/>
                <a:gd name="T8" fmla="*/ 193 w 247"/>
                <a:gd name="T9" fmla="*/ 68 h 252"/>
                <a:gd name="T10" fmla="*/ 193 w 247"/>
                <a:gd name="T11" fmla="*/ 68 h 252"/>
                <a:gd name="T12" fmla="*/ 193 w 247"/>
                <a:gd name="T13" fmla="*/ 68 h 252"/>
                <a:gd name="T14" fmla="*/ 193 w 247"/>
                <a:gd name="T15" fmla="*/ 68 h 252"/>
                <a:gd name="T16" fmla="*/ 193 w 247"/>
                <a:gd name="T17" fmla="*/ 68 h 252"/>
                <a:gd name="T18" fmla="*/ 193 w 247"/>
                <a:gd name="T19" fmla="*/ 68 h 252"/>
                <a:gd name="T20" fmla="*/ 193 w 247"/>
                <a:gd name="T21" fmla="*/ 68 h 252"/>
                <a:gd name="T22" fmla="*/ 193 w 247"/>
                <a:gd name="T23" fmla="*/ 68 h 252"/>
                <a:gd name="T24" fmla="*/ 193 w 247"/>
                <a:gd name="T25" fmla="*/ 68 h 252"/>
                <a:gd name="T26" fmla="*/ 193 w 247"/>
                <a:gd name="T27" fmla="*/ 68 h 252"/>
                <a:gd name="T28" fmla="*/ 193 w 247"/>
                <a:gd name="T29" fmla="*/ 68 h 252"/>
                <a:gd name="T30" fmla="*/ 193 w 247"/>
                <a:gd name="T31" fmla="*/ 68 h 252"/>
                <a:gd name="T32" fmla="*/ 193 w 247"/>
                <a:gd name="T33" fmla="*/ 68 h 252"/>
                <a:gd name="T34" fmla="*/ 193 w 247"/>
                <a:gd name="T35" fmla="*/ 68 h 252"/>
                <a:gd name="T36" fmla="*/ 193 w 247"/>
                <a:gd name="T37" fmla="*/ 68 h 252"/>
                <a:gd name="T38" fmla="*/ 193 w 247"/>
                <a:gd name="T39" fmla="*/ 68 h 252"/>
                <a:gd name="T40" fmla="*/ 193 w 247"/>
                <a:gd name="T41" fmla="*/ 0 h 252"/>
                <a:gd name="T42" fmla="*/ 193 w 247"/>
                <a:gd name="T43" fmla="*/ 68 h 252"/>
                <a:gd name="T44" fmla="*/ 193 w 247"/>
                <a:gd name="T45" fmla="*/ 68 h 252"/>
                <a:gd name="T46" fmla="*/ 193 w 247"/>
                <a:gd name="T47" fmla="*/ 68 h 252"/>
                <a:gd name="T48" fmla="*/ 193 w 247"/>
                <a:gd name="T49" fmla="*/ 68 h 252"/>
                <a:gd name="T50" fmla="*/ 193 w 247"/>
                <a:gd name="T51" fmla="*/ 68 h 252"/>
                <a:gd name="T52" fmla="*/ 193 w 247"/>
                <a:gd name="T53" fmla="*/ 68 h 252"/>
                <a:gd name="T54" fmla="*/ 0 w 247"/>
                <a:gd name="T55" fmla="*/ 68 h 252"/>
                <a:gd name="T56" fmla="*/ 193 w 247"/>
                <a:gd name="T57" fmla="*/ 68 h 252"/>
                <a:gd name="T58" fmla="*/ 193 w 247"/>
                <a:gd name="T59" fmla="*/ 68 h 252"/>
                <a:gd name="T60" fmla="*/ 193 w 247"/>
                <a:gd name="T61" fmla="*/ 68 h 252"/>
                <a:gd name="T62" fmla="*/ 193 w 247"/>
                <a:gd name="T63" fmla="*/ 68 h 252"/>
                <a:gd name="T64" fmla="*/ 193 w 247"/>
                <a:gd name="T65" fmla="*/ 68 h 252"/>
                <a:gd name="T66" fmla="*/ 193 w 247"/>
                <a:gd name="T67" fmla="*/ 68 h 252"/>
                <a:gd name="T68" fmla="*/ 193 w 247"/>
                <a:gd name="T69" fmla="*/ 68 h 252"/>
                <a:gd name="T70" fmla="*/ 193 w 247"/>
                <a:gd name="T71" fmla="*/ 68 h 252"/>
                <a:gd name="T72" fmla="*/ 193 w 247"/>
                <a:gd name="T73" fmla="*/ 68 h 252"/>
                <a:gd name="T74" fmla="*/ 193 w 247"/>
                <a:gd name="T75" fmla="*/ 68 h 252"/>
                <a:gd name="T76" fmla="*/ 193 w 247"/>
                <a:gd name="T77" fmla="*/ 68 h 252"/>
                <a:gd name="T78" fmla="*/ 193 w 247"/>
                <a:gd name="T79" fmla="*/ 68 h 252"/>
                <a:gd name="T80" fmla="*/ 193 w 247"/>
                <a:gd name="T81" fmla="*/ 68 h 252"/>
                <a:gd name="T82" fmla="*/ 193 w 247"/>
                <a:gd name="T83" fmla="*/ 68 h 252"/>
                <a:gd name="T84" fmla="*/ 193 w 247"/>
                <a:gd name="T85" fmla="*/ 68 h 252"/>
                <a:gd name="T86" fmla="*/ 193 w 247"/>
                <a:gd name="T87" fmla="*/ 68 h 252"/>
                <a:gd name="T88" fmla="*/ 193 w 247"/>
                <a:gd name="T89" fmla="*/ 68 h 252"/>
                <a:gd name="T90" fmla="*/ 193 w 247"/>
                <a:gd name="T91" fmla="*/ 68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252"/>
                <a:gd name="T140" fmla="*/ 247 w 247"/>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78" name="Freeform 62"/>
            <p:cNvSpPr>
              <a:spLocks/>
            </p:cNvSpPr>
            <p:nvPr/>
          </p:nvSpPr>
          <p:spPr bwMode="auto">
            <a:xfrm>
              <a:off x="1328" y="2739"/>
              <a:ext cx="232" cy="185"/>
            </a:xfrm>
            <a:custGeom>
              <a:avLst/>
              <a:gdLst>
                <a:gd name="T0" fmla="*/ 191 w 470"/>
                <a:gd name="T1" fmla="*/ 64 h 393"/>
                <a:gd name="T2" fmla="*/ 191 w 470"/>
                <a:gd name="T3" fmla="*/ 64 h 393"/>
                <a:gd name="T4" fmla="*/ 191 w 470"/>
                <a:gd name="T5" fmla="*/ 64 h 393"/>
                <a:gd name="T6" fmla="*/ 191 w 470"/>
                <a:gd name="T7" fmla="*/ 64 h 393"/>
                <a:gd name="T8" fmla="*/ 191 w 470"/>
                <a:gd name="T9" fmla="*/ 64 h 393"/>
                <a:gd name="T10" fmla="*/ 191 w 470"/>
                <a:gd name="T11" fmla="*/ 64 h 393"/>
                <a:gd name="T12" fmla="*/ 191 w 470"/>
                <a:gd name="T13" fmla="*/ 64 h 393"/>
                <a:gd name="T14" fmla="*/ 191 w 470"/>
                <a:gd name="T15" fmla="*/ 64 h 393"/>
                <a:gd name="T16" fmla="*/ 191 w 470"/>
                <a:gd name="T17" fmla="*/ 64 h 393"/>
                <a:gd name="T18" fmla="*/ 191 w 470"/>
                <a:gd name="T19" fmla="*/ 64 h 393"/>
                <a:gd name="T20" fmla="*/ 191 w 470"/>
                <a:gd name="T21" fmla="*/ 64 h 393"/>
                <a:gd name="T22" fmla="*/ 191 w 470"/>
                <a:gd name="T23" fmla="*/ 64 h 393"/>
                <a:gd name="T24" fmla="*/ 191 w 470"/>
                <a:gd name="T25" fmla="*/ 64 h 393"/>
                <a:gd name="T26" fmla="*/ 0 w 470"/>
                <a:gd name="T27" fmla="*/ 64 h 393"/>
                <a:gd name="T28" fmla="*/ 191 w 470"/>
                <a:gd name="T29" fmla="*/ 64 h 393"/>
                <a:gd name="T30" fmla="*/ 191 w 470"/>
                <a:gd name="T31" fmla="*/ 64 h 393"/>
                <a:gd name="T32" fmla="*/ 191 w 470"/>
                <a:gd name="T33" fmla="*/ 64 h 393"/>
                <a:gd name="T34" fmla="*/ 191 w 470"/>
                <a:gd name="T35" fmla="*/ 0 h 393"/>
                <a:gd name="T36" fmla="*/ 191 w 470"/>
                <a:gd name="T37" fmla="*/ 64 h 393"/>
                <a:gd name="T38" fmla="*/ 191 w 470"/>
                <a:gd name="T39" fmla="*/ 64 h 393"/>
                <a:gd name="T40" fmla="*/ 191 w 470"/>
                <a:gd name="T41" fmla="*/ 64 h 393"/>
                <a:gd name="T42" fmla="*/ 191 w 470"/>
                <a:gd name="T43" fmla="*/ 64 h 393"/>
                <a:gd name="T44" fmla="*/ 191 w 470"/>
                <a:gd name="T45" fmla="*/ 64 h 393"/>
                <a:gd name="T46" fmla="*/ 191 w 470"/>
                <a:gd name="T47" fmla="*/ 64 h 393"/>
                <a:gd name="T48" fmla="*/ 191 w 470"/>
                <a:gd name="T49" fmla="*/ 64 h 393"/>
                <a:gd name="T50" fmla="*/ 191 w 470"/>
                <a:gd name="T51" fmla="*/ 64 h 393"/>
                <a:gd name="T52" fmla="*/ 191 w 470"/>
                <a:gd name="T53" fmla="*/ 64 h 393"/>
                <a:gd name="T54" fmla="*/ 191 w 470"/>
                <a:gd name="T55" fmla="*/ 64 h 393"/>
                <a:gd name="T56" fmla="*/ 191 w 470"/>
                <a:gd name="T57" fmla="*/ 64 h 393"/>
                <a:gd name="T58" fmla="*/ 191 w 470"/>
                <a:gd name="T59" fmla="*/ 64 h 393"/>
                <a:gd name="T60" fmla="*/ 191 w 470"/>
                <a:gd name="T61" fmla="*/ 64 h 393"/>
                <a:gd name="T62" fmla="*/ 191 w 470"/>
                <a:gd name="T63" fmla="*/ 64 h 393"/>
                <a:gd name="T64" fmla="*/ 191 w 470"/>
                <a:gd name="T65" fmla="*/ 64 h 393"/>
                <a:gd name="T66" fmla="*/ 191 w 470"/>
                <a:gd name="T67" fmla="*/ 64 h 393"/>
                <a:gd name="T68" fmla="*/ 191 w 470"/>
                <a:gd name="T69" fmla="*/ 64 h 393"/>
                <a:gd name="T70" fmla="*/ 191 w 470"/>
                <a:gd name="T71" fmla="*/ 64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0"/>
                <a:gd name="T109" fmla="*/ 0 h 393"/>
                <a:gd name="T110" fmla="*/ 470 w 470"/>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79" name="Freeform 63"/>
            <p:cNvSpPr>
              <a:spLocks/>
            </p:cNvSpPr>
            <p:nvPr/>
          </p:nvSpPr>
          <p:spPr bwMode="auto">
            <a:xfrm>
              <a:off x="1328" y="3024"/>
              <a:ext cx="209" cy="121"/>
            </a:xfrm>
            <a:custGeom>
              <a:avLst/>
              <a:gdLst>
                <a:gd name="T0" fmla="*/ 175 w 425"/>
                <a:gd name="T1" fmla="*/ 70 h 256"/>
                <a:gd name="T2" fmla="*/ 175 w 425"/>
                <a:gd name="T3" fmla="*/ 70 h 256"/>
                <a:gd name="T4" fmla="*/ 175 w 425"/>
                <a:gd name="T5" fmla="*/ 70 h 256"/>
                <a:gd name="T6" fmla="*/ 175 w 425"/>
                <a:gd name="T7" fmla="*/ 70 h 256"/>
                <a:gd name="T8" fmla="*/ 175 w 425"/>
                <a:gd name="T9" fmla="*/ 70 h 256"/>
                <a:gd name="T10" fmla="*/ 175 w 425"/>
                <a:gd name="T11" fmla="*/ 70 h 256"/>
                <a:gd name="T12" fmla="*/ 0 w 425"/>
                <a:gd name="T13" fmla="*/ 70 h 256"/>
                <a:gd name="T14" fmla="*/ 175 w 425"/>
                <a:gd name="T15" fmla="*/ 70 h 256"/>
                <a:gd name="T16" fmla="*/ 175 w 425"/>
                <a:gd name="T17" fmla="*/ 70 h 256"/>
                <a:gd name="T18" fmla="*/ 175 w 425"/>
                <a:gd name="T19" fmla="*/ 70 h 256"/>
                <a:gd name="T20" fmla="*/ 175 w 425"/>
                <a:gd name="T21" fmla="*/ 70 h 256"/>
                <a:gd name="T22" fmla="*/ 175 w 425"/>
                <a:gd name="T23" fmla="*/ 70 h 256"/>
                <a:gd name="T24" fmla="*/ 175 w 425"/>
                <a:gd name="T25" fmla="*/ 70 h 256"/>
                <a:gd name="T26" fmla="*/ 175 w 425"/>
                <a:gd name="T27" fmla="*/ 70 h 256"/>
                <a:gd name="T28" fmla="*/ 175 w 425"/>
                <a:gd name="T29" fmla="*/ 70 h 256"/>
                <a:gd name="T30" fmla="*/ 175 w 425"/>
                <a:gd name="T31" fmla="*/ 70 h 256"/>
                <a:gd name="T32" fmla="*/ 175 w 425"/>
                <a:gd name="T33" fmla="*/ 70 h 256"/>
                <a:gd name="T34" fmla="*/ 175 w 425"/>
                <a:gd name="T35" fmla="*/ 70 h 256"/>
                <a:gd name="T36" fmla="*/ 175 w 425"/>
                <a:gd name="T37" fmla="*/ 70 h 256"/>
                <a:gd name="T38" fmla="*/ 175 w 425"/>
                <a:gd name="T39" fmla="*/ 70 h 256"/>
                <a:gd name="T40" fmla="*/ 175 w 425"/>
                <a:gd name="T41" fmla="*/ 70 h 256"/>
                <a:gd name="T42" fmla="*/ 175 w 425"/>
                <a:gd name="T43" fmla="*/ 70 h 256"/>
                <a:gd name="T44" fmla="*/ 175 w 425"/>
                <a:gd name="T45" fmla="*/ 70 h 256"/>
                <a:gd name="T46" fmla="*/ 175 w 425"/>
                <a:gd name="T47" fmla="*/ 70 h 256"/>
                <a:gd name="T48" fmla="*/ 175 w 425"/>
                <a:gd name="T49" fmla="*/ 70 h 256"/>
                <a:gd name="T50" fmla="*/ 175 w 425"/>
                <a:gd name="T51" fmla="*/ 70 h 256"/>
                <a:gd name="T52" fmla="*/ 175 w 425"/>
                <a:gd name="T53" fmla="*/ 70 h 256"/>
                <a:gd name="T54" fmla="*/ 175 w 425"/>
                <a:gd name="T55" fmla="*/ 70 h 256"/>
                <a:gd name="T56" fmla="*/ 175 w 425"/>
                <a:gd name="T57" fmla="*/ 70 h 256"/>
                <a:gd name="T58" fmla="*/ 175 w 425"/>
                <a:gd name="T59" fmla="*/ 0 h 256"/>
                <a:gd name="T60" fmla="*/ 175 w 425"/>
                <a:gd name="T61" fmla="*/ 70 h 256"/>
                <a:gd name="T62" fmla="*/ 175 w 425"/>
                <a:gd name="T63" fmla="*/ 70 h 256"/>
                <a:gd name="T64" fmla="*/ 175 w 425"/>
                <a:gd name="T65" fmla="*/ 70 h 256"/>
                <a:gd name="T66" fmla="*/ 175 w 425"/>
                <a:gd name="T67" fmla="*/ 70 h 256"/>
                <a:gd name="T68" fmla="*/ 175 w 425"/>
                <a:gd name="T69" fmla="*/ 70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56"/>
                <a:gd name="T107" fmla="*/ 425 w 425"/>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80" name="Freeform 64"/>
            <p:cNvSpPr>
              <a:spLocks/>
            </p:cNvSpPr>
            <p:nvPr/>
          </p:nvSpPr>
          <p:spPr bwMode="auto">
            <a:xfrm>
              <a:off x="1334" y="3114"/>
              <a:ext cx="164" cy="139"/>
            </a:xfrm>
            <a:custGeom>
              <a:avLst/>
              <a:gdLst>
                <a:gd name="T0" fmla="*/ 194 w 332"/>
                <a:gd name="T1" fmla="*/ 70 h 294"/>
                <a:gd name="T2" fmla="*/ 0 w 332"/>
                <a:gd name="T3" fmla="*/ 70 h 294"/>
                <a:gd name="T4" fmla="*/ 194 w 332"/>
                <a:gd name="T5" fmla="*/ 70 h 294"/>
                <a:gd name="T6" fmla="*/ 194 w 332"/>
                <a:gd name="T7" fmla="*/ 70 h 294"/>
                <a:gd name="T8" fmla="*/ 194 w 332"/>
                <a:gd name="T9" fmla="*/ 70 h 294"/>
                <a:gd name="T10" fmla="*/ 194 w 332"/>
                <a:gd name="T11" fmla="*/ 70 h 294"/>
                <a:gd name="T12" fmla="*/ 194 w 332"/>
                <a:gd name="T13" fmla="*/ 70 h 294"/>
                <a:gd name="T14" fmla="*/ 194 w 332"/>
                <a:gd name="T15" fmla="*/ 70 h 294"/>
                <a:gd name="T16" fmla="*/ 194 w 332"/>
                <a:gd name="T17" fmla="*/ 70 h 294"/>
                <a:gd name="T18" fmla="*/ 194 w 332"/>
                <a:gd name="T19" fmla="*/ 70 h 294"/>
                <a:gd name="T20" fmla="*/ 194 w 332"/>
                <a:gd name="T21" fmla="*/ 70 h 294"/>
                <a:gd name="T22" fmla="*/ 194 w 332"/>
                <a:gd name="T23" fmla="*/ 70 h 294"/>
                <a:gd name="T24" fmla="*/ 194 w 332"/>
                <a:gd name="T25" fmla="*/ 70 h 294"/>
                <a:gd name="T26" fmla="*/ 194 w 332"/>
                <a:gd name="T27" fmla="*/ 70 h 294"/>
                <a:gd name="T28" fmla="*/ 194 w 332"/>
                <a:gd name="T29" fmla="*/ 70 h 294"/>
                <a:gd name="T30" fmla="*/ 194 w 332"/>
                <a:gd name="T31" fmla="*/ 70 h 294"/>
                <a:gd name="T32" fmla="*/ 194 w 332"/>
                <a:gd name="T33" fmla="*/ 70 h 294"/>
                <a:gd name="T34" fmla="*/ 194 w 332"/>
                <a:gd name="T35" fmla="*/ 70 h 294"/>
                <a:gd name="T36" fmla="*/ 194 w 332"/>
                <a:gd name="T37" fmla="*/ 70 h 294"/>
                <a:gd name="T38" fmla="*/ 194 w 332"/>
                <a:gd name="T39" fmla="*/ 70 h 294"/>
                <a:gd name="T40" fmla="*/ 194 w 332"/>
                <a:gd name="T41" fmla="*/ 70 h 294"/>
                <a:gd name="T42" fmla="*/ 194 w 332"/>
                <a:gd name="T43" fmla="*/ 70 h 294"/>
                <a:gd name="T44" fmla="*/ 194 w 332"/>
                <a:gd name="T45" fmla="*/ 70 h 294"/>
                <a:gd name="T46" fmla="*/ 194 w 332"/>
                <a:gd name="T47" fmla="*/ 70 h 294"/>
                <a:gd name="T48" fmla="*/ 194 w 332"/>
                <a:gd name="T49" fmla="*/ 70 h 294"/>
                <a:gd name="T50" fmla="*/ 194 w 332"/>
                <a:gd name="T51" fmla="*/ 70 h 294"/>
                <a:gd name="T52" fmla="*/ 194 w 332"/>
                <a:gd name="T53" fmla="*/ 70 h 294"/>
                <a:gd name="T54" fmla="*/ 194 w 332"/>
                <a:gd name="T55" fmla="*/ 70 h 294"/>
                <a:gd name="T56" fmla="*/ 194 w 332"/>
                <a:gd name="T57" fmla="*/ 70 h 294"/>
                <a:gd name="T58" fmla="*/ 194 w 332"/>
                <a:gd name="T59" fmla="*/ 70 h 294"/>
                <a:gd name="T60" fmla="*/ 194 w 332"/>
                <a:gd name="T61" fmla="*/ 70 h 294"/>
                <a:gd name="T62" fmla="*/ 194 w 332"/>
                <a:gd name="T63" fmla="*/ 70 h 294"/>
                <a:gd name="T64" fmla="*/ 194 w 332"/>
                <a:gd name="T65" fmla="*/ 70 h 294"/>
                <a:gd name="T66" fmla="*/ 194 w 332"/>
                <a:gd name="T67" fmla="*/ 70 h 294"/>
                <a:gd name="T68" fmla="*/ 194 w 332"/>
                <a:gd name="T69" fmla="*/ 70 h 294"/>
                <a:gd name="T70" fmla="*/ 194 w 332"/>
                <a:gd name="T71" fmla="*/ 70 h 294"/>
                <a:gd name="T72" fmla="*/ 194 w 332"/>
                <a:gd name="T73" fmla="*/ 70 h 294"/>
                <a:gd name="T74" fmla="*/ 194 w 332"/>
                <a:gd name="T75" fmla="*/ 70 h 294"/>
                <a:gd name="T76" fmla="*/ 194 w 332"/>
                <a:gd name="T77" fmla="*/ 0 h 294"/>
                <a:gd name="T78" fmla="*/ 194 w 332"/>
                <a:gd name="T79" fmla="*/ 0 h 294"/>
                <a:gd name="T80" fmla="*/ 194 w 332"/>
                <a:gd name="T81" fmla="*/ 70 h 294"/>
                <a:gd name="T82" fmla="*/ 194 w 332"/>
                <a:gd name="T83" fmla="*/ 70 h 294"/>
                <a:gd name="T84" fmla="*/ 194 w 332"/>
                <a:gd name="T85" fmla="*/ 70 h 294"/>
                <a:gd name="T86" fmla="*/ 194 w 332"/>
                <a:gd name="T87" fmla="*/ 70 h 294"/>
                <a:gd name="T88" fmla="*/ 194 w 332"/>
                <a:gd name="T89" fmla="*/ 70 h 294"/>
                <a:gd name="T90" fmla="*/ 194 w 332"/>
                <a:gd name="T91" fmla="*/ 70 h 294"/>
                <a:gd name="T92" fmla="*/ 194 w 332"/>
                <a:gd name="T93" fmla="*/ 70 h 294"/>
                <a:gd name="T94" fmla="*/ 194 w 332"/>
                <a:gd name="T95" fmla="*/ 70 h 294"/>
                <a:gd name="T96" fmla="*/ 194 w 332"/>
                <a:gd name="T97" fmla="*/ 0 h 294"/>
                <a:gd name="T98" fmla="*/ 194 w 332"/>
                <a:gd name="T99" fmla="*/ 70 h 294"/>
                <a:gd name="T100" fmla="*/ 194 w 332"/>
                <a:gd name="T101" fmla="*/ 70 h 294"/>
                <a:gd name="T102" fmla="*/ 194 w 332"/>
                <a:gd name="T103" fmla="*/ 70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2"/>
                <a:gd name="T157" fmla="*/ 0 h 294"/>
                <a:gd name="T158" fmla="*/ 332 w 332"/>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81" name="Freeform 69"/>
            <p:cNvSpPr>
              <a:spLocks/>
            </p:cNvSpPr>
            <p:nvPr/>
          </p:nvSpPr>
          <p:spPr bwMode="auto">
            <a:xfrm>
              <a:off x="840" y="3405"/>
              <a:ext cx="32" cy="45"/>
            </a:xfrm>
            <a:custGeom>
              <a:avLst/>
              <a:gdLst>
                <a:gd name="T0" fmla="*/ 126 w 66"/>
                <a:gd name="T1" fmla="*/ 74 h 95"/>
                <a:gd name="T2" fmla="*/ 126 w 66"/>
                <a:gd name="T3" fmla="*/ 74 h 95"/>
                <a:gd name="T4" fmla="*/ 126 w 66"/>
                <a:gd name="T5" fmla="*/ 74 h 95"/>
                <a:gd name="T6" fmla="*/ 126 w 66"/>
                <a:gd name="T7" fmla="*/ 74 h 95"/>
                <a:gd name="T8" fmla="*/ 126 w 66"/>
                <a:gd name="T9" fmla="*/ 74 h 95"/>
                <a:gd name="T10" fmla="*/ 126 w 66"/>
                <a:gd name="T11" fmla="*/ 74 h 95"/>
                <a:gd name="T12" fmla="*/ 126 w 66"/>
                <a:gd name="T13" fmla="*/ 0 h 95"/>
                <a:gd name="T14" fmla="*/ 126 w 66"/>
                <a:gd name="T15" fmla="*/ 0 h 95"/>
                <a:gd name="T16" fmla="*/ 126 w 66"/>
                <a:gd name="T17" fmla="*/ 74 h 95"/>
                <a:gd name="T18" fmla="*/ 126 w 66"/>
                <a:gd name="T19" fmla="*/ 74 h 95"/>
                <a:gd name="T20" fmla="*/ 126 w 66"/>
                <a:gd name="T21" fmla="*/ 74 h 95"/>
                <a:gd name="T22" fmla="*/ 0 w 66"/>
                <a:gd name="T23" fmla="*/ 74 h 95"/>
                <a:gd name="T24" fmla="*/ 126 w 66"/>
                <a:gd name="T25" fmla="*/ 74 h 95"/>
                <a:gd name="T26" fmla="*/ 126 w 66"/>
                <a:gd name="T27" fmla="*/ 74 h 95"/>
                <a:gd name="T28" fmla="*/ 126 w 66"/>
                <a:gd name="T29" fmla="*/ 74 h 95"/>
                <a:gd name="T30" fmla="*/ 126 w 66"/>
                <a:gd name="T31" fmla="*/ 74 h 95"/>
                <a:gd name="T32" fmla="*/ 126 w 66"/>
                <a:gd name="T33" fmla="*/ 74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grpSp>
      <p:grpSp>
        <p:nvGrpSpPr>
          <p:cNvPr id="5128" name="Group 383"/>
          <p:cNvGrpSpPr>
            <a:grpSpLocks/>
          </p:cNvGrpSpPr>
          <p:nvPr/>
        </p:nvGrpSpPr>
        <p:grpSpPr bwMode="auto">
          <a:xfrm>
            <a:off x="5024438" y="1127125"/>
            <a:ext cx="773112" cy="774700"/>
            <a:chOff x="840" y="2735"/>
            <a:chExt cx="720" cy="849"/>
          </a:xfrm>
        </p:grpSpPr>
        <p:sp>
          <p:nvSpPr>
            <p:cNvPr id="5246" name="Freeform 16"/>
            <p:cNvSpPr>
              <a:spLocks/>
            </p:cNvSpPr>
            <p:nvPr/>
          </p:nvSpPr>
          <p:spPr bwMode="auto">
            <a:xfrm>
              <a:off x="861" y="3161"/>
              <a:ext cx="291" cy="423"/>
            </a:xfrm>
            <a:custGeom>
              <a:avLst/>
              <a:gdLst>
                <a:gd name="T0" fmla="*/ 187 w 590"/>
                <a:gd name="T1" fmla="*/ 65 h 898"/>
                <a:gd name="T2" fmla="*/ 187 w 590"/>
                <a:gd name="T3" fmla="*/ 65 h 898"/>
                <a:gd name="T4" fmla="*/ 187 w 590"/>
                <a:gd name="T5" fmla="*/ 65 h 898"/>
                <a:gd name="T6" fmla="*/ 187 w 590"/>
                <a:gd name="T7" fmla="*/ 65 h 898"/>
                <a:gd name="T8" fmla="*/ 187 w 590"/>
                <a:gd name="T9" fmla="*/ 65 h 898"/>
                <a:gd name="T10" fmla="*/ 187 w 590"/>
                <a:gd name="T11" fmla="*/ 65 h 898"/>
                <a:gd name="T12" fmla="*/ 187 w 590"/>
                <a:gd name="T13" fmla="*/ 65 h 898"/>
                <a:gd name="T14" fmla="*/ 187 w 590"/>
                <a:gd name="T15" fmla="*/ 65 h 898"/>
                <a:gd name="T16" fmla="*/ 187 w 590"/>
                <a:gd name="T17" fmla="*/ 65 h 898"/>
                <a:gd name="T18" fmla="*/ 187 w 590"/>
                <a:gd name="T19" fmla="*/ 65 h 898"/>
                <a:gd name="T20" fmla="*/ 187 w 590"/>
                <a:gd name="T21" fmla="*/ 65 h 898"/>
                <a:gd name="T22" fmla="*/ 187 w 590"/>
                <a:gd name="T23" fmla="*/ 65 h 898"/>
                <a:gd name="T24" fmla="*/ 187 w 590"/>
                <a:gd name="T25" fmla="*/ 65 h 898"/>
                <a:gd name="T26" fmla="*/ 187 w 590"/>
                <a:gd name="T27" fmla="*/ 65 h 898"/>
                <a:gd name="T28" fmla="*/ 187 w 590"/>
                <a:gd name="T29" fmla="*/ 65 h 898"/>
                <a:gd name="T30" fmla="*/ 187 w 590"/>
                <a:gd name="T31" fmla="*/ 65 h 898"/>
                <a:gd name="T32" fmla="*/ 187 w 590"/>
                <a:gd name="T33" fmla="*/ 65 h 898"/>
                <a:gd name="T34" fmla="*/ 0 w 590"/>
                <a:gd name="T35" fmla="*/ 65 h 898"/>
                <a:gd name="T36" fmla="*/ 187 w 590"/>
                <a:gd name="T37" fmla="*/ 65 h 898"/>
                <a:gd name="T38" fmla="*/ 187 w 590"/>
                <a:gd name="T39" fmla="*/ 65 h 898"/>
                <a:gd name="T40" fmla="*/ 187 w 590"/>
                <a:gd name="T41" fmla="*/ 65 h 898"/>
                <a:gd name="T42" fmla="*/ 187 w 590"/>
                <a:gd name="T43" fmla="*/ 65 h 898"/>
                <a:gd name="T44" fmla="*/ 187 w 590"/>
                <a:gd name="T45" fmla="*/ 65 h 898"/>
                <a:gd name="T46" fmla="*/ 187 w 590"/>
                <a:gd name="T47" fmla="*/ 65 h 898"/>
                <a:gd name="T48" fmla="*/ 187 w 590"/>
                <a:gd name="T49" fmla="*/ 65 h 898"/>
                <a:gd name="T50" fmla="*/ 187 w 590"/>
                <a:gd name="T51" fmla="*/ 65 h 898"/>
                <a:gd name="T52" fmla="*/ 187 w 590"/>
                <a:gd name="T53" fmla="*/ 65 h 898"/>
                <a:gd name="T54" fmla="*/ 187 w 590"/>
                <a:gd name="T55" fmla="*/ 65 h 898"/>
                <a:gd name="T56" fmla="*/ 187 w 590"/>
                <a:gd name="T57" fmla="*/ 65 h 898"/>
                <a:gd name="T58" fmla="*/ 187 w 590"/>
                <a:gd name="T59" fmla="*/ 65 h 898"/>
                <a:gd name="T60" fmla="*/ 187 w 590"/>
                <a:gd name="T61" fmla="*/ 65 h 898"/>
                <a:gd name="T62" fmla="*/ 187 w 590"/>
                <a:gd name="T63" fmla="*/ 65 h 898"/>
                <a:gd name="T64" fmla="*/ 187 w 590"/>
                <a:gd name="T65" fmla="*/ 65 h 898"/>
                <a:gd name="T66" fmla="*/ 187 w 590"/>
                <a:gd name="T67" fmla="*/ 65 h 898"/>
                <a:gd name="T68" fmla="*/ 187 w 590"/>
                <a:gd name="T69" fmla="*/ 65 h 898"/>
                <a:gd name="T70" fmla="*/ 187 w 590"/>
                <a:gd name="T71" fmla="*/ 65 h 898"/>
                <a:gd name="T72" fmla="*/ 187 w 590"/>
                <a:gd name="T73" fmla="*/ 65 h 898"/>
                <a:gd name="T74" fmla="*/ 187 w 590"/>
                <a:gd name="T75" fmla="*/ 65 h 898"/>
                <a:gd name="T76" fmla="*/ 187 w 590"/>
                <a:gd name="T77" fmla="*/ 65 h 898"/>
                <a:gd name="T78" fmla="*/ 187 w 590"/>
                <a:gd name="T79" fmla="*/ 65 h 898"/>
                <a:gd name="T80" fmla="*/ 187 w 590"/>
                <a:gd name="T81" fmla="*/ 65 h 898"/>
                <a:gd name="T82" fmla="*/ 187 w 590"/>
                <a:gd name="T83" fmla="*/ 65 h 898"/>
                <a:gd name="T84" fmla="*/ 187 w 590"/>
                <a:gd name="T85" fmla="*/ 65 h 898"/>
                <a:gd name="T86" fmla="*/ 187 w 590"/>
                <a:gd name="T87" fmla="*/ 65 h 898"/>
                <a:gd name="T88" fmla="*/ 187 w 590"/>
                <a:gd name="T89" fmla="*/ 65 h 898"/>
                <a:gd name="T90" fmla="*/ 187 w 590"/>
                <a:gd name="T91" fmla="*/ 65 h 898"/>
                <a:gd name="T92" fmla="*/ 187 w 590"/>
                <a:gd name="T93" fmla="*/ 65 h 898"/>
                <a:gd name="T94" fmla="*/ 187 w 590"/>
                <a:gd name="T95" fmla="*/ 65 h 898"/>
                <a:gd name="T96" fmla="*/ 187 w 590"/>
                <a:gd name="T97" fmla="*/ 65 h 898"/>
                <a:gd name="T98" fmla="*/ 187 w 590"/>
                <a:gd name="T99" fmla="*/ 65 h 898"/>
                <a:gd name="T100" fmla="*/ 187 w 590"/>
                <a:gd name="T101" fmla="*/ 65 h 898"/>
                <a:gd name="T102" fmla="*/ 187 w 590"/>
                <a:gd name="T103" fmla="*/ 65 h 898"/>
                <a:gd name="T104" fmla="*/ 187 w 590"/>
                <a:gd name="T105" fmla="*/ 65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47" name="Freeform 21"/>
            <p:cNvSpPr>
              <a:spLocks/>
            </p:cNvSpPr>
            <p:nvPr/>
          </p:nvSpPr>
          <p:spPr bwMode="auto">
            <a:xfrm>
              <a:off x="970" y="3059"/>
              <a:ext cx="81" cy="111"/>
            </a:xfrm>
            <a:custGeom>
              <a:avLst/>
              <a:gdLst>
                <a:gd name="T0" fmla="*/ 127 w 167"/>
                <a:gd name="T1" fmla="*/ 57 h 237"/>
                <a:gd name="T2" fmla="*/ 127 w 167"/>
                <a:gd name="T3" fmla="*/ 57 h 237"/>
                <a:gd name="T4" fmla="*/ 127 w 167"/>
                <a:gd name="T5" fmla="*/ 57 h 237"/>
                <a:gd name="T6" fmla="*/ 127 w 167"/>
                <a:gd name="T7" fmla="*/ 57 h 237"/>
                <a:gd name="T8" fmla="*/ 127 w 167"/>
                <a:gd name="T9" fmla="*/ 57 h 237"/>
                <a:gd name="T10" fmla="*/ 127 w 167"/>
                <a:gd name="T11" fmla="*/ 57 h 237"/>
                <a:gd name="T12" fmla="*/ 127 w 167"/>
                <a:gd name="T13" fmla="*/ 57 h 237"/>
                <a:gd name="T14" fmla="*/ 127 w 167"/>
                <a:gd name="T15" fmla="*/ 57 h 237"/>
                <a:gd name="T16" fmla="*/ 127 w 167"/>
                <a:gd name="T17" fmla="*/ 57 h 237"/>
                <a:gd name="T18" fmla="*/ 127 w 167"/>
                <a:gd name="T19" fmla="*/ 57 h 237"/>
                <a:gd name="T20" fmla="*/ 127 w 167"/>
                <a:gd name="T21" fmla="*/ 57 h 237"/>
                <a:gd name="T22" fmla="*/ 127 w 167"/>
                <a:gd name="T23" fmla="*/ 57 h 237"/>
                <a:gd name="T24" fmla="*/ 127 w 167"/>
                <a:gd name="T25" fmla="*/ 57 h 237"/>
                <a:gd name="T26" fmla="*/ 127 w 167"/>
                <a:gd name="T27" fmla="*/ 57 h 237"/>
                <a:gd name="T28" fmla="*/ 127 w 167"/>
                <a:gd name="T29" fmla="*/ 57 h 237"/>
                <a:gd name="T30" fmla="*/ 127 w 167"/>
                <a:gd name="T31" fmla="*/ 57 h 237"/>
                <a:gd name="T32" fmla="*/ 127 w 167"/>
                <a:gd name="T33" fmla="*/ 57 h 237"/>
                <a:gd name="T34" fmla="*/ 127 w 167"/>
                <a:gd name="T35" fmla="*/ 57 h 237"/>
                <a:gd name="T36" fmla="*/ 127 w 167"/>
                <a:gd name="T37" fmla="*/ 57 h 237"/>
                <a:gd name="T38" fmla="*/ 127 w 167"/>
                <a:gd name="T39" fmla="*/ 57 h 237"/>
                <a:gd name="T40" fmla="*/ 127 w 167"/>
                <a:gd name="T41" fmla="*/ 57 h 237"/>
                <a:gd name="T42" fmla="*/ 127 w 167"/>
                <a:gd name="T43" fmla="*/ 57 h 237"/>
                <a:gd name="T44" fmla="*/ 127 w 167"/>
                <a:gd name="T45" fmla="*/ 57 h 237"/>
                <a:gd name="T46" fmla="*/ 127 w 167"/>
                <a:gd name="T47" fmla="*/ 57 h 237"/>
                <a:gd name="T48" fmla="*/ 127 w 167"/>
                <a:gd name="T49" fmla="*/ 0 h 237"/>
                <a:gd name="T50" fmla="*/ 127 w 167"/>
                <a:gd name="T51" fmla="*/ 57 h 237"/>
                <a:gd name="T52" fmla="*/ 127 w 167"/>
                <a:gd name="T53" fmla="*/ 57 h 237"/>
                <a:gd name="T54" fmla="*/ 127 w 167"/>
                <a:gd name="T55" fmla="*/ 57 h 237"/>
                <a:gd name="T56" fmla="*/ 127 w 167"/>
                <a:gd name="T57" fmla="*/ 57 h 237"/>
                <a:gd name="T58" fmla="*/ 127 w 167"/>
                <a:gd name="T59" fmla="*/ 57 h 237"/>
                <a:gd name="T60" fmla="*/ 127 w 167"/>
                <a:gd name="T61" fmla="*/ 57 h 237"/>
                <a:gd name="T62" fmla="*/ 127 w 167"/>
                <a:gd name="T63" fmla="*/ 57 h 237"/>
                <a:gd name="T64" fmla="*/ 127 w 167"/>
                <a:gd name="T65" fmla="*/ 57 h 237"/>
                <a:gd name="T66" fmla="*/ 127 w 167"/>
                <a:gd name="T67" fmla="*/ 57 h 237"/>
                <a:gd name="T68" fmla="*/ 127 w 167"/>
                <a:gd name="T69" fmla="*/ 57 h 237"/>
                <a:gd name="T70" fmla="*/ 127 w 167"/>
                <a:gd name="T71" fmla="*/ 57 h 237"/>
                <a:gd name="T72" fmla="*/ 127 w 167"/>
                <a:gd name="T73" fmla="*/ 57 h 237"/>
                <a:gd name="T74" fmla="*/ 127 w 167"/>
                <a:gd name="T75" fmla="*/ 57 h 237"/>
                <a:gd name="T76" fmla="*/ 127 w 167"/>
                <a:gd name="T77" fmla="*/ 57 h 237"/>
                <a:gd name="T78" fmla="*/ 127 w 167"/>
                <a:gd name="T79" fmla="*/ 57 h 237"/>
                <a:gd name="T80" fmla="*/ 127 w 167"/>
                <a:gd name="T81" fmla="*/ 57 h 237"/>
                <a:gd name="T82" fmla="*/ 127 w 167"/>
                <a:gd name="T83" fmla="*/ 57 h 237"/>
                <a:gd name="T84" fmla="*/ 127 w 167"/>
                <a:gd name="T85" fmla="*/ 57 h 237"/>
                <a:gd name="T86" fmla="*/ 127 w 167"/>
                <a:gd name="T87" fmla="*/ 57 h 237"/>
                <a:gd name="T88" fmla="*/ 127 w 167"/>
                <a:gd name="T89" fmla="*/ 57 h 237"/>
                <a:gd name="T90" fmla="*/ 127 w 167"/>
                <a:gd name="T91" fmla="*/ 57 h 237"/>
                <a:gd name="T92" fmla="*/ 127 w 167"/>
                <a:gd name="T93" fmla="*/ 57 h 237"/>
                <a:gd name="T94" fmla="*/ 0 w 167"/>
                <a:gd name="T95" fmla="*/ 57 h 237"/>
                <a:gd name="T96" fmla="*/ 127 w 167"/>
                <a:gd name="T97" fmla="*/ 57 h 237"/>
                <a:gd name="T98" fmla="*/ 127 w 167"/>
                <a:gd name="T99" fmla="*/ 57 h 237"/>
                <a:gd name="T100" fmla="*/ 127 w 167"/>
                <a:gd name="T101" fmla="*/ 57 h 237"/>
                <a:gd name="T102" fmla="*/ 127 w 167"/>
                <a:gd name="T103" fmla="*/ 57 h 237"/>
                <a:gd name="T104" fmla="*/ 127 w 167"/>
                <a:gd name="T105" fmla="*/ 5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237"/>
                <a:gd name="T161" fmla="*/ 167 w 167"/>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48" name="Freeform 27"/>
            <p:cNvSpPr>
              <a:spLocks/>
            </p:cNvSpPr>
            <p:nvPr/>
          </p:nvSpPr>
          <p:spPr bwMode="auto">
            <a:xfrm>
              <a:off x="1107" y="3200"/>
              <a:ext cx="13" cy="15"/>
            </a:xfrm>
            <a:custGeom>
              <a:avLst/>
              <a:gdLst>
                <a:gd name="T0" fmla="*/ 21 w 29"/>
                <a:gd name="T1" fmla="*/ 0 h 30"/>
                <a:gd name="T2" fmla="*/ 0 w 29"/>
                <a:gd name="T3" fmla="*/ 256 h 30"/>
                <a:gd name="T4" fmla="*/ 21 w 29"/>
                <a:gd name="T5" fmla="*/ 256 h 30"/>
                <a:gd name="T6" fmla="*/ 21 w 29"/>
                <a:gd name="T7" fmla="*/ 256 h 30"/>
                <a:gd name="T8" fmla="*/ 21 w 29"/>
                <a:gd name="T9" fmla="*/ 256 h 30"/>
                <a:gd name="T10" fmla="*/ 21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49" name="Freeform 28"/>
            <p:cNvSpPr>
              <a:spLocks/>
            </p:cNvSpPr>
            <p:nvPr/>
          </p:nvSpPr>
          <p:spPr bwMode="auto">
            <a:xfrm>
              <a:off x="987" y="3024"/>
              <a:ext cx="61" cy="42"/>
            </a:xfrm>
            <a:custGeom>
              <a:avLst/>
              <a:gdLst>
                <a:gd name="T0" fmla="*/ 0 w 125"/>
                <a:gd name="T1" fmla="*/ 67 h 89"/>
                <a:gd name="T2" fmla="*/ 146 w 125"/>
                <a:gd name="T3" fmla="*/ 67 h 89"/>
                <a:gd name="T4" fmla="*/ 146 w 125"/>
                <a:gd name="T5" fmla="*/ 67 h 89"/>
                <a:gd name="T6" fmla="*/ 146 w 125"/>
                <a:gd name="T7" fmla="*/ 67 h 89"/>
                <a:gd name="T8" fmla="*/ 146 w 125"/>
                <a:gd name="T9" fmla="*/ 67 h 89"/>
                <a:gd name="T10" fmla="*/ 146 w 125"/>
                <a:gd name="T11" fmla="*/ 67 h 89"/>
                <a:gd name="T12" fmla="*/ 146 w 125"/>
                <a:gd name="T13" fmla="*/ 67 h 89"/>
                <a:gd name="T14" fmla="*/ 146 w 125"/>
                <a:gd name="T15" fmla="*/ 67 h 89"/>
                <a:gd name="T16" fmla="*/ 146 w 125"/>
                <a:gd name="T17" fmla="*/ 0 h 89"/>
                <a:gd name="T18" fmla="*/ 146 w 125"/>
                <a:gd name="T19" fmla="*/ 67 h 89"/>
                <a:gd name="T20" fmla="*/ 146 w 125"/>
                <a:gd name="T21" fmla="*/ 67 h 89"/>
                <a:gd name="T22" fmla="*/ 146 w 125"/>
                <a:gd name="T23" fmla="*/ 67 h 89"/>
                <a:gd name="T24" fmla="*/ 146 w 125"/>
                <a:gd name="T25" fmla="*/ 67 h 89"/>
                <a:gd name="T26" fmla="*/ 146 w 125"/>
                <a:gd name="T27" fmla="*/ 67 h 89"/>
                <a:gd name="T28" fmla="*/ 0 w 125"/>
                <a:gd name="T29" fmla="*/ 67 h 89"/>
                <a:gd name="T30" fmla="*/ 0 w 125"/>
                <a:gd name="T31" fmla="*/ 6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50" name="Freeform 29"/>
            <p:cNvSpPr>
              <a:spLocks/>
            </p:cNvSpPr>
            <p:nvPr/>
          </p:nvSpPr>
          <p:spPr bwMode="auto">
            <a:xfrm>
              <a:off x="1046" y="3172"/>
              <a:ext cx="16" cy="20"/>
            </a:xfrm>
            <a:custGeom>
              <a:avLst/>
              <a:gdLst>
                <a:gd name="T0" fmla="*/ 0 w 32"/>
                <a:gd name="T1" fmla="*/ 0 h 44"/>
                <a:gd name="T2" fmla="*/ 256 w 32"/>
                <a:gd name="T3" fmla="*/ 29 h 44"/>
                <a:gd name="T4" fmla="*/ 256 w 32"/>
                <a:gd name="T5" fmla="*/ 29 h 44"/>
                <a:gd name="T6" fmla="*/ 256 w 32"/>
                <a:gd name="T7" fmla="*/ 29 h 44"/>
                <a:gd name="T8" fmla="*/ 256 w 32"/>
                <a:gd name="T9" fmla="*/ 29 h 44"/>
                <a:gd name="T10" fmla="*/ 256 w 32"/>
                <a:gd name="T11" fmla="*/ 29 h 44"/>
                <a:gd name="T12" fmla="*/ 256 w 32"/>
                <a:gd name="T13" fmla="*/ 29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4"/>
                <a:gd name="T26" fmla="*/ 32 w 32"/>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4">
                  <a:moveTo>
                    <a:pt x="0" y="0"/>
                  </a:moveTo>
                  <a:lnTo>
                    <a:pt x="23" y="6"/>
                  </a:lnTo>
                  <a:lnTo>
                    <a:pt x="30" y="19"/>
                  </a:lnTo>
                  <a:lnTo>
                    <a:pt x="32" y="36"/>
                  </a:lnTo>
                  <a:lnTo>
                    <a:pt x="23" y="44"/>
                  </a:lnTo>
                  <a:lnTo>
                    <a:pt x="6" y="38"/>
                  </a:lnTo>
                  <a:lnTo>
                    <a:pt x="2" y="25"/>
                  </a:lnTo>
                  <a:lnTo>
                    <a:pt x="0"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51" name="Freeform 30"/>
            <p:cNvSpPr>
              <a:spLocks/>
            </p:cNvSpPr>
            <p:nvPr/>
          </p:nvSpPr>
          <p:spPr bwMode="auto">
            <a:xfrm>
              <a:off x="1078" y="2738"/>
              <a:ext cx="204" cy="423"/>
            </a:xfrm>
            <a:custGeom>
              <a:avLst/>
              <a:gdLst>
                <a:gd name="T0" fmla="*/ 164 w 416"/>
                <a:gd name="T1" fmla="*/ 65 h 898"/>
                <a:gd name="T2" fmla="*/ 164 w 416"/>
                <a:gd name="T3" fmla="*/ 65 h 898"/>
                <a:gd name="T4" fmla="*/ 164 w 416"/>
                <a:gd name="T5" fmla="*/ 65 h 898"/>
                <a:gd name="T6" fmla="*/ 164 w 416"/>
                <a:gd name="T7" fmla="*/ 65 h 898"/>
                <a:gd name="T8" fmla="*/ 164 w 416"/>
                <a:gd name="T9" fmla="*/ 65 h 898"/>
                <a:gd name="T10" fmla="*/ 164 w 416"/>
                <a:gd name="T11" fmla="*/ 65 h 898"/>
                <a:gd name="T12" fmla="*/ 164 w 416"/>
                <a:gd name="T13" fmla="*/ 65 h 898"/>
                <a:gd name="T14" fmla="*/ 164 w 416"/>
                <a:gd name="T15" fmla="*/ 65 h 898"/>
                <a:gd name="T16" fmla="*/ 164 w 416"/>
                <a:gd name="T17" fmla="*/ 65 h 898"/>
                <a:gd name="T18" fmla="*/ 164 w 416"/>
                <a:gd name="T19" fmla="*/ 65 h 898"/>
                <a:gd name="T20" fmla="*/ 164 w 416"/>
                <a:gd name="T21" fmla="*/ 65 h 898"/>
                <a:gd name="T22" fmla="*/ 164 w 416"/>
                <a:gd name="T23" fmla="*/ 65 h 898"/>
                <a:gd name="T24" fmla="*/ 164 w 416"/>
                <a:gd name="T25" fmla="*/ 65 h 898"/>
                <a:gd name="T26" fmla="*/ 164 w 416"/>
                <a:gd name="T27" fmla="*/ 65 h 898"/>
                <a:gd name="T28" fmla="*/ 164 w 416"/>
                <a:gd name="T29" fmla="*/ 65 h 898"/>
                <a:gd name="T30" fmla="*/ 164 w 416"/>
                <a:gd name="T31" fmla="*/ 65 h 898"/>
                <a:gd name="T32" fmla="*/ 164 w 416"/>
                <a:gd name="T33" fmla="*/ 65 h 898"/>
                <a:gd name="T34" fmla="*/ 164 w 416"/>
                <a:gd name="T35" fmla="*/ 65 h 898"/>
                <a:gd name="T36" fmla="*/ 164 w 416"/>
                <a:gd name="T37" fmla="*/ 65 h 898"/>
                <a:gd name="T38" fmla="*/ 164 w 416"/>
                <a:gd name="T39" fmla="*/ 65 h 898"/>
                <a:gd name="T40" fmla="*/ 164 w 416"/>
                <a:gd name="T41" fmla="*/ 65 h 898"/>
                <a:gd name="T42" fmla="*/ 164 w 416"/>
                <a:gd name="T43" fmla="*/ 65 h 898"/>
                <a:gd name="T44" fmla="*/ 164 w 416"/>
                <a:gd name="T45" fmla="*/ 65 h 898"/>
                <a:gd name="T46" fmla="*/ 164 w 416"/>
                <a:gd name="T47" fmla="*/ 65 h 898"/>
                <a:gd name="T48" fmla="*/ 164 w 416"/>
                <a:gd name="T49" fmla="*/ 65 h 898"/>
                <a:gd name="T50" fmla="*/ 164 w 416"/>
                <a:gd name="T51" fmla="*/ 65 h 898"/>
                <a:gd name="T52" fmla="*/ 164 w 416"/>
                <a:gd name="T53" fmla="*/ 65 h 898"/>
                <a:gd name="T54" fmla="*/ 164 w 416"/>
                <a:gd name="T55" fmla="*/ 65 h 898"/>
                <a:gd name="T56" fmla="*/ 164 w 416"/>
                <a:gd name="T57" fmla="*/ 65 h 898"/>
                <a:gd name="T58" fmla="*/ 164 w 416"/>
                <a:gd name="T59" fmla="*/ 65 h 898"/>
                <a:gd name="T60" fmla="*/ 164 w 416"/>
                <a:gd name="T61" fmla="*/ 65 h 898"/>
                <a:gd name="T62" fmla="*/ 164 w 416"/>
                <a:gd name="T63" fmla="*/ 65 h 898"/>
                <a:gd name="T64" fmla="*/ 164 w 416"/>
                <a:gd name="T65" fmla="*/ 65 h 898"/>
                <a:gd name="T66" fmla="*/ 164 w 416"/>
                <a:gd name="T67" fmla="*/ 65 h 898"/>
                <a:gd name="T68" fmla="*/ 164 w 416"/>
                <a:gd name="T69" fmla="*/ 65 h 898"/>
                <a:gd name="T70" fmla="*/ 164 w 416"/>
                <a:gd name="T71" fmla="*/ 65 h 898"/>
                <a:gd name="T72" fmla="*/ 164 w 416"/>
                <a:gd name="T73" fmla="*/ 65 h 898"/>
                <a:gd name="T74" fmla="*/ 164 w 416"/>
                <a:gd name="T75" fmla="*/ 65 h 898"/>
                <a:gd name="T76" fmla="*/ 164 w 416"/>
                <a:gd name="T77" fmla="*/ 65 h 898"/>
                <a:gd name="T78" fmla="*/ 164 w 416"/>
                <a:gd name="T79" fmla="*/ 65 h 898"/>
                <a:gd name="T80" fmla="*/ 0 w 416"/>
                <a:gd name="T81" fmla="*/ 65 h 898"/>
                <a:gd name="T82" fmla="*/ 164 w 416"/>
                <a:gd name="T83" fmla="*/ 65 h 898"/>
                <a:gd name="T84" fmla="*/ 164 w 416"/>
                <a:gd name="T85" fmla="*/ 65 h 898"/>
                <a:gd name="T86" fmla="*/ 164 w 416"/>
                <a:gd name="T87" fmla="*/ 65 h 898"/>
                <a:gd name="T88" fmla="*/ 164 w 416"/>
                <a:gd name="T89" fmla="*/ 65 h 898"/>
                <a:gd name="T90" fmla="*/ 164 w 416"/>
                <a:gd name="T91" fmla="*/ 65 h 898"/>
                <a:gd name="T92" fmla="*/ 164 w 416"/>
                <a:gd name="T93" fmla="*/ 65 h 898"/>
                <a:gd name="T94" fmla="*/ 164 w 416"/>
                <a:gd name="T95" fmla="*/ 65 h 898"/>
                <a:gd name="T96" fmla="*/ 164 w 416"/>
                <a:gd name="T97" fmla="*/ 65 h 898"/>
                <a:gd name="T98" fmla="*/ 164 w 416"/>
                <a:gd name="T99" fmla="*/ 65 h 898"/>
                <a:gd name="T100" fmla="*/ 164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898"/>
                <a:gd name="T155" fmla="*/ 416 w 416"/>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52" name="Freeform 31"/>
            <p:cNvSpPr>
              <a:spLocks/>
            </p:cNvSpPr>
            <p:nvPr/>
          </p:nvSpPr>
          <p:spPr bwMode="auto">
            <a:xfrm>
              <a:off x="925" y="2735"/>
              <a:ext cx="202" cy="259"/>
            </a:xfrm>
            <a:custGeom>
              <a:avLst/>
              <a:gdLst>
                <a:gd name="T0" fmla="*/ 163 w 412"/>
                <a:gd name="T1" fmla="*/ 65 h 550"/>
                <a:gd name="T2" fmla="*/ 163 w 412"/>
                <a:gd name="T3" fmla="*/ 65 h 550"/>
                <a:gd name="T4" fmla="*/ 163 w 412"/>
                <a:gd name="T5" fmla="*/ 65 h 550"/>
                <a:gd name="T6" fmla="*/ 163 w 412"/>
                <a:gd name="T7" fmla="*/ 65 h 550"/>
                <a:gd name="T8" fmla="*/ 163 w 412"/>
                <a:gd name="T9" fmla="*/ 65 h 550"/>
                <a:gd name="T10" fmla="*/ 163 w 412"/>
                <a:gd name="T11" fmla="*/ 65 h 550"/>
                <a:gd name="T12" fmla="*/ 163 w 412"/>
                <a:gd name="T13" fmla="*/ 65 h 550"/>
                <a:gd name="T14" fmla="*/ 163 w 412"/>
                <a:gd name="T15" fmla="*/ 65 h 550"/>
                <a:gd name="T16" fmla="*/ 163 w 412"/>
                <a:gd name="T17" fmla="*/ 65 h 550"/>
                <a:gd name="T18" fmla="*/ 163 w 412"/>
                <a:gd name="T19" fmla="*/ 65 h 550"/>
                <a:gd name="T20" fmla="*/ 163 w 412"/>
                <a:gd name="T21" fmla="*/ 65 h 550"/>
                <a:gd name="T22" fmla="*/ 163 w 412"/>
                <a:gd name="T23" fmla="*/ 65 h 550"/>
                <a:gd name="T24" fmla="*/ 163 w 412"/>
                <a:gd name="T25" fmla="*/ 65 h 550"/>
                <a:gd name="T26" fmla="*/ 163 w 412"/>
                <a:gd name="T27" fmla="*/ 0 h 550"/>
                <a:gd name="T28" fmla="*/ 163 w 412"/>
                <a:gd name="T29" fmla="*/ 65 h 550"/>
                <a:gd name="T30" fmla="*/ 163 w 412"/>
                <a:gd name="T31" fmla="*/ 65 h 550"/>
                <a:gd name="T32" fmla="*/ 163 w 412"/>
                <a:gd name="T33" fmla="*/ 65 h 550"/>
                <a:gd name="T34" fmla="*/ 163 w 412"/>
                <a:gd name="T35" fmla="*/ 65 h 550"/>
                <a:gd name="T36" fmla="*/ 163 w 412"/>
                <a:gd name="T37" fmla="*/ 65 h 550"/>
                <a:gd name="T38" fmla="*/ 163 w 412"/>
                <a:gd name="T39" fmla="*/ 65 h 550"/>
                <a:gd name="T40" fmla="*/ 163 w 412"/>
                <a:gd name="T41" fmla="*/ 65 h 550"/>
                <a:gd name="T42" fmla="*/ 163 w 412"/>
                <a:gd name="T43" fmla="*/ 65 h 550"/>
                <a:gd name="T44" fmla="*/ 163 w 412"/>
                <a:gd name="T45" fmla="*/ 65 h 550"/>
                <a:gd name="T46" fmla="*/ 163 w 412"/>
                <a:gd name="T47" fmla="*/ 65 h 550"/>
                <a:gd name="T48" fmla="*/ 163 w 412"/>
                <a:gd name="T49" fmla="*/ 65 h 550"/>
                <a:gd name="T50" fmla="*/ 163 w 412"/>
                <a:gd name="T51" fmla="*/ 65 h 550"/>
                <a:gd name="T52" fmla="*/ 163 w 412"/>
                <a:gd name="T53" fmla="*/ 65 h 550"/>
                <a:gd name="T54" fmla="*/ 163 w 412"/>
                <a:gd name="T55" fmla="*/ 65 h 550"/>
                <a:gd name="T56" fmla="*/ 163 w 412"/>
                <a:gd name="T57" fmla="*/ 65 h 550"/>
                <a:gd name="T58" fmla="*/ 163 w 412"/>
                <a:gd name="T59" fmla="*/ 65 h 550"/>
                <a:gd name="T60" fmla="*/ 163 w 412"/>
                <a:gd name="T61" fmla="*/ 65 h 550"/>
                <a:gd name="T62" fmla="*/ 0 w 412"/>
                <a:gd name="T63" fmla="*/ 65 h 550"/>
                <a:gd name="T64" fmla="*/ 163 w 412"/>
                <a:gd name="T65" fmla="*/ 65 h 550"/>
                <a:gd name="T66" fmla="*/ 163 w 412"/>
                <a:gd name="T67" fmla="*/ 65 h 550"/>
                <a:gd name="T68" fmla="*/ 163 w 412"/>
                <a:gd name="T69" fmla="*/ 65 h 550"/>
                <a:gd name="T70" fmla="*/ 163 w 412"/>
                <a:gd name="T71" fmla="*/ 65 h 550"/>
                <a:gd name="T72" fmla="*/ 163 w 412"/>
                <a:gd name="T73" fmla="*/ 65 h 550"/>
                <a:gd name="T74" fmla="*/ 163 w 412"/>
                <a:gd name="T75" fmla="*/ 65 h 550"/>
                <a:gd name="T76" fmla="*/ 163 w 412"/>
                <a:gd name="T77" fmla="*/ 65 h 550"/>
                <a:gd name="T78" fmla="*/ 163 w 412"/>
                <a:gd name="T79" fmla="*/ 65 h 550"/>
                <a:gd name="T80" fmla="*/ 163 w 412"/>
                <a:gd name="T81" fmla="*/ 65 h 550"/>
                <a:gd name="T82" fmla="*/ 163 w 412"/>
                <a:gd name="T83" fmla="*/ 65 h 550"/>
                <a:gd name="T84" fmla="*/ 163 w 412"/>
                <a:gd name="T85" fmla="*/ 65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rgbClr val="006666"/>
            </a:solidFill>
            <a:ln w="9525" cap="rnd" cmpd="sng">
              <a:solidFill>
                <a:schemeClr val="bg1"/>
              </a:solidFill>
              <a:prstDash val="solid"/>
              <a:round/>
              <a:headEnd type="none" w="med" len="med"/>
              <a:tailEnd type="none" w="med" len="med"/>
            </a:ln>
          </p:spPr>
          <p:txBody>
            <a:bodyPr/>
            <a:lstStyle/>
            <a:p>
              <a:endParaRPr lang="en-GB"/>
            </a:p>
          </p:txBody>
        </p:sp>
        <p:sp>
          <p:nvSpPr>
            <p:cNvPr id="5253" name="Freeform 32"/>
            <p:cNvSpPr>
              <a:spLocks/>
            </p:cNvSpPr>
            <p:nvPr/>
          </p:nvSpPr>
          <p:spPr bwMode="auto">
            <a:xfrm>
              <a:off x="1155" y="3166"/>
              <a:ext cx="9" cy="18"/>
            </a:xfrm>
            <a:custGeom>
              <a:avLst/>
              <a:gdLst>
                <a:gd name="T0" fmla="*/ 953 w 17"/>
                <a:gd name="T1" fmla="*/ 0 h 38"/>
                <a:gd name="T2" fmla="*/ 0 w 17"/>
                <a:gd name="T3" fmla="*/ 74 h 38"/>
                <a:gd name="T4" fmla="*/ 0 w 17"/>
                <a:gd name="T5" fmla="*/ 74 h 38"/>
                <a:gd name="T6" fmla="*/ 953 w 17"/>
                <a:gd name="T7" fmla="*/ 74 h 38"/>
                <a:gd name="T8" fmla="*/ 953 w 17"/>
                <a:gd name="T9" fmla="*/ 74 h 38"/>
                <a:gd name="T10" fmla="*/ 953 w 17"/>
                <a:gd name="T11" fmla="*/ 0 h 38"/>
                <a:gd name="T12" fmla="*/ 0 60000 65536"/>
                <a:gd name="T13" fmla="*/ 0 60000 65536"/>
                <a:gd name="T14" fmla="*/ 0 60000 65536"/>
                <a:gd name="T15" fmla="*/ 0 60000 65536"/>
                <a:gd name="T16" fmla="*/ 0 60000 65536"/>
                <a:gd name="T17" fmla="*/ 0 60000 65536"/>
                <a:gd name="T18" fmla="*/ 0 w 17"/>
                <a:gd name="T19" fmla="*/ 0 h 38"/>
                <a:gd name="T20" fmla="*/ 17 w 1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7" h="38">
                  <a:moveTo>
                    <a:pt x="7" y="0"/>
                  </a:moveTo>
                  <a:lnTo>
                    <a:pt x="0" y="7"/>
                  </a:lnTo>
                  <a:lnTo>
                    <a:pt x="0" y="26"/>
                  </a:lnTo>
                  <a:lnTo>
                    <a:pt x="13" y="38"/>
                  </a:lnTo>
                  <a:lnTo>
                    <a:pt x="17" y="22"/>
                  </a:lnTo>
                  <a:lnTo>
                    <a:pt x="7"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54" name="Freeform 33"/>
            <p:cNvSpPr>
              <a:spLocks/>
            </p:cNvSpPr>
            <p:nvPr/>
          </p:nvSpPr>
          <p:spPr bwMode="auto">
            <a:xfrm>
              <a:off x="1019" y="3128"/>
              <a:ext cx="27" cy="36"/>
            </a:xfrm>
            <a:custGeom>
              <a:avLst/>
              <a:gdLst>
                <a:gd name="T0" fmla="*/ 168 w 55"/>
                <a:gd name="T1" fmla="*/ 0 h 74"/>
                <a:gd name="T2" fmla="*/ 168 w 55"/>
                <a:gd name="T3" fmla="*/ 136 h 74"/>
                <a:gd name="T4" fmla="*/ 168 w 55"/>
                <a:gd name="T5" fmla="*/ 136 h 74"/>
                <a:gd name="T6" fmla="*/ 168 w 55"/>
                <a:gd name="T7" fmla="*/ 136 h 74"/>
                <a:gd name="T8" fmla="*/ 168 w 55"/>
                <a:gd name="T9" fmla="*/ 136 h 74"/>
                <a:gd name="T10" fmla="*/ 168 w 55"/>
                <a:gd name="T11" fmla="*/ 136 h 74"/>
                <a:gd name="T12" fmla="*/ 168 w 55"/>
                <a:gd name="T13" fmla="*/ 136 h 74"/>
                <a:gd name="T14" fmla="*/ 168 w 55"/>
                <a:gd name="T15" fmla="*/ 136 h 74"/>
                <a:gd name="T16" fmla="*/ 0 w 55"/>
                <a:gd name="T17" fmla="*/ 136 h 74"/>
                <a:gd name="T18" fmla="*/ 168 w 55"/>
                <a:gd name="T19" fmla="*/ 136 h 74"/>
                <a:gd name="T20" fmla="*/ 168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4"/>
                <a:gd name="T35" fmla="*/ 55 w 5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55" name="Freeform 34"/>
            <p:cNvSpPr>
              <a:spLocks/>
            </p:cNvSpPr>
            <p:nvPr/>
          </p:nvSpPr>
          <p:spPr bwMode="auto">
            <a:xfrm>
              <a:off x="1051" y="3118"/>
              <a:ext cx="40" cy="52"/>
            </a:xfrm>
            <a:custGeom>
              <a:avLst/>
              <a:gdLst>
                <a:gd name="T0" fmla="*/ 256 w 80"/>
                <a:gd name="T1" fmla="*/ 0 h 110"/>
                <a:gd name="T2" fmla="*/ 256 w 80"/>
                <a:gd name="T3" fmla="*/ 70 h 110"/>
                <a:gd name="T4" fmla="*/ 256 w 80"/>
                <a:gd name="T5" fmla="*/ 70 h 110"/>
                <a:gd name="T6" fmla="*/ 256 w 80"/>
                <a:gd name="T7" fmla="*/ 70 h 110"/>
                <a:gd name="T8" fmla="*/ 256 w 80"/>
                <a:gd name="T9" fmla="*/ 70 h 110"/>
                <a:gd name="T10" fmla="*/ 256 w 80"/>
                <a:gd name="T11" fmla="*/ 70 h 110"/>
                <a:gd name="T12" fmla="*/ 256 w 80"/>
                <a:gd name="T13" fmla="*/ 70 h 110"/>
                <a:gd name="T14" fmla="*/ 256 w 80"/>
                <a:gd name="T15" fmla="*/ 70 h 110"/>
                <a:gd name="T16" fmla="*/ 256 w 80"/>
                <a:gd name="T17" fmla="*/ 70 h 110"/>
                <a:gd name="T18" fmla="*/ 256 w 80"/>
                <a:gd name="T19" fmla="*/ 70 h 110"/>
                <a:gd name="T20" fmla="*/ 256 w 80"/>
                <a:gd name="T21" fmla="*/ 70 h 110"/>
                <a:gd name="T22" fmla="*/ 0 w 80"/>
                <a:gd name="T23" fmla="*/ 70 h 110"/>
                <a:gd name="T24" fmla="*/ 256 w 80"/>
                <a:gd name="T25" fmla="*/ 70 h 110"/>
                <a:gd name="T26" fmla="*/ 256 w 80"/>
                <a:gd name="T27" fmla="*/ 70 h 110"/>
                <a:gd name="T28" fmla="*/ 256 w 80"/>
                <a:gd name="T29" fmla="*/ 70 h 110"/>
                <a:gd name="T30" fmla="*/ 256 w 80"/>
                <a:gd name="T31" fmla="*/ 70 h 110"/>
                <a:gd name="T32" fmla="*/ 256 w 80"/>
                <a:gd name="T33" fmla="*/ 70 h 110"/>
                <a:gd name="T34" fmla="*/ 256 w 80"/>
                <a:gd name="T35" fmla="*/ 70 h 110"/>
                <a:gd name="T36" fmla="*/ 256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10"/>
                <a:gd name="T59" fmla="*/ 80 w 8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56" name="Freeform 35"/>
            <p:cNvSpPr>
              <a:spLocks/>
            </p:cNvSpPr>
            <p:nvPr/>
          </p:nvSpPr>
          <p:spPr bwMode="auto">
            <a:xfrm>
              <a:off x="1127" y="3196"/>
              <a:ext cx="310" cy="319"/>
            </a:xfrm>
            <a:custGeom>
              <a:avLst/>
              <a:gdLst>
                <a:gd name="T0" fmla="*/ 165 w 632"/>
                <a:gd name="T1" fmla="*/ 64 h 678"/>
                <a:gd name="T2" fmla="*/ 0 w 632"/>
                <a:gd name="T3" fmla="*/ 64 h 678"/>
                <a:gd name="T4" fmla="*/ 165 w 632"/>
                <a:gd name="T5" fmla="*/ 64 h 678"/>
                <a:gd name="T6" fmla="*/ 165 w 632"/>
                <a:gd name="T7" fmla="*/ 64 h 678"/>
                <a:gd name="T8" fmla="*/ 165 w 632"/>
                <a:gd name="T9" fmla="*/ 64 h 678"/>
                <a:gd name="T10" fmla="*/ 165 w 632"/>
                <a:gd name="T11" fmla="*/ 64 h 678"/>
                <a:gd name="T12" fmla="*/ 165 w 632"/>
                <a:gd name="T13" fmla="*/ 64 h 678"/>
                <a:gd name="T14" fmla="*/ 165 w 632"/>
                <a:gd name="T15" fmla="*/ 64 h 678"/>
                <a:gd name="T16" fmla="*/ 165 w 632"/>
                <a:gd name="T17" fmla="*/ 64 h 678"/>
                <a:gd name="T18" fmla="*/ 165 w 632"/>
                <a:gd name="T19" fmla="*/ 64 h 678"/>
                <a:gd name="T20" fmla="*/ 165 w 632"/>
                <a:gd name="T21" fmla="*/ 64 h 678"/>
                <a:gd name="T22" fmla="*/ 165 w 632"/>
                <a:gd name="T23" fmla="*/ 64 h 678"/>
                <a:gd name="T24" fmla="*/ 165 w 632"/>
                <a:gd name="T25" fmla="*/ 64 h 678"/>
                <a:gd name="T26" fmla="*/ 165 w 632"/>
                <a:gd name="T27" fmla="*/ 64 h 678"/>
                <a:gd name="T28" fmla="*/ 165 w 632"/>
                <a:gd name="T29" fmla="*/ 64 h 678"/>
                <a:gd name="T30" fmla="*/ 165 w 632"/>
                <a:gd name="T31" fmla="*/ 64 h 678"/>
                <a:gd name="T32" fmla="*/ 165 w 632"/>
                <a:gd name="T33" fmla="*/ 64 h 678"/>
                <a:gd name="T34" fmla="*/ 165 w 632"/>
                <a:gd name="T35" fmla="*/ 64 h 678"/>
                <a:gd name="T36" fmla="*/ 165 w 632"/>
                <a:gd name="T37" fmla="*/ 64 h 678"/>
                <a:gd name="T38" fmla="*/ 165 w 632"/>
                <a:gd name="T39" fmla="*/ 64 h 678"/>
                <a:gd name="T40" fmla="*/ 165 w 632"/>
                <a:gd name="T41" fmla="*/ 64 h 678"/>
                <a:gd name="T42" fmla="*/ 165 w 632"/>
                <a:gd name="T43" fmla="*/ 64 h 678"/>
                <a:gd name="T44" fmla="*/ 165 w 632"/>
                <a:gd name="T45" fmla="*/ 64 h 678"/>
                <a:gd name="T46" fmla="*/ 165 w 632"/>
                <a:gd name="T47" fmla="*/ 64 h 678"/>
                <a:gd name="T48" fmla="*/ 165 w 632"/>
                <a:gd name="T49" fmla="*/ 64 h 678"/>
                <a:gd name="T50" fmla="*/ 165 w 632"/>
                <a:gd name="T51" fmla="*/ 64 h 678"/>
                <a:gd name="T52" fmla="*/ 165 w 632"/>
                <a:gd name="T53" fmla="*/ 64 h 678"/>
                <a:gd name="T54" fmla="*/ 165 w 632"/>
                <a:gd name="T55" fmla="*/ 64 h 678"/>
                <a:gd name="T56" fmla="*/ 165 w 632"/>
                <a:gd name="T57" fmla="*/ 64 h 678"/>
                <a:gd name="T58" fmla="*/ 165 w 632"/>
                <a:gd name="T59" fmla="*/ 64 h 678"/>
                <a:gd name="T60" fmla="*/ 165 w 632"/>
                <a:gd name="T61" fmla="*/ 64 h 678"/>
                <a:gd name="T62" fmla="*/ 165 w 632"/>
                <a:gd name="T63" fmla="*/ 64 h 678"/>
                <a:gd name="T64" fmla="*/ 165 w 632"/>
                <a:gd name="T65" fmla="*/ 64 h 678"/>
                <a:gd name="T66" fmla="*/ 165 w 632"/>
                <a:gd name="T67" fmla="*/ 64 h 678"/>
                <a:gd name="T68" fmla="*/ 165 w 632"/>
                <a:gd name="T69" fmla="*/ 64 h 678"/>
                <a:gd name="T70" fmla="*/ 165 w 632"/>
                <a:gd name="T71" fmla="*/ 64 h 678"/>
                <a:gd name="T72" fmla="*/ 165 w 632"/>
                <a:gd name="T73" fmla="*/ 64 h 678"/>
                <a:gd name="T74" fmla="*/ 165 w 632"/>
                <a:gd name="T75" fmla="*/ 64 h 678"/>
                <a:gd name="T76" fmla="*/ 165 w 632"/>
                <a:gd name="T77" fmla="*/ 64 h 678"/>
                <a:gd name="T78" fmla="*/ 165 w 632"/>
                <a:gd name="T79" fmla="*/ 64 h 678"/>
                <a:gd name="T80" fmla="*/ 165 w 632"/>
                <a:gd name="T81" fmla="*/ 64 h 678"/>
                <a:gd name="T82" fmla="*/ 165 w 632"/>
                <a:gd name="T83" fmla="*/ 64 h 678"/>
                <a:gd name="T84" fmla="*/ 165 w 632"/>
                <a:gd name="T85" fmla="*/ 64 h 678"/>
                <a:gd name="T86" fmla="*/ 165 w 632"/>
                <a:gd name="T87" fmla="*/ 64 h 678"/>
                <a:gd name="T88" fmla="*/ 165 w 632"/>
                <a:gd name="T89" fmla="*/ 64 h 678"/>
                <a:gd name="T90" fmla="*/ 165 w 632"/>
                <a:gd name="T91" fmla="*/ 64 h 678"/>
                <a:gd name="T92" fmla="*/ 165 w 632"/>
                <a:gd name="T93" fmla="*/ 64 h 678"/>
                <a:gd name="T94" fmla="*/ 165 w 632"/>
                <a:gd name="T95" fmla="*/ 64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57" name="Freeform 59"/>
            <p:cNvSpPr>
              <a:spLocks/>
            </p:cNvSpPr>
            <p:nvPr/>
          </p:nvSpPr>
          <p:spPr bwMode="auto">
            <a:xfrm>
              <a:off x="1355" y="2964"/>
              <a:ext cx="25" cy="23"/>
            </a:xfrm>
            <a:custGeom>
              <a:avLst/>
              <a:gdLst>
                <a:gd name="T0" fmla="*/ 162 w 51"/>
                <a:gd name="T1" fmla="*/ 0 h 49"/>
                <a:gd name="T2" fmla="*/ 162 w 51"/>
                <a:gd name="T3" fmla="*/ 60 h 49"/>
                <a:gd name="T4" fmla="*/ 0 w 51"/>
                <a:gd name="T5" fmla="*/ 60 h 49"/>
                <a:gd name="T6" fmla="*/ 162 w 51"/>
                <a:gd name="T7" fmla="*/ 60 h 49"/>
                <a:gd name="T8" fmla="*/ 162 w 51"/>
                <a:gd name="T9" fmla="*/ 60 h 49"/>
                <a:gd name="T10" fmla="*/ 162 w 51"/>
                <a:gd name="T11" fmla="*/ 60 h 49"/>
                <a:gd name="T12" fmla="*/ 162 w 51"/>
                <a:gd name="T13" fmla="*/ 60 h 49"/>
                <a:gd name="T14" fmla="*/ 162 w 51"/>
                <a:gd name="T15" fmla="*/ 60 h 49"/>
                <a:gd name="T16" fmla="*/ 162 w 5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9"/>
                <a:gd name="T29" fmla="*/ 51 w 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9">
                  <a:moveTo>
                    <a:pt x="30" y="0"/>
                  </a:moveTo>
                  <a:lnTo>
                    <a:pt x="9" y="19"/>
                  </a:lnTo>
                  <a:lnTo>
                    <a:pt x="0" y="28"/>
                  </a:lnTo>
                  <a:lnTo>
                    <a:pt x="15" y="32"/>
                  </a:lnTo>
                  <a:lnTo>
                    <a:pt x="28" y="49"/>
                  </a:lnTo>
                  <a:lnTo>
                    <a:pt x="38" y="38"/>
                  </a:lnTo>
                  <a:lnTo>
                    <a:pt x="51" y="28"/>
                  </a:lnTo>
                  <a:lnTo>
                    <a:pt x="40" y="17"/>
                  </a:lnTo>
                  <a:lnTo>
                    <a:pt x="30" y="0"/>
                  </a:lnTo>
                  <a:close/>
                </a:path>
              </a:pathLst>
            </a:custGeom>
            <a:solidFill>
              <a:srgbClr val="006666"/>
            </a:solidFill>
            <a:ln w="9525" cap="rnd" cmpd="sng">
              <a:solidFill>
                <a:schemeClr val="bg1"/>
              </a:solidFill>
              <a:prstDash val="solid"/>
              <a:round/>
              <a:headEnd type="none" w="med" len="med"/>
              <a:tailEnd type="none" w="med" len="med"/>
            </a:ln>
          </p:spPr>
          <p:txBody>
            <a:bodyPr/>
            <a:lstStyle/>
            <a:p>
              <a:endParaRPr lang="en-GB"/>
            </a:p>
          </p:txBody>
        </p:sp>
        <p:sp>
          <p:nvSpPr>
            <p:cNvPr id="5258" name="Freeform 60"/>
            <p:cNvSpPr>
              <a:spLocks/>
            </p:cNvSpPr>
            <p:nvPr/>
          </p:nvSpPr>
          <p:spPr bwMode="auto">
            <a:xfrm>
              <a:off x="1347" y="2991"/>
              <a:ext cx="36" cy="42"/>
            </a:xfrm>
            <a:custGeom>
              <a:avLst/>
              <a:gdLst>
                <a:gd name="T0" fmla="*/ 136 w 74"/>
                <a:gd name="T1" fmla="*/ 0 h 89"/>
                <a:gd name="T2" fmla="*/ 136 w 74"/>
                <a:gd name="T3" fmla="*/ 67 h 89"/>
                <a:gd name="T4" fmla="*/ 136 w 74"/>
                <a:gd name="T5" fmla="*/ 0 h 89"/>
                <a:gd name="T6" fmla="*/ 136 w 74"/>
                <a:gd name="T7" fmla="*/ 67 h 89"/>
                <a:gd name="T8" fmla="*/ 136 w 74"/>
                <a:gd name="T9" fmla="*/ 67 h 89"/>
                <a:gd name="T10" fmla="*/ 0 w 74"/>
                <a:gd name="T11" fmla="*/ 67 h 89"/>
                <a:gd name="T12" fmla="*/ 136 w 74"/>
                <a:gd name="T13" fmla="*/ 67 h 89"/>
                <a:gd name="T14" fmla="*/ 136 w 74"/>
                <a:gd name="T15" fmla="*/ 67 h 89"/>
                <a:gd name="T16" fmla="*/ 136 w 74"/>
                <a:gd name="T17" fmla="*/ 67 h 89"/>
                <a:gd name="T18" fmla="*/ 136 w 74"/>
                <a:gd name="T19" fmla="*/ 67 h 89"/>
                <a:gd name="T20" fmla="*/ 136 w 74"/>
                <a:gd name="T21" fmla="*/ 67 h 89"/>
                <a:gd name="T22" fmla="*/ 136 w 74"/>
                <a:gd name="T23" fmla="*/ 67 h 89"/>
                <a:gd name="T24" fmla="*/ 136 w 74"/>
                <a:gd name="T25" fmla="*/ 67 h 89"/>
                <a:gd name="T26" fmla="*/ 136 w 74"/>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9"/>
                <a:gd name="T44" fmla="*/ 74 w 74"/>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9">
                  <a:moveTo>
                    <a:pt x="64" y="0"/>
                  </a:moveTo>
                  <a:lnTo>
                    <a:pt x="36" y="7"/>
                  </a:lnTo>
                  <a:lnTo>
                    <a:pt x="28" y="0"/>
                  </a:lnTo>
                  <a:lnTo>
                    <a:pt x="13" y="24"/>
                  </a:lnTo>
                  <a:lnTo>
                    <a:pt x="7" y="20"/>
                  </a:lnTo>
                  <a:lnTo>
                    <a:pt x="0" y="32"/>
                  </a:lnTo>
                  <a:lnTo>
                    <a:pt x="9" y="41"/>
                  </a:lnTo>
                  <a:lnTo>
                    <a:pt x="9" y="77"/>
                  </a:lnTo>
                  <a:lnTo>
                    <a:pt x="15" y="89"/>
                  </a:lnTo>
                  <a:lnTo>
                    <a:pt x="53" y="41"/>
                  </a:lnTo>
                  <a:lnTo>
                    <a:pt x="68" y="41"/>
                  </a:lnTo>
                  <a:lnTo>
                    <a:pt x="74" y="28"/>
                  </a:lnTo>
                  <a:lnTo>
                    <a:pt x="72" y="22"/>
                  </a:lnTo>
                  <a:lnTo>
                    <a:pt x="64"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59" name="Freeform 61"/>
            <p:cNvSpPr>
              <a:spLocks/>
            </p:cNvSpPr>
            <p:nvPr/>
          </p:nvSpPr>
          <p:spPr bwMode="auto">
            <a:xfrm>
              <a:off x="1389" y="2925"/>
              <a:ext cx="122" cy="119"/>
            </a:xfrm>
            <a:custGeom>
              <a:avLst/>
              <a:gdLst>
                <a:gd name="T0" fmla="*/ 193 w 247"/>
                <a:gd name="T1" fmla="*/ 68 h 252"/>
                <a:gd name="T2" fmla="*/ 193 w 247"/>
                <a:gd name="T3" fmla="*/ 68 h 252"/>
                <a:gd name="T4" fmla="*/ 193 w 247"/>
                <a:gd name="T5" fmla="*/ 68 h 252"/>
                <a:gd name="T6" fmla="*/ 193 w 247"/>
                <a:gd name="T7" fmla="*/ 68 h 252"/>
                <a:gd name="T8" fmla="*/ 193 w 247"/>
                <a:gd name="T9" fmla="*/ 68 h 252"/>
                <a:gd name="T10" fmla="*/ 193 w 247"/>
                <a:gd name="T11" fmla="*/ 68 h 252"/>
                <a:gd name="T12" fmla="*/ 193 w 247"/>
                <a:gd name="T13" fmla="*/ 68 h 252"/>
                <a:gd name="T14" fmla="*/ 193 w 247"/>
                <a:gd name="T15" fmla="*/ 68 h 252"/>
                <a:gd name="T16" fmla="*/ 193 w 247"/>
                <a:gd name="T17" fmla="*/ 68 h 252"/>
                <a:gd name="T18" fmla="*/ 193 w 247"/>
                <a:gd name="T19" fmla="*/ 68 h 252"/>
                <a:gd name="T20" fmla="*/ 193 w 247"/>
                <a:gd name="T21" fmla="*/ 68 h 252"/>
                <a:gd name="T22" fmla="*/ 193 w 247"/>
                <a:gd name="T23" fmla="*/ 68 h 252"/>
                <a:gd name="T24" fmla="*/ 193 w 247"/>
                <a:gd name="T25" fmla="*/ 68 h 252"/>
                <a:gd name="T26" fmla="*/ 193 w 247"/>
                <a:gd name="T27" fmla="*/ 68 h 252"/>
                <a:gd name="T28" fmla="*/ 193 w 247"/>
                <a:gd name="T29" fmla="*/ 68 h 252"/>
                <a:gd name="T30" fmla="*/ 193 w 247"/>
                <a:gd name="T31" fmla="*/ 68 h 252"/>
                <a:gd name="T32" fmla="*/ 193 w 247"/>
                <a:gd name="T33" fmla="*/ 68 h 252"/>
                <a:gd name="T34" fmla="*/ 193 w 247"/>
                <a:gd name="T35" fmla="*/ 68 h 252"/>
                <a:gd name="T36" fmla="*/ 193 w 247"/>
                <a:gd name="T37" fmla="*/ 68 h 252"/>
                <a:gd name="T38" fmla="*/ 193 w 247"/>
                <a:gd name="T39" fmla="*/ 68 h 252"/>
                <a:gd name="T40" fmla="*/ 193 w 247"/>
                <a:gd name="T41" fmla="*/ 0 h 252"/>
                <a:gd name="T42" fmla="*/ 193 w 247"/>
                <a:gd name="T43" fmla="*/ 68 h 252"/>
                <a:gd name="T44" fmla="*/ 193 w 247"/>
                <a:gd name="T45" fmla="*/ 68 h 252"/>
                <a:gd name="T46" fmla="*/ 193 w 247"/>
                <a:gd name="T47" fmla="*/ 68 h 252"/>
                <a:gd name="T48" fmla="*/ 193 w 247"/>
                <a:gd name="T49" fmla="*/ 68 h 252"/>
                <a:gd name="T50" fmla="*/ 193 w 247"/>
                <a:gd name="T51" fmla="*/ 68 h 252"/>
                <a:gd name="T52" fmla="*/ 193 w 247"/>
                <a:gd name="T53" fmla="*/ 68 h 252"/>
                <a:gd name="T54" fmla="*/ 0 w 247"/>
                <a:gd name="T55" fmla="*/ 68 h 252"/>
                <a:gd name="T56" fmla="*/ 193 w 247"/>
                <a:gd name="T57" fmla="*/ 68 h 252"/>
                <a:gd name="T58" fmla="*/ 193 w 247"/>
                <a:gd name="T59" fmla="*/ 68 h 252"/>
                <a:gd name="T60" fmla="*/ 193 w 247"/>
                <a:gd name="T61" fmla="*/ 68 h 252"/>
                <a:gd name="T62" fmla="*/ 193 w 247"/>
                <a:gd name="T63" fmla="*/ 68 h 252"/>
                <a:gd name="T64" fmla="*/ 193 w 247"/>
                <a:gd name="T65" fmla="*/ 68 h 252"/>
                <a:gd name="T66" fmla="*/ 193 w 247"/>
                <a:gd name="T67" fmla="*/ 68 h 252"/>
                <a:gd name="T68" fmla="*/ 193 w 247"/>
                <a:gd name="T69" fmla="*/ 68 h 252"/>
                <a:gd name="T70" fmla="*/ 193 w 247"/>
                <a:gd name="T71" fmla="*/ 68 h 252"/>
                <a:gd name="T72" fmla="*/ 193 w 247"/>
                <a:gd name="T73" fmla="*/ 68 h 252"/>
                <a:gd name="T74" fmla="*/ 193 w 247"/>
                <a:gd name="T75" fmla="*/ 68 h 252"/>
                <a:gd name="T76" fmla="*/ 193 w 247"/>
                <a:gd name="T77" fmla="*/ 68 h 252"/>
                <a:gd name="T78" fmla="*/ 193 w 247"/>
                <a:gd name="T79" fmla="*/ 68 h 252"/>
                <a:gd name="T80" fmla="*/ 193 w 247"/>
                <a:gd name="T81" fmla="*/ 68 h 252"/>
                <a:gd name="T82" fmla="*/ 193 w 247"/>
                <a:gd name="T83" fmla="*/ 68 h 252"/>
                <a:gd name="T84" fmla="*/ 193 w 247"/>
                <a:gd name="T85" fmla="*/ 68 h 252"/>
                <a:gd name="T86" fmla="*/ 193 w 247"/>
                <a:gd name="T87" fmla="*/ 68 h 252"/>
                <a:gd name="T88" fmla="*/ 193 w 247"/>
                <a:gd name="T89" fmla="*/ 68 h 252"/>
                <a:gd name="T90" fmla="*/ 193 w 247"/>
                <a:gd name="T91" fmla="*/ 68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252"/>
                <a:gd name="T140" fmla="*/ 247 w 247"/>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60" name="Freeform 62"/>
            <p:cNvSpPr>
              <a:spLocks/>
            </p:cNvSpPr>
            <p:nvPr/>
          </p:nvSpPr>
          <p:spPr bwMode="auto">
            <a:xfrm>
              <a:off x="1328" y="2739"/>
              <a:ext cx="232" cy="185"/>
            </a:xfrm>
            <a:custGeom>
              <a:avLst/>
              <a:gdLst>
                <a:gd name="T0" fmla="*/ 191 w 470"/>
                <a:gd name="T1" fmla="*/ 64 h 393"/>
                <a:gd name="T2" fmla="*/ 191 w 470"/>
                <a:gd name="T3" fmla="*/ 64 h 393"/>
                <a:gd name="T4" fmla="*/ 191 w 470"/>
                <a:gd name="T5" fmla="*/ 64 h 393"/>
                <a:gd name="T6" fmla="*/ 191 w 470"/>
                <a:gd name="T7" fmla="*/ 64 h 393"/>
                <a:gd name="T8" fmla="*/ 191 w 470"/>
                <a:gd name="T9" fmla="*/ 64 h 393"/>
                <a:gd name="T10" fmla="*/ 191 w 470"/>
                <a:gd name="T11" fmla="*/ 64 h 393"/>
                <a:gd name="T12" fmla="*/ 191 w 470"/>
                <a:gd name="T13" fmla="*/ 64 h 393"/>
                <a:gd name="T14" fmla="*/ 191 w 470"/>
                <a:gd name="T15" fmla="*/ 64 h 393"/>
                <a:gd name="T16" fmla="*/ 191 w 470"/>
                <a:gd name="T17" fmla="*/ 64 h 393"/>
                <a:gd name="T18" fmla="*/ 191 w 470"/>
                <a:gd name="T19" fmla="*/ 64 h 393"/>
                <a:gd name="T20" fmla="*/ 191 w 470"/>
                <a:gd name="T21" fmla="*/ 64 h 393"/>
                <a:gd name="T22" fmla="*/ 191 w 470"/>
                <a:gd name="T23" fmla="*/ 64 h 393"/>
                <a:gd name="T24" fmla="*/ 191 w 470"/>
                <a:gd name="T25" fmla="*/ 64 h 393"/>
                <a:gd name="T26" fmla="*/ 0 w 470"/>
                <a:gd name="T27" fmla="*/ 64 h 393"/>
                <a:gd name="T28" fmla="*/ 191 w 470"/>
                <a:gd name="T29" fmla="*/ 64 h 393"/>
                <a:gd name="T30" fmla="*/ 191 w 470"/>
                <a:gd name="T31" fmla="*/ 64 h 393"/>
                <a:gd name="T32" fmla="*/ 191 w 470"/>
                <a:gd name="T33" fmla="*/ 64 h 393"/>
                <a:gd name="T34" fmla="*/ 191 w 470"/>
                <a:gd name="T35" fmla="*/ 0 h 393"/>
                <a:gd name="T36" fmla="*/ 191 w 470"/>
                <a:gd name="T37" fmla="*/ 64 h 393"/>
                <a:gd name="T38" fmla="*/ 191 w 470"/>
                <a:gd name="T39" fmla="*/ 64 h 393"/>
                <a:gd name="T40" fmla="*/ 191 w 470"/>
                <a:gd name="T41" fmla="*/ 64 h 393"/>
                <a:gd name="T42" fmla="*/ 191 w 470"/>
                <a:gd name="T43" fmla="*/ 64 h 393"/>
                <a:gd name="T44" fmla="*/ 191 w 470"/>
                <a:gd name="T45" fmla="*/ 64 h 393"/>
                <a:gd name="T46" fmla="*/ 191 w 470"/>
                <a:gd name="T47" fmla="*/ 64 h 393"/>
                <a:gd name="T48" fmla="*/ 191 w 470"/>
                <a:gd name="T49" fmla="*/ 64 h 393"/>
                <a:gd name="T50" fmla="*/ 191 w 470"/>
                <a:gd name="T51" fmla="*/ 64 h 393"/>
                <a:gd name="T52" fmla="*/ 191 w 470"/>
                <a:gd name="T53" fmla="*/ 64 h 393"/>
                <a:gd name="T54" fmla="*/ 191 w 470"/>
                <a:gd name="T55" fmla="*/ 64 h 393"/>
                <a:gd name="T56" fmla="*/ 191 w 470"/>
                <a:gd name="T57" fmla="*/ 64 h 393"/>
                <a:gd name="T58" fmla="*/ 191 w 470"/>
                <a:gd name="T59" fmla="*/ 64 h 393"/>
                <a:gd name="T60" fmla="*/ 191 w 470"/>
                <a:gd name="T61" fmla="*/ 64 h 393"/>
                <a:gd name="T62" fmla="*/ 191 w 470"/>
                <a:gd name="T63" fmla="*/ 64 h 393"/>
                <a:gd name="T64" fmla="*/ 191 w 470"/>
                <a:gd name="T65" fmla="*/ 64 h 393"/>
                <a:gd name="T66" fmla="*/ 191 w 470"/>
                <a:gd name="T67" fmla="*/ 64 h 393"/>
                <a:gd name="T68" fmla="*/ 191 w 470"/>
                <a:gd name="T69" fmla="*/ 64 h 393"/>
                <a:gd name="T70" fmla="*/ 191 w 470"/>
                <a:gd name="T71" fmla="*/ 64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0"/>
                <a:gd name="T109" fmla="*/ 0 h 393"/>
                <a:gd name="T110" fmla="*/ 470 w 470"/>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61" name="Freeform 63"/>
            <p:cNvSpPr>
              <a:spLocks/>
            </p:cNvSpPr>
            <p:nvPr/>
          </p:nvSpPr>
          <p:spPr bwMode="auto">
            <a:xfrm>
              <a:off x="1328" y="3024"/>
              <a:ext cx="209" cy="121"/>
            </a:xfrm>
            <a:custGeom>
              <a:avLst/>
              <a:gdLst>
                <a:gd name="T0" fmla="*/ 175 w 425"/>
                <a:gd name="T1" fmla="*/ 70 h 256"/>
                <a:gd name="T2" fmla="*/ 175 w 425"/>
                <a:gd name="T3" fmla="*/ 70 h 256"/>
                <a:gd name="T4" fmla="*/ 175 w 425"/>
                <a:gd name="T5" fmla="*/ 70 h 256"/>
                <a:gd name="T6" fmla="*/ 175 w 425"/>
                <a:gd name="T7" fmla="*/ 70 h 256"/>
                <a:gd name="T8" fmla="*/ 175 w 425"/>
                <a:gd name="T9" fmla="*/ 70 h 256"/>
                <a:gd name="T10" fmla="*/ 175 w 425"/>
                <a:gd name="T11" fmla="*/ 70 h 256"/>
                <a:gd name="T12" fmla="*/ 0 w 425"/>
                <a:gd name="T13" fmla="*/ 70 h 256"/>
                <a:gd name="T14" fmla="*/ 175 w 425"/>
                <a:gd name="T15" fmla="*/ 70 h 256"/>
                <a:gd name="T16" fmla="*/ 175 w 425"/>
                <a:gd name="T17" fmla="*/ 70 h 256"/>
                <a:gd name="T18" fmla="*/ 175 w 425"/>
                <a:gd name="T19" fmla="*/ 70 h 256"/>
                <a:gd name="T20" fmla="*/ 175 w 425"/>
                <a:gd name="T21" fmla="*/ 70 h 256"/>
                <a:gd name="T22" fmla="*/ 175 w 425"/>
                <a:gd name="T23" fmla="*/ 70 h 256"/>
                <a:gd name="T24" fmla="*/ 175 w 425"/>
                <a:gd name="T25" fmla="*/ 70 h 256"/>
                <a:gd name="T26" fmla="*/ 175 w 425"/>
                <a:gd name="T27" fmla="*/ 70 h 256"/>
                <a:gd name="T28" fmla="*/ 175 w 425"/>
                <a:gd name="T29" fmla="*/ 70 h 256"/>
                <a:gd name="T30" fmla="*/ 175 w 425"/>
                <a:gd name="T31" fmla="*/ 70 h 256"/>
                <a:gd name="T32" fmla="*/ 175 w 425"/>
                <a:gd name="T33" fmla="*/ 70 h 256"/>
                <a:gd name="T34" fmla="*/ 175 w 425"/>
                <a:gd name="T35" fmla="*/ 70 h 256"/>
                <a:gd name="T36" fmla="*/ 175 w 425"/>
                <a:gd name="T37" fmla="*/ 70 h 256"/>
                <a:gd name="T38" fmla="*/ 175 w 425"/>
                <a:gd name="T39" fmla="*/ 70 h 256"/>
                <a:gd name="T40" fmla="*/ 175 w 425"/>
                <a:gd name="T41" fmla="*/ 70 h 256"/>
                <a:gd name="T42" fmla="*/ 175 w 425"/>
                <a:gd name="T43" fmla="*/ 70 h 256"/>
                <a:gd name="T44" fmla="*/ 175 w 425"/>
                <a:gd name="T45" fmla="*/ 70 h 256"/>
                <a:gd name="T46" fmla="*/ 175 w 425"/>
                <a:gd name="T47" fmla="*/ 70 h 256"/>
                <a:gd name="T48" fmla="*/ 175 w 425"/>
                <a:gd name="T49" fmla="*/ 70 h 256"/>
                <a:gd name="T50" fmla="*/ 175 w 425"/>
                <a:gd name="T51" fmla="*/ 70 h 256"/>
                <a:gd name="T52" fmla="*/ 175 w 425"/>
                <a:gd name="T53" fmla="*/ 70 h 256"/>
                <a:gd name="T54" fmla="*/ 175 w 425"/>
                <a:gd name="T55" fmla="*/ 70 h 256"/>
                <a:gd name="T56" fmla="*/ 175 w 425"/>
                <a:gd name="T57" fmla="*/ 70 h 256"/>
                <a:gd name="T58" fmla="*/ 175 w 425"/>
                <a:gd name="T59" fmla="*/ 0 h 256"/>
                <a:gd name="T60" fmla="*/ 175 w 425"/>
                <a:gd name="T61" fmla="*/ 70 h 256"/>
                <a:gd name="T62" fmla="*/ 175 w 425"/>
                <a:gd name="T63" fmla="*/ 70 h 256"/>
                <a:gd name="T64" fmla="*/ 175 w 425"/>
                <a:gd name="T65" fmla="*/ 70 h 256"/>
                <a:gd name="T66" fmla="*/ 175 w 425"/>
                <a:gd name="T67" fmla="*/ 70 h 256"/>
                <a:gd name="T68" fmla="*/ 175 w 425"/>
                <a:gd name="T69" fmla="*/ 70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56"/>
                <a:gd name="T107" fmla="*/ 425 w 425"/>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62" name="Freeform 64"/>
            <p:cNvSpPr>
              <a:spLocks/>
            </p:cNvSpPr>
            <p:nvPr/>
          </p:nvSpPr>
          <p:spPr bwMode="auto">
            <a:xfrm>
              <a:off x="1334" y="3114"/>
              <a:ext cx="164" cy="139"/>
            </a:xfrm>
            <a:custGeom>
              <a:avLst/>
              <a:gdLst>
                <a:gd name="T0" fmla="*/ 194 w 332"/>
                <a:gd name="T1" fmla="*/ 70 h 294"/>
                <a:gd name="T2" fmla="*/ 0 w 332"/>
                <a:gd name="T3" fmla="*/ 70 h 294"/>
                <a:gd name="T4" fmla="*/ 194 w 332"/>
                <a:gd name="T5" fmla="*/ 70 h 294"/>
                <a:gd name="T6" fmla="*/ 194 w 332"/>
                <a:gd name="T7" fmla="*/ 70 h 294"/>
                <a:gd name="T8" fmla="*/ 194 w 332"/>
                <a:gd name="T9" fmla="*/ 70 h 294"/>
                <a:gd name="T10" fmla="*/ 194 w 332"/>
                <a:gd name="T11" fmla="*/ 70 h 294"/>
                <a:gd name="T12" fmla="*/ 194 w 332"/>
                <a:gd name="T13" fmla="*/ 70 h 294"/>
                <a:gd name="T14" fmla="*/ 194 w 332"/>
                <a:gd name="T15" fmla="*/ 70 h 294"/>
                <a:gd name="T16" fmla="*/ 194 w 332"/>
                <a:gd name="T17" fmla="*/ 70 h 294"/>
                <a:gd name="T18" fmla="*/ 194 w 332"/>
                <a:gd name="T19" fmla="*/ 70 h 294"/>
                <a:gd name="T20" fmla="*/ 194 w 332"/>
                <a:gd name="T21" fmla="*/ 70 h 294"/>
                <a:gd name="T22" fmla="*/ 194 w 332"/>
                <a:gd name="T23" fmla="*/ 70 h 294"/>
                <a:gd name="T24" fmla="*/ 194 w 332"/>
                <a:gd name="T25" fmla="*/ 70 h 294"/>
                <a:gd name="T26" fmla="*/ 194 w 332"/>
                <a:gd name="T27" fmla="*/ 70 h 294"/>
                <a:gd name="T28" fmla="*/ 194 w 332"/>
                <a:gd name="T29" fmla="*/ 70 h 294"/>
                <a:gd name="T30" fmla="*/ 194 w 332"/>
                <a:gd name="T31" fmla="*/ 70 h 294"/>
                <a:gd name="T32" fmla="*/ 194 w 332"/>
                <a:gd name="T33" fmla="*/ 70 h 294"/>
                <a:gd name="T34" fmla="*/ 194 w 332"/>
                <a:gd name="T35" fmla="*/ 70 h 294"/>
                <a:gd name="T36" fmla="*/ 194 w 332"/>
                <a:gd name="T37" fmla="*/ 70 h 294"/>
                <a:gd name="T38" fmla="*/ 194 w 332"/>
                <a:gd name="T39" fmla="*/ 70 h 294"/>
                <a:gd name="T40" fmla="*/ 194 w 332"/>
                <a:gd name="T41" fmla="*/ 70 h 294"/>
                <a:gd name="T42" fmla="*/ 194 w 332"/>
                <a:gd name="T43" fmla="*/ 70 h 294"/>
                <a:gd name="T44" fmla="*/ 194 w 332"/>
                <a:gd name="T45" fmla="*/ 70 h 294"/>
                <a:gd name="T46" fmla="*/ 194 w 332"/>
                <a:gd name="T47" fmla="*/ 70 h 294"/>
                <a:gd name="T48" fmla="*/ 194 w 332"/>
                <a:gd name="T49" fmla="*/ 70 h 294"/>
                <a:gd name="T50" fmla="*/ 194 w 332"/>
                <a:gd name="T51" fmla="*/ 70 h 294"/>
                <a:gd name="T52" fmla="*/ 194 w 332"/>
                <a:gd name="T53" fmla="*/ 70 h 294"/>
                <a:gd name="T54" fmla="*/ 194 w 332"/>
                <a:gd name="T55" fmla="*/ 70 h 294"/>
                <a:gd name="T56" fmla="*/ 194 w 332"/>
                <a:gd name="T57" fmla="*/ 70 h 294"/>
                <a:gd name="T58" fmla="*/ 194 w 332"/>
                <a:gd name="T59" fmla="*/ 70 h 294"/>
                <a:gd name="T60" fmla="*/ 194 w 332"/>
                <a:gd name="T61" fmla="*/ 70 h 294"/>
                <a:gd name="T62" fmla="*/ 194 w 332"/>
                <a:gd name="T63" fmla="*/ 70 h 294"/>
                <a:gd name="T64" fmla="*/ 194 w 332"/>
                <a:gd name="T65" fmla="*/ 70 h 294"/>
                <a:gd name="T66" fmla="*/ 194 w 332"/>
                <a:gd name="T67" fmla="*/ 70 h 294"/>
                <a:gd name="T68" fmla="*/ 194 w 332"/>
                <a:gd name="T69" fmla="*/ 70 h 294"/>
                <a:gd name="T70" fmla="*/ 194 w 332"/>
                <a:gd name="T71" fmla="*/ 70 h 294"/>
                <a:gd name="T72" fmla="*/ 194 w 332"/>
                <a:gd name="T73" fmla="*/ 70 h 294"/>
                <a:gd name="T74" fmla="*/ 194 w 332"/>
                <a:gd name="T75" fmla="*/ 70 h 294"/>
                <a:gd name="T76" fmla="*/ 194 w 332"/>
                <a:gd name="T77" fmla="*/ 0 h 294"/>
                <a:gd name="T78" fmla="*/ 194 w 332"/>
                <a:gd name="T79" fmla="*/ 0 h 294"/>
                <a:gd name="T80" fmla="*/ 194 w 332"/>
                <a:gd name="T81" fmla="*/ 70 h 294"/>
                <a:gd name="T82" fmla="*/ 194 w 332"/>
                <a:gd name="T83" fmla="*/ 70 h 294"/>
                <a:gd name="T84" fmla="*/ 194 w 332"/>
                <a:gd name="T85" fmla="*/ 70 h 294"/>
                <a:gd name="T86" fmla="*/ 194 w 332"/>
                <a:gd name="T87" fmla="*/ 70 h 294"/>
                <a:gd name="T88" fmla="*/ 194 w 332"/>
                <a:gd name="T89" fmla="*/ 70 h 294"/>
                <a:gd name="T90" fmla="*/ 194 w 332"/>
                <a:gd name="T91" fmla="*/ 70 h 294"/>
                <a:gd name="T92" fmla="*/ 194 w 332"/>
                <a:gd name="T93" fmla="*/ 70 h 294"/>
                <a:gd name="T94" fmla="*/ 194 w 332"/>
                <a:gd name="T95" fmla="*/ 70 h 294"/>
                <a:gd name="T96" fmla="*/ 194 w 332"/>
                <a:gd name="T97" fmla="*/ 0 h 294"/>
                <a:gd name="T98" fmla="*/ 194 w 332"/>
                <a:gd name="T99" fmla="*/ 70 h 294"/>
                <a:gd name="T100" fmla="*/ 194 w 332"/>
                <a:gd name="T101" fmla="*/ 70 h 294"/>
                <a:gd name="T102" fmla="*/ 194 w 332"/>
                <a:gd name="T103" fmla="*/ 70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2"/>
                <a:gd name="T157" fmla="*/ 0 h 294"/>
                <a:gd name="T158" fmla="*/ 332 w 332"/>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5263" name="Freeform 69"/>
            <p:cNvSpPr>
              <a:spLocks/>
            </p:cNvSpPr>
            <p:nvPr/>
          </p:nvSpPr>
          <p:spPr bwMode="auto">
            <a:xfrm>
              <a:off x="840" y="3405"/>
              <a:ext cx="32" cy="45"/>
            </a:xfrm>
            <a:custGeom>
              <a:avLst/>
              <a:gdLst>
                <a:gd name="T0" fmla="*/ 126 w 66"/>
                <a:gd name="T1" fmla="*/ 74 h 95"/>
                <a:gd name="T2" fmla="*/ 126 w 66"/>
                <a:gd name="T3" fmla="*/ 74 h 95"/>
                <a:gd name="T4" fmla="*/ 126 w 66"/>
                <a:gd name="T5" fmla="*/ 74 h 95"/>
                <a:gd name="T6" fmla="*/ 126 w 66"/>
                <a:gd name="T7" fmla="*/ 74 h 95"/>
                <a:gd name="T8" fmla="*/ 126 w 66"/>
                <a:gd name="T9" fmla="*/ 74 h 95"/>
                <a:gd name="T10" fmla="*/ 126 w 66"/>
                <a:gd name="T11" fmla="*/ 74 h 95"/>
                <a:gd name="T12" fmla="*/ 126 w 66"/>
                <a:gd name="T13" fmla="*/ 0 h 95"/>
                <a:gd name="T14" fmla="*/ 126 w 66"/>
                <a:gd name="T15" fmla="*/ 0 h 95"/>
                <a:gd name="T16" fmla="*/ 126 w 66"/>
                <a:gd name="T17" fmla="*/ 74 h 95"/>
                <a:gd name="T18" fmla="*/ 126 w 66"/>
                <a:gd name="T19" fmla="*/ 74 h 95"/>
                <a:gd name="T20" fmla="*/ 126 w 66"/>
                <a:gd name="T21" fmla="*/ 74 h 95"/>
                <a:gd name="T22" fmla="*/ 0 w 66"/>
                <a:gd name="T23" fmla="*/ 74 h 95"/>
                <a:gd name="T24" fmla="*/ 126 w 66"/>
                <a:gd name="T25" fmla="*/ 74 h 95"/>
                <a:gd name="T26" fmla="*/ 126 w 66"/>
                <a:gd name="T27" fmla="*/ 74 h 95"/>
                <a:gd name="T28" fmla="*/ 126 w 66"/>
                <a:gd name="T29" fmla="*/ 74 h 95"/>
                <a:gd name="T30" fmla="*/ 126 w 66"/>
                <a:gd name="T31" fmla="*/ 74 h 95"/>
                <a:gd name="T32" fmla="*/ 126 w 66"/>
                <a:gd name="T33" fmla="*/ 74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grpSp>
      <p:sp>
        <p:nvSpPr>
          <p:cNvPr id="5129" name="Freeform 9"/>
          <p:cNvSpPr>
            <a:spLocks/>
          </p:cNvSpPr>
          <p:nvPr/>
        </p:nvSpPr>
        <p:spPr bwMode="auto">
          <a:xfrm>
            <a:off x="5053013" y="5686425"/>
            <a:ext cx="96837" cy="79375"/>
          </a:xfrm>
          <a:custGeom>
            <a:avLst/>
            <a:gdLst>
              <a:gd name="T0" fmla="*/ 2147483647 w 83"/>
              <a:gd name="T1" fmla="*/ 0 h 75"/>
              <a:gd name="T2" fmla="*/ 2147483647 w 83"/>
              <a:gd name="T3" fmla="*/ 2147483647 h 75"/>
              <a:gd name="T4" fmla="*/ 2147483647 w 83"/>
              <a:gd name="T5" fmla="*/ 2147483647 h 75"/>
              <a:gd name="T6" fmla="*/ 0 w 83"/>
              <a:gd name="T7" fmla="*/ 2147483647 h 75"/>
              <a:gd name="T8" fmla="*/ 2147483647 w 83"/>
              <a:gd name="T9" fmla="*/ 2147483647 h 75"/>
              <a:gd name="T10" fmla="*/ 2147483647 w 83"/>
              <a:gd name="T11" fmla="*/ 2147483647 h 75"/>
              <a:gd name="T12" fmla="*/ 2147483647 w 83"/>
              <a:gd name="T13" fmla="*/ 2147483647 h 75"/>
              <a:gd name="T14" fmla="*/ 2147483647 w 83"/>
              <a:gd name="T15" fmla="*/ 2147483647 h 75"/>
              <a:gd name="T16" fmla="*/ 2147483647 w 83"/>
              <a:gd name="T17" fmla="*/ 2147483647 h 75"/>
              <a:gd name="T18" fmla="*/ 2147483647 w 83"/>
              <a:gd name="T19" fmla="*/ 2147483647 h 75"/>
              <a:gd name="T20" fmla="*/ 214748364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130" name="Freeform 10"/>
          <p:cNvSpPr>
            <a:spLocks/>
          </p:cNvSpPr>
          <p:nvPr/>
        </p:nvSpPr>
        <p:spPr bwMode="auto">
          <a:xfrm>
            <a:off x="5202238" y="5692775"/>
            <a:ext cx="31750" cy="39688"/>
          </a:xfrm>
          <a:custGeom>
            <a:avLst/>
            <a:gdLst>
              <a:gd name="T0" fmla="*/ 2147483647 w 28"/>
              <a:gd name="T1" fmla="*/ 0 h 38"/>
              <a:gd name="T2" fmla="*/ 0 w 28"/>
              <a:gd name="T3" fmla="*/ 2147483647 h 38"/>
              <a:gd name="T4" fmla="*/ 2147483647 w 28"/>
              <a:gd name="T5" fmla="*/ 2147483647 h 38"/>
              <a:gd name="T6" fmla="*/ 2147483647 w 28"/>
              <a:gd name="T7" fmla="*/ 2147483647 h 38"/>
              <a:gd name="T8" fmla="*/ 2147483647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131" name="Freeform 13"/>
          <p:cNvSpPr>
            <a:spLocks/>
          </p:cNvSpPr>
          <p:nvPr/>
        </p:nvSpPr>
        <p:spPr bwMode="auto">
          <a:xfrm>
            <a:off x="4932363" y="5765800"/>
            <a:ext cx="41275" cy="28575"/>
          </a:xfrm>
          <a:custGeom>
            <a:avLst/>
            <a:gdLst>
              <a:gd name="T0" fmla="*/ 2147483647 w 36"/>
              <a:gd name="T1" fmla="*/ 0 h 27"/>
              <a:gd name="T2" fmla="*/ 2147483647 w 36"/>
              <a:gd name="T3" fmla="*/ 0 h 27"/>
              <a:gd name="T4" fmla="*/ 0 w 36"/>
              <a:gd name="T5" fmla="*/ 2147483647 h 27"/>
              <a:gd name="T6" fmla="*/ 2147483647 w 36"/>
              <a:gd name="T7" fmla="*/ 2147483647 h 27"/>
              <a:gd name="T8" fmla="*/ 2147483647 w 36"/>
              <a:gd name="T9" fmla="*/ 2147483647 h 27"/>
              <a:gd name="T10" fmla="*/ 2147483647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grpSp>
        <p:nvGrpSpPr>
          <p:cNvPr id="5132" name="Group 432"/>
          <p:cNvGrpSpPr>
            <a:grpSpLocks/>
          </p:cNvGrpSpPr>
          <p:nvPr/>
        </p:nvGrpSpPr>
        <p:grpSpPr bwMode="auto">
          <a:xfrm>
            <a:off x="6372225" y="1196975"/>
            <a:ext cx="609600" cy="720725"/>
            <a:chOff x="3539" y="2432"/>
            <a:chExt cx="858" cy="986"/>
          </a:xfrm>
        </p:grpSpPr>
        <p:sp>
          <p:nvSpPr>
            <p:cNvPr id="5238" name="Freeform 16"/>
            <p:cNvSpPr>
              <a:spLocks/>
            </p:cNvSpPr>
            <p:nvPr/>
          </p:nvSpPr>
          <p:spPr bwMode="auto">
            <a:xfrm>
              <a:off x="3539" y="2432"/>
              <a:ext cx="434" cy="582"/>
            </a:xfrm>
            <a:custGeom>
              <a:avLst/>
              <a:gdLst>
                <a:gd name="T0" fmla="*/ 1839066 w 590"/>
                <a:gd name="T1" fmla="*/ 99954 h 898"/>
                <a:gd name="T2" fmla="*/ 1839066 w 590"/>
                <a:gd name="T3" fmla="*/ 99954 h 898"/>
                <a:gd name="T4" fmla="*/ 1839066 w 590"/>
                <a:gd name="T5" fmla="*/ 99954 h 898"/>
                <a:gd name="T6" fmla="*/ 1839066 w 590"/>
                <a:gd name="T7" fmla="*/ 99954 h 898"/>
                <a:gd name="T8" fmla="*/ 1839066 w 590"/>
                <a:gd name="T9" fmla="*/ 99954 h 898"/>
                <a:gd name="T10" fmla="*/ 1839066 w 590"/>
                <a:gd name="T11" fmla="*/ 99954 h 898"/>
                <a:gd name="T12" fmla="*/ 1839066 w 590"/>
                <a:gd name="T13" fmla="*/ 99954 h 898"/>
                <a:gd name="T14" fmla="*/ 1839066 w 590"/>
                <a:gd name="T15" fmla="*/ 99954 h 898"/>
                <a:gd name="T16" fmla="*/ 1839066 w 590"/>
                <a:gd name="T17" fmla="*/ 99954 h 898"/>
                <a:gd name="T18" fmla="*/ 1839066 w 590"/>
                <a:gd name="T19" fmla="*/ 99954 h 898"/>
                <a:gd name="T20" fmla="*/ 1839066 w 590"/>
                <a:gd name="T21" fmla="*/ 99954 h 898"/>
                <a:gd name="T22" fmla="*/ 1839066 w 590"/>
                <a:gd name="T23" fmla="*/ 99954 h 898"/>
                <a:gd name="T24" fmla="*/ 1839066 w 590"/>
                <a:gd name="T25" fmla="*/ 99954 h 898"/>
                <a:gd name="T26" fmla="*/ 1839066 w 590"/>
                <a:gd name="T27" fmla="*/ 99954 h 898"/>
                <a:gd name="T28" fmla="*/ 1839066 w 590"/>
                <a:gd name="T29" fmla="*/ 99954 h 898"/>
                <a:gd name="T30" fmla="*/ 1839066 w 590"/>
                <a:gd name="T31" fmla="*/ 99954 h 898"/>
                <a:gd name="T32" fmla="*/ 1839066 w 590"/>
                <a:gd name="T33" fmla="*/ 99954 h 898"/>
                <a:gd name="T34" fmla="*/ 0 w 590"/>
                <a:gd name="T35" fmla="*/ 99954 h 898"/>
                <a:gd name="T36" fmla="*/ 1839066 w 590"/>
                <a:gd name="T37" fmla="*/ 99954 h 898"/>
                <a:gd name="T38" fmla="*/ 1839066 w 590"/>
                <a:gd name="T39" fmla="*/ 99954 h 898"/>
                <a:gd name="T40" fmla="*/ 1839066 w 590"/>
                <a:gd name="T41" fmla="*/ 99954 h 898"/>
                <a:gd name="T42" fmla="*/ 1839066 w 590"/>
                <a:gd name="T43" fmla="*/ 99954 h 898"/>
                <a:gd name="T44" fmla="*/ 1839066 w 590"/>
                <a:gd name="T45" fmla="*/ 99954 h 898"/>
                <a:gd name="T46" fmla="*/ 1839066 w 590"/>
                <a:gd name="T47" fmla="*/ 99954 h 898"/>
                <a:gd name="T48" fmla="*/ 1839066 w 590"/>
                <a:gd name="T49" fmla="*/ 99954 h 898"/>
                <a:gd name="T50" fmla="*/ 1839066 w 590"/>
                <a:gd name="T51" fmla="*/ 99954 h 898"/>
                <a:gd name="T52" fmla="*/ 1839066 w 590"/>
                <a:gd name="T53" fmla="*/ 99954 h 898"/>
                <a:gd name="T54" fmla="*/ 1839066 w 590"/>
                <a:gd name="T55" fmla="*/ 99954 h 898"/>
                <a:gd name="T56" fmla="*/ 1839066 w 590"/>
                <a:gd name="T57" fmla="*/ 99954 h 898"/>
                <a:gd name="T58" fmla="*/ 1839066 w 590"/>
                <a:gd name="T59" fmla="*/ 99954 h 898"/>
                <a:gd name="T60" fmla="*/ 1839066 w 590"/>
                <a:gd name="T61" fmla="*/ 99954 h 898"/>
                <a:gd name="T62" fmla="*/ 1839066 w 590"/>
                <a:gd name="T63" fmla="*/ 99954 h 898"/>
                <a:gd name="T64" fmla="*/ 1839066 w 590"/>
                <a:gd name="T65" fmla="*/ 99954 h 898"/>
                <a:gd name="T66" fmla="*/ 1839066 w 590"/>
                <a:gd name="T67" fmla="*/ 99954 h 898"/>
                <a:gd name="T68" fmla="*/ 1839066 w 590"/>
                <a:gd name="T69" fmla="*/ 99954 h 898"/>
                <a:gd name="T70" fmla="*/ 1839066 w 590"/>
                <a:gd name="T71" fmla="*/ 99954 h 898"/>
                <a:gd name="T72" fmla="*/ 1839066 w 590"/>
                <a:gd name="T73" fmla="*/ 99954 h 898"/>
                <a:gd name="T74" fmla="*/ 1839066 w 590"/>
                <a:gd name="T75" fmla="*/ 99954 h 898"/>
                <a:gd name="T76" fmla="*/ 1839066 w 590"/>
                <a:gd name="T77" fmla="*/ 99954 h 898"/>
                <a:gd name="T78" fmla="*/ 1839066 w 590"/>
                <a:gd name="T79" fmla="*/ 99954 h 898"/>
                <a:gd name="T80" fmla="*/ 1839066 w 590"/>
                <a:gd name="T81" fmla="*/ 99954 h 898"/>
                <a:gd name="T82" fmla="*/ 1839066 w 590"/>
                <a:gd name="T83" fmla="*/ 99954 h 898"/>
                <a:gd name="T84" fmla="*/ 1839066 w 590"/>
                <a:gd name="T85" fmla="*/ 99954 h 898"/>
                <a:gd name="T86" fmla="*/ 1839066 w 590"/>
                <a:gd name="T87" fmla="*/ 99954 h 898"/>
                <a:gd name="T88" fmla="*/ 1839066 w 590"/>
                <a:gd name="T89" fmla="*/ 99954 h 898"/>
                <a:gd name="T90" fmla="*/ 1839066 w 590"/>
                <a:gd name="T91" fmla="*/ 99954 h 898"/>
                <a:gd name="T92" fmla="*/ 1839066 w 590"/>
                <a:gd name="T93" fmla="*/ 99954 h 898"/>
                <a:gd name="T94" fmla="*/ 1839066 w 590"/>
                <a:gd name="T95" fmla="*/ 99954 h 898"/>
                <a:gd name="T96" fmla="*/ 1839066 w 590"/>
                <a:gd name="T97" fmla="*/ 99954 h 898"/>
                <a:gd name="T98" fmla="*/ 1839066 w 590"/>
                <a:gd name="T99" fmla="*/ 99954 h 898"/>
                <a:gd name="T100" fmla="*/ 1839066 w 590"/>
                <a:gd name="T101" fmla="*/ 99954 h 898"/>
                <a:gd name="T102" fmla="*/ 1839066 w 590"/>
                <a:gd name="T103" fmla="*/ 99954 h 898"/>
                <a:gd name="T104" fmla="*/ 1839066 w 590"/>
                <a:gd name="T105" fmla="*/ 99954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969696"/>
            </a:solidFill>
            <a:ln w="9525" cap="flat" cmpd="sng">
              <a:solidFill>
                <a:schemeClr val="bg1"/>
              </a:solidFill>
              <a:prstDash val="solid"/>
              <a:round/>
              <a:headEnd type="none" w="med" len="med"/>
              <a:tailEnd type="none" w="med" len="med"/>
            </a:ln>
          </p:spPr>
          <p:txBody>
            <a:bodyPr/>
            <a:lstStyle/>
            <a:p>
              <a:endParaRPr lang="en-GB"/>
            </a:p>
          </p:txBody>
        </p:sp>
        <p:sp>
          <p:nvSpPr>
            <p:cNvPr id="5239" name="Freeform 17"/>
            <p:cNvSpPr>
              <a:spLocks/>
            </p:cNvSpPr>
            <p:nvPr/>
          </p:nvSpPr>
          <p:spPr bwMode="auto">
            <a:xfrm>
              <a:off x="3822" y="2764"/>
              <a:ext cx="340" cy="189"/>
            </a:xfrm>
            <a:custGeom>
              <a:avLst/>
              <a:gdLst>
                <a:gd name="T0" fmla="*/ 1953546 w 461"/>
                <a:gd name="T1" fmla="*/ 113605 h 290"/>
                <a:gd name="T2" fmla="*/ 1953546 w 461"/>
                <a:gd name="T3" fmla="*/ 113605 h 290"/>
                <a:gd name="T4" fmla="*/ 1953546 w 461"/>
                <a:gd name="T5" fmla="*/ 113605 h 290"/>
                <a:gd name="T6" fmla="*/ 1953546 w 461"/>
                <a:gd name="T7" fmla="*/ 113605 h 290"/>
                <a:gd name="T8" fmla="*/ 1953546 w 461"/>
                <a:gd name="T9" fmla="*/ 113605 h 290"/>
                <a:gd name="T10" fmla="*/ 1953546 w 461"/>
                <a:gd name="T11" fmla="*/ 113605 h 290"/>
                <a:gd name="T12" fmla="*/ 1953546 w 461"/>
                <a:gd name="T13" fmla="*/ 113605 h 290"/>
                <a:gd name="T14" fmla="*/ 1953546 w 461"/>
                <a:gd name="T15" fmla="*/ 113605 h 290"/>
                <a:gd name="T16" fmla="*/ 0 w 461"/>
                <a:gd name="T17" fmla="*/ 113605 h 290"/>
                <a:gd name="T18" fmla="*/ 1953546 w 461"/>
                <a:gd name="T19" fmla="*/ 113605 h 290"/>
                <a:gd name="T20" fmla="*/ 1953546 w 461"/>
                <a:gd name="T21" fmla="*/ 113605 h 290"/>
                <a:gd name="T22" fmla="*/ 1953546 w 461"/>
                <a:gd name="T23" fmla="*/ 113605 h 290"/>
                <a:gd name="T24" fmla="*/ 1953546 w 461"/>
                <a:gd name="T25" fmla="*/ 113605 h 290"/>
                <a:gd name="T26" fmla="*/ 1953546 w 461"/>
                <a:gd name="T27" fmla="*/ 0 h 290"/>
                <a:gd name="T28" fmla="*/ 1953546 w 461"/>
                <a:gd name="T29" fmla="*/ 113605 h 290"/>
                <a:gd name="T30" fmla="*/ 1953546 w 461"/>
                <a:gd name="T31" fmla="*/ 113605 h 290"/>
                <a:gd name="T32" fmla="*/ 1953546 w 461"/>
                <a:gd name="T33" fmla="*/ 113605 h 290"/>
                <a:gd name="T34" fmla="*/ 1953546 w 461"/>
                <a:gd name="T35" fmla="*/ 113605 h 290"/>
                <a:gd name="T36" fmla="*/ 1953546 w 461"/>
                <a:gd name="T37" fmla="*/ 113605 h 290"/>
                <a:gd name="T38" fmla="*/ 1953546 w 461"/>
                <a:gd name="T39" fmla="*/ 113605 h 290"/>
                <a:gd name="T40" fmla="*/ 1953546 w 461"/>
                <a:gd name="T41" fmla="*/ 113605 h 290"/>
                <a:gd name="T42" fmla="*/ 1953546 w 461"/>
                <a:gd name="T43" fmla="*/ 113605 h 290"/>
                <a:gd name="T44" fmla="*/ 1953546 w 461"/>
                <a:gd name="T45" fmla="*/ 113605 h 290"/>
                <a:gd name="T46" fmla="*/ 1953546 w 461"/>
                <a:gd name="T47" fmla="*/ 113605 h 290"/>
                <a:gd name="T48" fmla="*/ 1953546 w 461"/>
                <a:gd name="T49" fmla="*/ 113605 h 290"/>
                <a:gd name="T50" fmla="*/ 1953546 w 461"/>
                <a:gd name="T51" fmla="*/ 113605 h 290"/>
                <a:gd name="T52" fmla="*/ 1953546 w 461"/>
                <a:gd name="T53" fmla="*/ 113605 h 290"/>
                <a:gd name="T54" fmla="*/ 1953546 w 461"/>
                <a:gd name="T55" fmla="*/ 113605 h 290"/>
                <a:gd name="T56" fmla="*/ 1953546 w 461"/>
                <a:gd name="T57" fmla="*/ 113605 h 290"/>
                <a:gd name="T58" fmla="*/ 1953546 w 461"/>
                <a:gd name="T59" fmla="*/ 113605 h 290"/>
                <a:gd name="T60" fmla="*/ 1953546 w 461"/>
                <a:gd name="T61" fmla="*/ 113605 h 290"/>
                <a:gd name="T62" fmla="*/ 1953546 w 461"/>
                <a:gd name="T63" fmla="*/ 113605 h 290"/>
                <a:gd name="T64" fmla="*/ 1953546 w 461"/>
                <a:gd name="T65" fmla="*/ 113605 h 290"/>
                <a:gd name="T66" fmla="*/ 1953546 w 461"/>
                <a:gd name="T67" fmla="*/ 113605 h 290"/>
                <a:gd name="T68" fmla="*/ 1953546 w 461"/>
                <a:gd name="T69" fmla="*/ 113605 h 290"/>
                <a:gd name="T70" fmla="*/ 1953546 w 461"/>
                <a:gd name="T71" fmla="*/ 113605 h 290"/>
                <a:gd name="T72" fmla="*/ 1953546 w 461"/>
                <a:gd name="T73" fmla="*/ 113605 h 290"/>
                <a:gd name="T74" fmla="*/ 1953546 w 461"/>
                <a:gd name="T75" fmla="*/ 113605 h 290"/>
                <a:gd name="T76" fmla="*/ 1953546 w 461"/>
                <a:gd name="T77" fmla="*/ 113605 h 290"/>
                <a:gd name="T78" fmla="*/ 1953546 w 461"/>
                <a:gd name="T79" fmla="*/ 113605 h 290"/>
                <a:gd name="T80" fmla="*/ 1953546 w 461"/>
                <a:gd name="T81" fmla="*/ 113605 h 290"/>
                <a:gd name="T82" fmla="*/ 1953546 w 461"/>
                <a:gd name="T83" fmla="*/ 113605 h 290"/>
                <a:gd name="T84" fmla="*/ 1953546 w 461"/>
                <a:gd name="T85" fmla="*/ 113605 h 290"/>
                <a:gd name="T86" fmla="*/ 1953546 w 461"/>
                <a:gd name="T87" fmla="*/ 113605 h 290"/>
                <a:gd name="T88" fmla="*/ 1953546 w 461"/>
                <a:gd name="T89" fmla="*/ 113605 h 290"/>
                <a:gd name="T90" fmla="*/ 1953546 w 461"/>
                <a:gd name="T91" fmla="*/ 113605 h 290"/>
                <a:gd name="T92" fmla="*/ 1953546 w 461"/>
                <a:gd name="T93" fmla="*/ 113605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969696"/>
            </a:solidFill>
            <a:ln w="9525" cap="flat" cmpd="sng">
              <a:solidFill>
                <a:schemeClr val="bg1"/>
              </a:solidFill>
              <a:prstDash val="solid"/>
              <a:round/>
              <a:headEnd type="none" w="med" len="med"/>
              <a:tailEnd type="none" w="med" len="med"/>
            </a:ln>
          </p:spPr>
          <p:txBody>
            <a:bodyPr/>
            <a:lstStyle/>
            <a:p>
              <a:endParaRPr lang="en-GB"/>
            </a:p>
          </p:txBody>
        </p:sp>
        <p:sp>
          <p:nvSpPr>
            <p:cNvPr id="5240" name="Freeform 25" descr="Wide upward diagonal"/>
            <p:cNvSpPr>
              <a:spLocks/>
            </p:cNvSpPr>
            <p:nvPr/>
          </p:nvSpPr>
          <p:spPr bwMode="auto">
            <a:xfrm>
              <a:off x="3671" y="2929"/>
              <a:ext cx="382" cy="178"/>
            </a:xfrm>
            <a:custGeom>
              <a:avLst/>
              <a:gdLst>
                <a:gd name="T0" fmla="*/ 1706552 w 521"/>
                <a:gd name="T1" fmla="*/ 147987 h 270"/>
                <a:gd name="T2" fmla="*/ 1706552 w 521"/>
                <a:gd name="T3" fmla="*/ 147987 h 270"/>
                <a:gd name="T4" fmla="*/ 1706552 w 521"/>
                <a:gd name="T5" fmla="*/ 147987 h 270"/>
                <a:gd name="T6" fmla="*/ 1706552 w 521"/>
                <a:gd name="T7" fmla="*/ 147987 h 270"/>
                <a:gd name="T8" fmla="*/ 1706552 w 521"/>
                <a:gd name="T9" fmla="*/ 147987 h 270"/>
                <a:gd name="T10" fmla="*/ 1706552 w 521"/>
                <a:gd name="T11" fmla="*/ 147987 h 270"/>
                <a:gd name="T12" fmla="*/ 1706552 w 521"/>
                <a:gd name="T13" fmla="*/ 147987 h 270"/>
                <a:gd name="T14" fmla="*/ 1706552 w 521"/>
                <a:gd name="T15" fmla="*/ 147987 h 270"/>
                <a:gd name="T16" fmla="*/ 1706552 w 521"/>
                <a:gd name="T17" fmla="*/ 147987 h 270"/>
                <a:gd name="T18" fmla="*/ 1706552 w 521"/>
                <a:gd name="T19" fmla="*/ 147987 h 270"/>
                <a:gd name="T20" fmla="*/ 1706552 w 521"/>
                <a:gd name="T21" fmla="*/ 147987 h 270"/>
                <a:gd name="T22" fmla="*/ 1706552 w 521"/>
                <a:gd name="T23" fmla="*/ 147987 h 270"/>
                <a:gd name="T24" fmla="*/ 1706552 w 521"/>
                <a:gd name="T25" fmla="*/ 147987 h 270"/>
                <a:gd name="T26" fmla="*/ 1706552 w 521"/>
                <a:gd name="T27" fmla="*/ 147987 h 270"/>
                <a:gd name="T28" fmla="*/ 1706552 w 521"/>
                <a:gd name="T29" fmla="*/ 147987 h 270"/>
                <a:gd name="T30" fmla="*/ 1706552 w 521"/>
                <a:gd name="T31" fmla="*/ 147987 h 270"/>
                <a:gd name="T32" fmla="*/ 1706552 w 521"/>
                <a:gd name="T33" fmla="*/ 147987 h 270"/>
                <a:gd name="T34" fmla="*/ 1706552 w 521"/>
                <a:gd name="T35" fmla="*/ 147987 h 270"/>
                <a:gd name="T36" fmla="*/ 1706552 w 521"/>
                <a:gd name="T37" fmla="*/ 147987 h 270"/>
                <a:gd name="T38" fmla="*/ 1706552 w 521"/>
                <a:gd name="T39" fmla="*/ 147987 h 270"/>
                <a:gd name="T40" fmla="*/ 1706552 w 521"/>
                <a:gd name="T41" fmla="*/ 147987 h 270"/>
                <a:gd name="T42" fmla="*/ 1706552 w 521"/>
                <a:gd name="T43" fmla="*/ 147987 h 270"/>
                <a:gd name="T44" fmla="*/ 1706552 w 521"/>
                <a:gd name="T45" fmla="*/ 147987 h 270"/>
                <a:gd name="T46" fmla="*/ 1706552 w 521"/>
                <a:gd name="T47" fmla="*/ 147987 h 270"/>
                <a:gd name="T48" fmla="*/ 1706552 w 521"/>
                <a:gd name="T49" fmla="*/ 147987 h 270"/>
                <a:gd name="T50" fmla="*/ 1706552 w 521"/>
                <a:gd name="T51" fmla="*/ 147987 h 270"/>
                <a:gd name="T52" fmla="*/ 1706552 w 521"/>
                <a:gd name="T53" fmla="*/ 147987 h 270"/>
                <a:gd name="T54" fmla="*/ 1706552 w 521"/>
                <a:gd name="T55" fmla="*/ 147987 h 270"/>
                <a:gd name="T56" fmla="*/ 1706552 w 521"/>
                <a:gd name="T57" fmla="*/ 147987 h 270"/>
                <a:gd name="T58" fmla="*/ 1706552 w 521"/>
                <a:gd name="T59" fmla="*/ 147987 h 270"/>
                <a:gd name="T60" fmla="*/ 1706552 w 521"/>
                <a:gd name="T61" fmla="*/ 147987 h 270"/>
                <a:gd name="T62" fmla="*/ 0 w 521"/>
                <a:gd name="T63" fmla="*/ 147987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969696"/>
            </a:solidFill>
            <a:ln w="9525" cap="rnd" cmpd="sng">
              <a:solidFill>
                <a:schemeClr val="bg1"/>
              </a:solidFill>
              <a:prstDash val="solid"/>
              <a:round/>
              <a:headEnd type="none" w="med" len="med"/>
              <a:tailEnd type="none" w="med" len="med"/>
            </a:ln>
          </p:spPr>
          <p:txBody>
            <a:bodyPr/>
            <a:lstStyle/>
            <a:p>
              <a:endParaRPr lang="en-GB"/>
            </a:p>
          </p:txBody>
        </p:sp>
        <p:sp>
          <p:nvSpPr>
            <p:cNvPr id="5241" name="Freeform 26" descr="Wide upward diagonal"/>
            <p:cNvSpPr>
              <a:spLocks/>
            </p:cNvSpPr>
            <p:nvPr/>
          </p:nvSpPr>
          <p:spPr bwMode="auto">
            <a:xfrm>
              <a:off x="3854" y="3090"/>
              <a:ext cx="170" cy="98"/>
            </a:xfrm>
            <a:custGeom>
              <a:avLst/>
              <a:gdLst>
                <a:gd name="T0" fmla="*/ 2053596 w 230"/>
                <a:gd name="T1" fmla="*/ 163723 h 148"/>
                <a:gd name="T2" fmla="*/ 2053596 w 230"/>
                <a:gd name="T3" fmla="*/ 163723 h 148"/>
                <a:gd name="T4" fmla="*/ 2053596 w 230"/>
                <a:gd name="T5" fmla="*/ 163723 h 148"/>
                <a:gd name="T6" fmla="*/ 2053596 w 230"/>
                <a:gd name="T7" fmla="*/ 163723 h 148"/>
                <a:gd name="T8" fmla="*/ 2053596 w 230"/>
                <a:gd name="T9" fmla="*/ 163723 h 148"/>
                <a:gd name="T10" fmla="*/ 0 w 230"/>
                <a:gd name="T11" fmla="*/ 163723 h 148"/>
                <a:gd name="T12" fmla="*/ 2053596 w 230"/>
                <a:gd name="T13" fmla="*/ 163723 h 148"/>
                <a:gd name="T14" fmla="*/ 2053596 w 230"/>
                <a:gd name="T15" fmla="*/ 163723 h 148"/>
                <a:gd name="T16" fmla="*/ 2053596 w 230"/>
                <a:gd name="T17" fmla="*/ 163723 h 148"/>
                <a:gd name="T18" fmla="*/ 2053596 w 230"/>
                <a:gd name="T19" fmla="*/ 163723 h 148"/>
                <a:gd name="T20" fmla="*/ 2053596 w 230"/>
                <a:gd name="T21" fmla="*/ 163723 h 148"/>
                <a:gd name="T22" fmla="*/ 2053596 w 230"/>
                <a:gd name="T23" fmla="*/ 163723 h 148"/>
                <a:gd name="T24" fmla="*/ 2053596 w 230"/>
                <a:gd name="T25" fmla="*/ 163723 h 148"/>
                <a:gd name="T26" fmla="*/ 2053596 w 230"/>
                <a:gd name="T27" fmla="*/ 163723 h 148"/>
                <a:gd name="T28" fmla="*/ 2053596 w 230"/>
                <a:gd name="T29" fmla="*/ 163723 h 148"/>
                <a:gd name="T30" fmla="*/ 2053596 w 230"/>
                <a:gd name="T31" fmla="*/ 163723 h 148"/>
                <a:gd name="T32" fmla="*/ 2053596 w 230"/>
                <a:gd name="T33" fmla="*/ 0 h 148"/>
                <a:gd name="T34" fmla="*/ 2053596 w 230"/>
                <a:gd name="T35" fmla="*/ 163723 h 148"/>
                <a:gd name="T36" fmla="*/ 2053596 w 230"/>
                <a:gd name="T37" fmla="*/ 163723 h 148"/>
                <a:gd name="T38" fmla="*/ 2053596 w 230"/>
                <a:gd name="T39" fmla="*/ 0 h 148"/>
                <a:gd name="T40" fmla="*/ 2053596 w 230"/>
                <a:gd name="T41" fmla="*/ 163723 h 148"/>
                <a:gd name="T42" fmla="*/ 2053596 w 230"/>
                <a:gd name="T43" fmla="*/ 163723 h 148"/>
                <a:gd name="T44" fmla="*/ 2053596 w 230"/>
                <a:gd name="T45" fmla="*/ 163723 h 148"/>
                <a:gd name="T46" fmla="*/ 2053596 w 230"/>
                <a:gd name="T47" fmla="*/ 163723 h 148"/>
                <a:gd name="T48" fmla="*/ 2053596 w 230"/>
                <a:gd name="T49" fmla="*/ 163723 h 148"/>
                <a:gd name="T50" fmla="*/ 2053596 w 230"/>
                <a:gd name="T51" fmla="*/ 163723 h 148"/>
                <a:gd name="T52" fmla="*/ 2053596 w 230"/>
                <a:gd name="T53" fmla="*/ 163723 h 148"/>
                <a:gd name="T54" fmla="*/ 2053596 w 230"/>
                <a:gd name="T55" fmla="*/ 163723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969696"/>
            </a:solidFill>
            <a:ln w="9525" cap="rnd" cmpd="sng">
              <a:solidFill>
                <a:schemeClr val="bg1"/>
              </a:solidFill>
              <a:prstDash val="solid"/>
              <a:round/>
              <a:headEnd type="none" w="med" len="med"/>
              <a:tailEnd type="none" w="med" len="med"/>
            </a:ln>
          </p:spPr>
          <p:txBody>
            <a:bodyPr/>
            <a:lstStyle/>
            <a:p>
              <a:endParaRPr lang="en-GB"/>
            </a:p>
          </p:txBody>
        </p:sp>
        <p:sp>
          <p:nvSpPr>
            <p:cNvPr id="5242" name="Freeform 35"/>
            <p:cNvSpPr>
              <a:spLocks/>
            </p:cNvSpPr>
            <p:nvPr/>
          </p:nvSpPr>
          <p:spPr bwMode="auto">
            <a:xfrm>
              <a:off x="3935" y="2481"/>
              <a:ext cx="462" cy="438"/>
            </a:xfrm>
            <a:custGeom>
              <a:avLst/>
              <a:gdLst>
                <a:gd name="T0" fmla="*/ 1592952 w 632"/>
                <a:gd name="T1" fmla="*/ 92800 h 678"/>
                <a:gd name="T2" fmla="*/ 0 w 632"/>
                <a:gd name="T3" fmla="*/ 92800 h 678"/>
                <a:gd name="T4" fmla="*/ 1592952 w 632"/>
                <a:gd name="T5" fmla="*/ 92800 h 678"/>
                <a:gd name="T6" fmla="*/ 1592952 w 632"/>
                <a:gd name="T7" fmla="*/ 92800 h 678"/>
                <a:gd name="T8" fmla="*/ 1592952 w 632"/>
                <a:gd name="T9" fmla="*/ 92800 h 678"/>
                <a:gd name="T10" fmla="*/ 1592952 w 632"/>
                <a:gd name="T11" fmla="*/ 92800 h 678"/>
                <a:gd name="T12" fmla="*/ 1592952 w 632"/>
                <a:gd name="T13" fmla="*/ 92800 h 678"/>
                <a:gd name="T14" fmla="*/ 1592952 w 632"/>
                <a:gd name="T15" fmla="*/ 92800 h 678"/>
                <a:gd name="T16" fmla="*/ 1592952 w 632"/>
                <a:gd name="T17" fmla="*/ 92800 h 678"/>
                <a:gd name="T18" fmla="*/ 1592952 w 632"/>
                <a:gd name="T19" fmla="*/ 92800 h 678"/>
                <a:gd name="T20" fmla="*/ 1592952 w 632"/>
                <a:gd name="T21" fmla="*/ 92800 h 678"/>
                <a:gd name="T22" fmla="*/ 1592952 w 632"/>
                <a:gd name="T23" fmla="*/ 92800 h 678"/>
                <a:gd name="T24" fmla="*/ 1592952 w 632"/>
                <a:gd name="T25" fmla="*/ 92800 h 678"/>
                <a:gd name="T26" fmla="*/ 1592952 w 632"/>
                <a:gd name="T27" fmla="*/ 92800 h 678"/>
                <a:gd name="T28" fmla="*/ 1592952 w 632"/>
                <a:gd name="T29" fmla="*/ 92800 h 678"/>
                <a:gd name="T30" fmla="*/ 1592952 w 632"/>
                <a:gd name="T31" fmla="*/ 92800 h 678"/>
                <a:gd name="T32" fmla="*/ 1592952 w 632"/>
                <a:gd name="T33" fmla="*/ 92800 h 678"/>
                <a:gd name="T34" fmla="*/ 1592952 w 632"/>
                <a:gd name="T35" fmla="*/ 92800 h 678"/>
                <a:gd name="T36" fmla="*/ 1592952 w 632"/>
                <a:gd name="T37" fmla="*/ 92800 h 678"/>
                <a:gd name="T38" fmla="*/ 1592952 w 632"/>
                <a:gd name="T39" fmla="*/ 92800 h 678"/>
                <a:gd name="T40" fmla="*/ 1592952 w 632"/>
                <a:gd name="T41" fmla="*/ 92800 h 678"/>
                <a:gd name="T42" fmla="*/ 1592952 w 632"/>
                <a:gd name="T43" fmla="*/ 92800 h 678"/>
                <a:gd name="T44" fmla="*/ 1592952 w 632"/>
                <a:gd name="T45" fmla="*/ 92800 h 678"/>
                <a:gd name="T46" fmla="*/ 1592952 w 632"/>
                <a:gd name="T47" fmla="*/ 92800 h 678"/>
                <a:gd name="T48" fmla="*/ 1592952 w 632"/>
                <a:gd name="T49" fmla="*/ 92800 h 678"/>
                <a:gd name="T50" fmla="*/ 1592952 w 632"/>
                <a:gd name="T51" fmla="*/ 92800 h 678"/>
                <a:gd name="T52" fmla="*/ 1592952 w 632"/>
                <a:gd name="T53" fmla="*/ 92800 h 678"/>
                <a:gd name="T54" fmla="*/ 1592952 w 632"/>
                <a:gd name="T55" fmla="*/ 92800 h 678"/>
                <a:gd name="T56" fmla="*/ 1592952 w 632"/>
                <a:gd name="T57" fmla="*/ 92800 h 678"/>
                <a:gd name="T58" fmla="*/ 1592952 w 632"/>
                <a:gd name="T59" fmla="*/ 92800 h 678"/>
                <a:gd name="T60" fmla="*/ 1592952 w 632"/>
                <a:gd name="T61" fmla="*/ 92800 h 678"/>
                <a:gd name="T62" fmla="*/ 1592952 w 632"/>
                <a:gd name="T63" fmla="*/ 92800 h 678"/>
                <a:gd name="T64" fmla="*/ 1592952 w 632"/>
                <a:gd name="T65" fmla="*/ 92800 h 678"/>
                <a:gd name="T66" fmla="*/ 1592952 w 632"/>
                <a:gd name="T67" fmla="*/ 92800 h 678"/>
                <a:gd name="T68" fmla="*/ 1592952 w 632"/>
                <a:gd name="T69" fmla="*/ 92800 h 678"/>
                <a:gd name="T70" fmla="*/ 1592952 w 632"/>
                <a:gd name="T71" fmla="*/ 92800 h 678"/>
                <a:gd name="T72" fmla="*/ 1592952 w 632"/>
                <a:gd name="T73" fmla="*/ 92800 h 678"/>
                <a:gd name="T74" fmla="*/ 1592952 w 632"/>
                <a:gd name="T75" fmla="*/ 92800 h 678"/>
                <a:gd name="T76" fmla="*/ 1592952 w 632"/>
                <a:gd name="T77" fmla="*/ 92800 h 678"/>
                <a:gd name="T78" fmla="*/ 1592952 w 632"/>
                <a:gd name="T79" fmla="*/ 92800 h 678"/>
                <a:gd name="T80" fmla="*/ 1592952 w 632"/>
                <a:gd name="T81" fmla="*/ 92800 h 678"/>
                <a:gd name="T82" fmla="*/ 1592952 w 632"/>
                <a:gd name="T83" fmla="*/ 92800 h 678"/>
                <a:gd name="T84" fmla="*/ 1592952 w 632"/>
                <a:gd name="T85" fmla="*/ 92800 h 678"/>
                <a:gd name="T86" fmla="*/ 1592952 w 632"/>
                <a:gd name="T87" fmla="*/ 92800 h 678"/>
                <a:gd name="T88" fmla="*/ 1592952 w 632"/>
                <a:gd name="T89" fmla="*/ 92800 h 678"/>
                <a:gd name="T90" fmla="*/ 1592952 w 632"/>
                <a:gd name="T91" fmla="*/ 92800 h 678"/>
                <a:gd name="T92" fmla="*/ 1592952 w 632"/>
                <a:gd name="T93" fmla="*/ 92800 h 678"/>
                <a:gd name="T94" fmla="*/ 1592952 w 632"/>
                <a:gd name="T95" fmla="*/ 92800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969696"/>
            </a:solidFill>
            <a:ln w="9525" cap="flat" cmpd="sng">
              <a:solidFill>
                <a:schemeClr val="bg1"/>
              </a:solidFill>
              <a:prstDash val="solid"/>
              <a:round/>
              <a:headEnd type="none" w="med" len="med"/>
              <a:tailEnd type="none" w="med" len="med"/>
            </a:ln>
          </p:spPr>
          <p:txBody>
            <a:bodyPr/>
            <a:lstStyle/>
            <a:p>
              <a:endParaRPr lang="en-GB"/>
            </a:p>
          </p:txBody>
        </p:sp>
        <p:sp>
          <p:nvSpPr>
            <p:cNvPr id="5243" name="Freeform 36" descr="Wide upward diagonal"/>
            <p:cNvSpPr>
              <a:spLocks/>
            </p:cNvSpPr>
            <p:nvPr/>
          </p:nvSpPr>
          <p:spPr bwMode="auto">
            <a:xfrm>
              <a:off x="4006" y="2954"/>
              <a:ext cx="355" cy="217"/>
            </a:xfrm>
            <a:custGeom>
              <a:avLst/>
              <a:gdLst>
                <a:gd name="T0" fmla="*/ 1720833 w 484"/>
                <a:gd name="T1" fmla="*/ 105763 h 334"/>
                <a:gd name="T2" fmla="*/ 1720833 w 484"/>
                <a:gd name="T3" fmla="*/ 105763 h 334"/>
                <a:gd name="T4" fmla="*/ 1720833 w 484"/>
                <a:gd name="T5" fmla="*/ 105763 h 334"/>
                <a:gd name="T6" fmla="*/ 1720833 w 484"/>
                <a:gd name="T7" fmla="*/ 105763 h 334"/>
                <a:gd name="T8" fmla="*/ 1720833 w 484"/>
                <a:gd name="T9" fmla="*/ 105763 h 334"/>
                <a:gd name="T10" fmla="*/ 1720833 w 484"/>
                <a:gd name="T11" fmla="*/ 105763 h 334"/>
                <a:gd name="T12" fmla="*/ 1720833 w 484"/>
                <a:gd name="T13" fmla="*/ 105763 h 334"/>
                <a:gd name="T14" fmla="*/ 1720833 w 484"/>
                <a:gd name="T15" fmla="*/ 105763 h 334"/>
                <a:gd name="T16" fmla="*/ 1720833 w 484"/>
                <a:gd name="T17" fmla="*/ 105763 h 334"/>
                <a:gd name="T18" fmla="*/ 1720833 w 484"/>
                <a:gd name="T19" fmla="*/ 105763 h 334"/>
                <a:gd name="T20" fmla="*/ 1720833 w 484"/>
                <a:gd name="T21" fmla="*/ 105763 h 334"/>
                <a:gd name="T22" fmla="*/ 1720833 w 484"/>
                <a:gd name="T23" fmla="*/ 105763 h 334"/>
                <a:gd name="T24" fmla="*/ 1720833 w 484"/>
                <a:gd name="T25" fmla="*/ 105763 h 334"/>
                <a:gd name="T26" fmla="*/ 1720833 w 484"/>
                <a:gd name="T27" fmla="*/ 105763 h 334"/>
                <a:gd name="T28" fmla="*/ 1720833 w 484"/>
                <a:gd name="T29" fmla="*/ 105763 h 334"/>
                <a:gd name="T30" fmla="*/ 1720833 w 484"/>
                <a:gd name="T31" fmla="*/ 105763 h 334"/>
                <a:gd name="T32" fmla="*/ 1720833 w 484"/>
                <a:gd name="T33" fmla="*/ 105763 h 334"/>
                <a:gd name="T34" fmla="*/ 1720833 w 484"/>
                <a:gd name="T35" fmla="*/ 105763 h 334"/>
                <a:gd name="T36" fmla="*/ 1720833 w 484"/>
                <a:gd name="T37" fmla="*/ 105763 h 334"/>
                <a:gd name="T38" fmla="*/ 1720833 w 484"/>
                <a:gd name="T39" fmla="*/ 105763 h 334"/>
                <a:gd name="T40" fmla="*/ 1720833 w 484"/>
                <a:gd name="T41" fmla="*/ 105763 h 334"/>
                <a:gd name="T42" fmla="*/ 1720833 w 484"/>
                <a:gd name="T43" fmla="*/ 105763 h 334"/>
                <a:gd name="T44" fmla="*/ 1720833 w 484"/>
                <a:gd name="T45" fmla="*/ 105763 h 334"/>
                <a:gd name="T46" fmla="*/ 1720833 w 484"/>
                <a:gd name="T47" fmla="*/ 105763 h 334"/>
                <a:gd name="T48" fmla="*/ 1720833 w 484"/>
                <a:gd name="T49" fmla="*/ 105763 h 334"/>
                <a:gd name="T50" fmla="*/ 1720833 w 484"/>
                <a:gd name="T51" fmla="*/ 105763 h 334"/>
                <a:gd name="T52" fmla="*/ 1720833 w 484"/>
                <a:gd name="T53" fmla="*/ 105763 h 334"/>
                <a:gd name="T54" fmla="*/ 1720833 w 484"/>
                <a:gd name="T55" fmla="*/ 105763 h 334"/>
                <a:gd name="T56" fmla="*/ 1720833 w 484"/>
                <a:gd name="T57" fmla="*/ 105763 h 334"/>
                <a:gd name="T58" fmla="*/ 1720833 w 484"/>
                <a:gd name="T59" fmla="*/ 105763 h 334"/>
                <a:gd name="T60" fmla="*/ 1720833 w 484"/>
                <a:gd name="T61" fmla="*/ 105763 h 334"/>
                <a:gd name="T62" fmla="*/ 1720833 w 484"/>
                <a:gd name="T63" fmla="*/ 105763 h 334"/>
                <a:gd name="T64" fmla="*/ 1720833 w 484"/>
                <a:gd name="T65" fmla="*/ 0 h 334"/>
                <a:gd name="T66" fmla="*/ 1720833 w 484"/>
                <a:gd name="T67" fmla="*/ 105763 h 334"/>
                <a:gd name="T68" fmla="*/ 1720833 w 484"/>
                <a:gd name="T69" fmla="*/ 105763 h 334"/>
                <a:gd name="T70" fmla="*/ 1720833 w 484"/>
                <a:gd name="T71" fmla="*/ 105763 h 334"/>
                <a:gd name="T72" fmla="*/ 1720833 w 484"/>
                <a:gd name="T73" fmla="*/ 105763 h 334"/>
                <a:gd name="T74" fmla="*/ 1720833 w 484"/>
                <a:gd name="T75" fmla="*/ 105763 h 334"/>
                <a:gd name="T76" fmla="*/ 1720833 w 484"/>
                <a:gd name="T77" fmla="*/ 105763 h 334"/>
                <a:gd name="T78" fmla="*/ 1720833 w 484"/>
                <a:gd name="T79" fmla="*/ 105763 h 334"/>
                <a:gd name="T80" fmla="*/ 1720833 w 484"/>
                <a:gd name="T81" fmla="*/ 105763 h 334"/>
                <a:gd name="T82" fmla="*/ 1720833 w 484"/>
                <a:gd name="T83" fmla="*/ 105763 h 334"/>
                <a:gd name="T84" fmla="*/ 1720833 w 484"/>
                <a:gd name="T85" fmla="*/ 105763 h 334"/>
                <a:gd name="T86" fmla="*/ 1720833 w 484"/>
                <a:gd name="T87" fmla="*/ 105763 h 334"/>
                <a:gd name="T88" fmla="*/ 1720833 w 484"/>
                <a:gd name="T89" fmla="*/ 105763 h 334"/>
                <a:gd name="T90" fmla="*/ 1720833 w 484"/>
                <a:gd name="T91" fmla="*/ 105763 h 334"/>
                <a:gd name="T92" fmla="*/ 1720833 w 484"/>
                <a:gd name="T93" fmla="*/ 105763 h 334"/>
                <a:gd name="T94" fmla="*/ 1720833 w 484"/>
                <a:gd name="T95" fmla="*/ 105763 h 334"/>
                <a:gd name="T96" fmla="*/ 1720833 w 484"/>
                <a:gd name="T97" fmla="*/ 105763 h 334"/>
                <a:gd name="T98" fmla="*/ 1720833 w 484"/>
                <a:gd name="T99" fmla="*/ 105763 h 334"/>
                <a:gd name="T100" fmla="*/ 1720833 w 484"/>
                <a:gd name="T101" fmla="*/ 105763 h 334"/>
                <a:gd name="T102" fmla="*/ 1720833 w 484"/>
                <a:gd name="T103" fmla="*/ 105763 h 334"/>
                <a:gd name="T104" fmla="*/ 1720833 w 484"/>
                <a:gd name="T105" fmla="*/ 105763 h 334"/>
                <a:gd name="T106" fmla="*/ 1720833 w 484"/>
                <a:gd name="T107" fmla="*/ 105763 h 334"/>
                <a:gd name="T108" fmla="*/ 1720833 w 484"/>
                <a:gd name="T109" fmla="*/ 105763 h 334"/>
                <a:gd name="T110" fmla="*/ 1720833 w 484"/>
                <a:gd name="T111" fmla="*/ 105763 h 334"/>
                <a:gd name="T112" fmla="*/ 1720833 w 484"/>
                <a:gd name="T113" fmla="*/ 105763 h 334"/>
                <a:gd name="T114" fmla="*/ 1720833 w 484"/>
                <a:gd name="T115" fmla="*/ 105763 h 334"/>
                <a:gd name="T116" fmla="*/ 1720833 w 484"/>
                <a:gd name="T117" fmla="*/ 105763 h 334"/>
                <a:gd name="T118" fmla="*/ 1720833 w 484"/>
                <a:gd name="T119" fmla="*/ 105763 h 334"/>
                <a:gd name="T120" fmla="*/ 0 w 484"/>
                <a:gd name="T121" fmla="*/ 105763 h 334"/>
                <a:gd name="T122" fmla="*/ 1720833 w 484"/>
                <a:gd name="T123" fmla="*/ 105763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969696"/>
            </a:solidFill>
            <a:ln w="9525" cap="rnd" cmpd="sng">
              <a:solidFill>
                <a:schemeClr val="bg1"/>
              </a:solidFill>
              <a:prstDash val="solid"/>
              <a:round/>
              <a:headEnd type="none" w="med" len="med"/>
              <a:tailEnd type="none" w="med" len="med"/>
            </a:ln>
          </p:spPr>
          <p:txBody>
            <a:bodyPr/>
            <a:lstStyle/>
            <a:p>
              <a:endParaRPr lang="en-GB"/>
            </a:p>
          </p:txBody>
        </p:sp>
        <p:sp>
          <p:nvSpPr>
            <p:cNvPr id="5244" name="Freeform 37" descr="Wide upward diagonal"/>
            <p:cNvSpPr>
              <a:spLocks/>
            </p:cNvSpPr>
            <p:nvPr/>
          </p:nvSpPr>
          <p:spPr bwMode="auto">
            <a:xfrm>
              <a:off x="3854" y="3114"/>
              <a:ext cx="308" cy="304"/>
            </a:xfrm>
            <a:custGeom>
              <a:avLst/>
              <a:gdLst>
                <a:gd name="T0" fmla="*/ 1809980 w 419"/>
                <a:gd name="T1" fmla="*/ 100241 h 469"/>
                <a:gd name="T2" fmla="*/ 1809980 w 419"/>
                <a:gd name="T3" fmla="*/ 100241 h 469"/>
                <a:gd name="T4" fmla="*/ 1809980 w 419"/>
                <a:gd name="T5" fmla="*/ 100241 h 469"/>
                <a:gd name="T6" fmla="*/ 1809980 w 419"/>
                <a:gd name="T7" fmla="*/ 100241 h 469"/>
                <a:gd name="T8" fmla="*/ 1809980 w 419"/>
                <a:gd name="T9" fmla="*/ 100241 h 469"/>
                <a:gd name="T10" fmla="*/ 1809980 w 419"/>
                <a:gd name="T11" fmla="*/ 100241 h 469"/>
                <a:gd name="T12" fmla="*/ 1809980 w 419"/>
                <a:gd name="T13" fmla="*/ 100241 h 469"/>
                <a:gd name="T14" fmla="*/ 1809980 w 419"/>
                <a:gd name="T15" fmla="*/ 100241 h 469"/>
                <a:gd name="T16" fmla="*/ 1809980 w 419"/>
                <a:gd name="T17" fmla="*/ 100241 h 469"/>
                <a:gd name="T18" fmla="*/ 1809980 w 419"/>
                <a:gd name="T19" fmla="*/ 100241 h 469"/>
                <a:gd name="T20" fmla="*/ 1809980 w 419"/>
                <a:gd name="T21" fmla="*/ 100241 h 469"/>
                <a:gd name="T22" fmla="*/ 1809980 w 419"/>
                <a:gd name="T23" fmla="*/ 100241 h 469"/>
                <a:gd name="T24" fmla="*/ 1809980 w 419"/>
                <a:gd name="T25" fmla="*/ 100241 h 469"/>
                <a:gd name="T26" fmla="*/ 1809980 w 419"/>
                <a:gd name="T27" fmla="*/ 100241 h 469"/>
                <a:gd name="T28" fmla="*/ 1809980 w 419"/>
                <a:gd name="T29" fmla="*/ 100241 h 469"/>
                <a:gd name="T30" fmla="*/ 1809980 w 419"/>
                <a:gd name="T31" fmla="*/ 100241 h 469"/>
                <a:gd name="T32" fmla="*/ 1809980 w 419"/>
                <a:gd name="T33" fmla="*/ 100241 h 469"/>
                <a:gd name="T34" fmla="*/ 1809980 w 419"/>
                <a:gd name="T35" fmla="*/ 100241 h 469"/>
                <a:gd name="T36" fmla="*/ 1809980 w 419"/>
                <a:gd name="T37" fmla="*/ 100241 h 469"/>
                <a:gd name="T38" fmla="*/ 1809980 w 419"/>
                <a:gd name="T39" fmla="*/ 100241 h 469"/>
                <a:gd name="T40" fmla="*/ 1809980 w 419"/>
                <a:gd name="T41" fmla="*/ 100241 h 469"/>
                <a:gd name="T42" fmla="*/ 1809980 w 419"/>
                <a:gd name="T43" fmla="*/ 100241 h 469"/>
                <a:gd name="T44" fmla="*/ 1809980 w 419"/>
                <a:gd name="T45" fmla="*/ 100241 h 469"/>
                <a:gd name="T46" fmla="*/ 1809980 w 419"/>
                <a:gd name="T47" fmla="*/ 100241 h 469"/>
                <a:gd name="T48" fmla="*/ 1809980 w 419"/>
                <a:gd name="T49" fmla="*/ 100241 h 469"/>
                <a:gd name="T50" fmla="*/ 1809980 w 419"/>
                <a:gd name="T51" fmla="*/ 100241 h 469"/>
                <a:gd name="T52" fmla="*/ 1809980 w 419"/>
                <a:gd name="T53" fmla="*/ 100241 h 469"/>
                <a:gd name="T54" fmla="*/ 1809980 w 419"/>
                <a:gd name="T55" fmla="*/ 100241 h 469"/>
                <a:gd name="T56" fmla="*/ 1809980 w 419"/>
                <a:gd name="T57" fmla="*/ 100241 h 469"/>
                <a:gd name="T58" fmla="*/ 1809980 w 419"/>
                <a:gd name="T59" fmla="*/ 100241 h 469"/>
                <a:gd name="T60" fmla="*/ 1809980 w 419"/>
                <a:gd name="T61" fmla="*/ 100241 h 469"/>
                <a:gd name="T62" fmla="*/ 1809980 w 419"/>
                <a:gd name="T63" fmla="*/ 100241 h 469"/>
                <a:gd name="T64" fmla="*/ 1809980 w 419"/>
                <a:gd name="T65" fmla="*/ 100241 h 469"/>
                <a:gd name="T66" fmla="*/ 1809980 w 419"/>
                <a:gd name="T67" fmla="*/ 100241 h 469"/>
                <a:gd name="T68" fmla="*/ 1809980 w 419"/>
                <a:gd name="T69" fmla="*/ 100241 h 469"/>
                <a:gd name="T70" fmla="*/ 1809980 w 419"/>
                <a:gd name="T71" fmla="*/ 100241 h 469"/>
                <a:gd name="T72" fmla="*/ 1809980 w 419"/>
                <a:gd name="T73" fmla="*/ 100241 h 469"/>
                <a:gd name="T74" fmla="*/ 1809980 w 419"/>
                <a:gd name="T75" fmla="*/ 100241 h 469"/>
                <a:gd name="T76" fmla="*/ 1809980 w 419"/>
                <a:gd name="T77" fmla="*/ 100241 h 469"/>
                <a:gd name="T78" fmla="*/ 1809980 w 419"/>
                <a:gd name="T79" fmla="*/ 100241 h 469"/>
                <a:gd name="T80" fmla="*/ 1809980 w 419"/>
                <a:gd name="T81" fmla="*/ 100241 h 469"/>
                <a:gd name="T82" fmla="*/ 1809980 w 419"/>
                <a:gd name="T83" fmla="*/ 100241 h 469"/>
                <a:gd name="T84" fmla="*/ 1809980 w 419"/>
                <a:gd name="T85" fmla="*/ 100241 h 469"/>
                <a:gd name="T86" fmla="*/ 1809980 w 419"/>
                <a:gd name="T87" fmla="*/ 100241 h 469"/>
                <a:gd name="T88" fmla="*/ 1809980 w 419"/>
                <a:gd name="T89" fmla="*/ 100241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969696"/>
            </a:solidFill>
            <a:ln w="9525" cap="rnd" cmpd="sng">
              <a:solidFill>
                <a:schemeClr val="bg1"/>
              </a:solidFill>
              <a:prstDash val="solid"/>
              <a:round/>
              <a:headEnd type="none" w="med" len="med"/>
              <a:tailEnd type="none" w="med" len="med"/>
            </a:ln>
          </p:spPr>
          <p:txBody>
            <a:bodyPr/>
            <a:lstStyle/>
            <a:p>
              <a:endParaRPr lang="en-GB"/>
            </a:p>
          </p:txBody>
        </p:sp>
        <p:sp>
          <p:nvSpPr>
            <p:cNvPr id="5245" name="Freeform 38"/>
            <p:cNvSpPr>
              <a:spLocks/>
            </p:cNvSpPr>
            <p:nvPr/>
          </p:nvSpPr>
          <p:spPr bwMode="auto">
            <a:xfrm>
              <a:off x="4044" y="2875"/>
              <a:ext cx="295" cy="131"/>
            </a:xfrm>
            <a:custGeom>
              <a:avLst/>
              <a:gdLst>
                <a:gd name="T0" fmla="*/ 1552619 w 404"/>
                <a:gd name="T1" fmla="*/ 90523 h 203"/>
                <a:gd name="T2" fmla="*/ 1552619 w 404"/>
                <a:gd name="T3" fmla="*/ 0 h 203"/>
                <a:gd name="T4" fmla="*/ 1552619 w 404"/>
                <a:gd name="T5" fmla="*/ 0 h 203"/>
                <a:gd name="T6" fmla="*/ 1552619 w 404"/>
                <a:gd name="T7" fmla="*/ 90523 h 203"/>
                <a:gd name="T8" fmla="*/ 1552619 w 404"/>
                <a:gd name="T9" fmla="*/ 90523 h 203"/>
                <a:gd name="T10" fmla="*/ 1552619 w 404"/>
                <a:gd name="T11" fmla="*/ 90523 h 203"/>
                <a:gd name="T12" fmla="*/ 1552619 w 404"/>
                <a:gd name="T13" fmla="*/ 90523 h 203"/>
                <a:gd name="T14" fmla="*/ 1552619 w 404"/>
                <a:gd name="T15" fmla="*/ 90523 h 203"/>
                <a:gd name="T16" fmla="*/ 1552619 w 404"/>
                <a:gd name="T17" fmla="*/ 90523 h 203"/>
                <a:gd name="T18" fmla="*/ 1552619 w 404"/>
                <a:gd name="T19" fmla="*/ 90523 h 203"/>
                <a:gd name="T20" fmla="*/ 1552619 w 404"/>
                <a:gd name="T21" fmla="*/ 90523 h 203"/>
                <a:gd name="T22" fmla="*/ 1552619 w 404"/>
                <a:gd name="T23" fmla="*/ 90523 h 203"/>
                <a:gd name="T24" fmla="*/ 1552619 w 404"/>
                <a:gd name="T25" fmla="*/ 90523 h 203"/>
                <a:gd name="T26" fmla="*/ 1552619 w 404"/>
                <a:gd name="T27" fmla="*/ 90523 h 203"/>
                <a:gd name="T28" fmla="*/ 1552619 w 404"/>
                <a:gd name="T29" fmla="*/ 90523 h 203"/>
                <a:gd name="T30" fmla="*/ 1552619 w 404"/>
                <a:gd name="T31" fmla="*/ 90523 h 203"/>
                <a:gd name="T32" fmla="*/ 1552619 w 404"/>
                <a:gd name="T33" fmla="*/ 90523 h 203"/>
                <a:gd name="T34" fmla="*/ 1552619 w 404"/>
                <a:gd name="T35" fmla="*/ 90523 h 203"/>
                <a:gd name="T36" fmla="*/ 1552619 w 404"/>
                <a:gd name="T37" fmla="*/ 90523 h 203"/>
                <a:gd name="T38" fmla="*/ 1552619 w 404"/>
                <a:gd name="T39" fmla="*/ 90523 h 203"/>
                <a:gd name="T40" fmla="*/ 1552619 w 404"/>
                <a:gd name="T41" fmla="*/ 90523 h 203"/>
                <a:gd name="T42" fmla="*/ 1552619 w 404"/>
                <a:gd name="T43" fmla="*/ 90523 h 203"/>
                <a:gd name="T44" fmla="*/ 1552619 w 404"/>
                <a:gd name="T45" fmla="*/ 90523 h 203"/>
                <a:gd name="T46" fmla="*/ 1552619 w 404"/>
                <a:gd name="T47" fmla="*/ 90523 h 203"/>
                <a:gd name="T48" fmla="*/ 1552619 w 404"/>
                <a:gd name="T49" fmla="*/ 90523 h 203"/>
                <a:gd name="T50" fmla="*/ 1552619 w 404"/>
                <a:gd name="T51" fmla="*/ 90523 h 203"/>
                <a:gd name="T52" fmla="*/ 1552619 w 404"/>
                <a:gd name="T53" fmla="*/ 90523 h 203"/>
                <a:gd name="T54" fmla="*/ 1552619 w 404"/>
                <a:gd name="T55" fmla="*/ 90523 h 203"/>
                <a:gd name="T56" fmla="*/ 1552619 w 404"/>
                <a:gd name="T57" fmla="*/ 90523 h 203"/>
                <a:gd name="T58" fmla="*/ 1552619 w 404"/>
                <a:gd name="T59" fmla="*/ 90523 h 203"/>
                <a:gd name="T60" fmla="*/ 1552619 w 404"/>
                <a:gd name="T61" fmla="*/ 90523 h 203"/>
                <a:gd name="T62" fmla="*/ 1552619 w 404"/>
                <a:gd name="T63" fmla="*/ 90523 h 203"/>
                <a:gd name="T64" fmla="*/ 1552619 w 404"/>
                <a:gd name="T65" fmla="*/ 90523 h 203"/>
                <a:gd name="T66" fmla="*/ 1552619 w 404"/>
                <a:gd name="T67" fmla="*/ 90523 h 203"/>
                <a:gd name="T68" fmla="*/ 1552619 w 404"/>
                <a:gd name="T69" fmla="*/ 90523 h 203"/>
                <a:gd name="T70" fmla="*/ 1552619 w 404"/>
                <a:gd name="T71" fmla="*/ 90523 h 203"/>
                <a:gd name="T72" fmla="*/ 1552619 w 404"/>
                <a:gd name="T73" fmla="*/ 90523 h 203"/>
                <a:gd name="T74" fmla="*/ 0 w 404"/>
                <a:gd name="T75" fmla="*/ 90523 h 203"/>
                <a:gd name="T76" fmla="*/ 0 w 404"/>
                <a:gd name="T77" fmla="*/ 90523 h 203"/>
                <a:gd name="T78" fmla="*/ 1552619 w 404"/>
                <a:gd name="T79" fmla="*/ 90523 h 203"/>
                <a:gd name="T80" fmla="*/ 1552619 w 404"/>
                <a:gd name="T81" fmla="*/ 90523 h 203"/>
                <a:gd name="T82" fmla="*/ 1552619 w 404"/>
                <a:gd name="T83" fmla="*/ 90523 h 203"/>
                <a:gd name="T84" fmla="*/ 1552619 w 404"/>
                <a:gd name="T85" fmla="*/ 90523 h 203"/>
                <a:gd name="T86" fmla="*/ 1552619 w 404"/>
                <a:gd name="T87" fmla="*/ 90523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969696"/>
            </a:solidFill>
            <a:ln w="9525" cap="flat" cmpd="sng">
              <a:solidFill>
                <a:schemeClr val="bg1"/>
              </a:solidFill>
              <a:prstDash val="solid"/>
              <a:round/>
              <a:headEnd type="none" w="med" len="med"/>
              <a:tailEnd type="none" w="med" len="med"/>
            </a:ln>
          </p:spPr>
          <p:txBody>
            <a:bodyPr/>
            <a:lstStyle/>
            <a:p>
              <a:endParaRPr lang="en-GB"/>
            </a:p>
          </p:txBody>
        </p:sp>
      </p:grpSp>
      <p:sp>
        <p:nvSpPr>
          <p:cNvPr id="5133" name="Freeform 136"/>
          <p:cNvSpPr>
            <a:spLocks/>
          </p:cNvSpPr>
          <p:nvPr/>
        </p:nvSpPr>
        <p:spPr bwMode="gray">
          <a:xfrm>
            <a:off x="6300788" y="981075"/>
            <a:ext cx="774700" cy="360363"/>
          </a:xfrm>
          <a:custGeom>
            <a:avLst/>
            <a:gdLst>
              <a:gd name="T0" fmla="*/ 2147483647 w 5232"/>
              <a:gd name="T1" fmla="*/ 2147483647 h 2544"/>
              <a:gd name="T2" fmla="*/ 2147483647 w 5232"/>
              <a:gd name="T3" fmla="*/ 2147483647 h 2544"/>
              <a:gd name="T4" fmla="*/ 2147483647 w 5232"/>
              <a:gd name="T5" fmla="*/ 2147483647 h 2544"/>
              <a:gd name="T6" fmla="*/ 2147483647 w 5232"/>
              <a:gd name="T7" fmla="*/ 2147483647 h 2544"/>
              <a:gd name="T8" fmla="*/ 2147483647 w 5232"/>
              <a:gd name="T9" fmla="*/ 2147483647 h 2544"/>
              <a:gd name="T10" fmla="*/ 2147483647 w 5232"/>
              <a:gd name="T11" fmla="*/ 2147483647 h 2544"/>
              <a:gd name="T12" fmla="*/ 2147483647 w 5232"/>
              <a:gd name="T13" fmla="*/ 2147483647 h 2544"/>
              <a:gd name="T14" fmla="*/ 2147483647 w 5232"/>
              <a:gd name="T15" fmla="*/ 2147483647 h 2544"/>
              <a:gd name="T16" fmla="*/ 2147483647 w 5232"/>
              <a:gd name="T17" fmla="*/ 2147483647 h 2544"/>
              <a:gd name="T18" fmla="*/ 2147483647 w 5232"/>
              <a:gd name="T19" fmla="*/ 2147483647 h 2544"/>
              <a:gd name="T20" fmla="*/ 2147483647 w 5232"/>
              <a:gd name="T21" fmla="*/ 2147483647 h 2544"/>
              <a:gd name="T22" fmla="*/ 2147483647 w 5232"/>
              <a:gd name="T23" fmla="*/ 2147483647 h 2544"/>
              <a:gd name="T24" fmla="*/ 2147483647 w 5232"/>
              <a:gd name="T25" fmla="*/ 2147483647 h 2544"/>
              <a:gd name="T26" fmla="*/ 2147483647 w 5232"/>
              <a:gd name="T27" fmla="*/ 2147483647 h 2544"/>
              <a:gd name="T28" fmla="*/ 2147483647 w 5232"/>
              <a:gd name="T29" fmla="*/ 0 h 2544"/>
              <a:gd name="T30" fmla="*/ 2147483647 w 5232"/>
              <a:gd name="T31" fmla="*/ 0 h 2544"/>
              <a:gd name="T32" fmla="*/ 2147483647 w 5232"/>
              <a:gd name="T33" fmla="*/ 2147483647 h 2544"/>
              <a:gd name="T34" fmla="*/ 2147483647 w 5232"/>
              <a:gd name="T35" fmla="*/ 2147483647 h 2544"/>
              <a:gd name="T36" fmla="*/ 2147483647 w 5232"/>
              <a:gd name="T37" fmla="*/ 2147483647 h 2544"/>
              <a:gd name="T38" fmla="*/ 2147483647 w 5232"/>
              <a:gd name="T39" fmla="*/ 2147483647 h 2544"/>
              <a:gd name="T40" fmla="*/ 2147483647 w 5232"/>
              <a:gd name="T41" fmla="*/ 2147483647 h 2544"/>
              <a:gd name="T42" fmla="*/ 2147483647 w 5232"/>
              <a:gd name="T43" fmla="*/ 2147483647 h 2544"/>
              <a:gd name="T44" fmla="*/ 2147483647 w 5232"/>
              <a:gd name="T45" fmla="*/ 2147483647 h 2544"/>
              <a:gd name="T46" fmla="*/ 2147483647 w 5232"/>
              <a:gd name="T47" fmla="*/ 2147483647 h 2544"/>
              <a:gd name="T48" fmla="*/ 2147483647 w 5232"/>
              <a:gd name="T49" fmla="*/ 2147483647 h 2544"/>
              <a:gd name="T50" fmla="*/ 2147483647 w 5232"/>
              <a:gd name="T51" fmla="*/ 2147483647 h 2544"/>
              <a:gd name="T52" fmla="*/ 2147483647 w 5232"/>
              <a:gd name="T53" fmla="*/ 2147483647 h 2544"/>
              <a:gd name="T54" fmla="*/ 2147483647 w 5232"/>
              <a:gd name="T55" fmla="*/ 2147483647 h 2544"/>
              <a:gd name="T56" fmla="*/ 2147483647 w 5232"/>
              <a:gd name="T57" fmla="*/ 2147483647 h 2544"/>
              <a:gd name="T58" fmla="*/ 2147483647 w 5232"/>
              <a:gd name="T59" fmla="*/ 2147483647 h 2544"/>
              <a:gd name="T60" fmla="*/ 0 w 5232"/>
              <a:gd name="T61" fmla="*/ 2147483647 h 2544"/>
              <a:gd name="T62" fmla="*/ 2147483647 w 5232"/>
              <a:gd name="T63" fmla="*/ 2147483647 h 2544"/>
              <a:gd name="T64" fmla="*/ 2147483647 w 5232"/>
              <a:gd name="T65" fmla="*/ 2147483647 h 2544"/>
              <a:gd name="T66" fmla="*/ 2147483647 w 5232"/>
              <a:gd name="T67" fmla="*/ 2147483647 h 2544"/>
              <a:gd name="T68" fmla="*/ 2147483647 w 5232"/>
              <a:gd name="T69" fmla="*/ 2147483647 h 2544"/>
              <a:gd name="T70" fmla="*/ 2147483647 w 5232"/>
              <a:gd name="T71" fmla="*/ 2147483647 h 2544"/>
              <a:gd name="T72" fmla="*/ 2147483647 w 5232"/>
              <a:gd name="T73" fmla="*/ 2147483647 h 2544"/>
              <a:gd name="T74" fmla="*/ 2147483647 w 5232"/>
              <a:gd name="T75" fmla="*/ 2147483647 h 2544"/>
              <a:gd name="T76" fmla="*/ 2147483647 w 5232"/>
              <a:gd name="T77" fmla="*/ 2147483647 h 2544"/>
              <a:gd name="T78" fmla="*/ 2147483647 w 5232"/>
              <a:gd name="T79" fmla="*/ 2147483647 h 2544"/>
              <a:gd name="T80" fmla="*/ 2147483647 w 5232"/>
              <a:gd name="T81" fmla="*/ 2147483647 h 2544"/>
              <a:gd name="T82" fmla="*/ 2147483647 w 5232"/>
              <a:gd name="T83" fmla="*/ 2147483647 h 2544"/>
              <a:gd name="T84" fmla="*/ 2147483647 w 5232"/>
              <a:gd name="T85" fmla="*/ 2147483647 h 2544"/>
              <a:gd name="T86" fmla="*/ 2147483647 w 5232"/>
              <a:gd name="T87" fmla="*/ 2147483647 h 2544"/>
              <a:gd name="T88" fmla="*/ 2147483647 w 5232"/>
              <a:gd name="T89" fmla="*/ 2147483647 h 2544"/>
              <a:gd name="T90" fmla="*/ 2147483647 w 5232"/>
              <a:gd name="T91" fmla="*/ 2147483647 h 2544"/>
              <a:gd name="T92" fmla="*/ 2147483647 w 5232"/>
              <a:gd name="T93" fmla="*/ 2147483647 h 2544"/>
              <a:gd name="T94" fmla="*/ 2147483647 w 5232"/>
              <a:gd name="T95" fmla="*/ 2147483647 h 2544"/>
              <a:gd name="T96" fmla="*/ 2147483647 w 5232"/>
              <a:gd name="T97" fmla="*/ 2147483647 h 2544"/>
              <a:gd name="T98" fmla="*/ 2147483647 w 5232"/>
              <a:gd name="T99" fmla="*/ 2147483647 h 2544"/>
              <a:gd name="T100" fmla="*/ 2147483647 w 5232"/>
              <a:gd name="T101" fmla="*/ 2147483647 h 2544"/>
              <a:gd name="T102" fmla="*/ 2147483647 w 5232"/>
              <a:gd name="T103" fmla="*/ 2147483647 h 2544"/>
              <a:gd name="T104" fmla="*/ 2147483647 w 5232"/>
              <a:gd name="T105" fmla="*/ 2147483647 h 2544"/>
              <a:gd name="T106" fmla="*/ 2147483647 w 5232"/>
              <a:gd name="T107" fmla="*/ 2147483647 h 2544"/>
              <a:gd name="T108" fmla="*/ 2147483647 w 5232"/>
              <a:gd name="T109" fmla="*/ 2147483647 h 2544"/>
              <a:gd name="T110" fmla="*/ 2147483647 w 5232"/>
              <a:gd name="T111" fmla="*/ 2147483647 h 2544"/>
              <a:gd name="T112" fmla="*/ 2147483647 w 5232"/>
              <a:gd name="T113" fmla="*/ 2147483647 h 25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32"/>
              <a:gd name="T172" fmla="*/ 0 h 2544"/>
              <a:gd name="T173" fmla="*/ 5232 w 5232"/>
              <a:gd name="T174" fmla="*/ 2544 h 25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32" h="2544">
                <a:moveTo>
                  <a:pt x="3709" y="870"/>
                </a:moveTo>
                <a:lnTo>
                  <a:pt x="3187" y="870"/>
                </a:lnTo>
                <a:lnTo>
                  <a:pt x="3187" y="924"/>
                </a:lnTo>
                <a:lnTo>
                  <a:pt x="3061" y="924"/>
                </a:lnTo>
                <a:lnTo>
                  <a:pt x="3061" y="806"/>
                </a:lnTo>
                <a:lnTo>
                  <a:pt x="2894" y="806"/>
                </a:lnTo>
                <a:lnTo>
                  <a:pt x="2894" y="924"/>
                </a:lnTo>
                <a:lnTo>
                  <a:pt x="2733" y="924"/>
                </a:lnTo>
                <a:lnTo>
                  <a:pt x="2733" y="688"/>
                </a:lnTo>
                <a:lnTo>
                  <a:pt x="2835" y="688"/>
                </a:lnTo>
                <a:lnTo>
                  <a:pt x="2835" y="525"/>
                </a:lnTo>
                <a:lnTo>
                  <a:pt x="2648" y="525"/>
                </a:lnTo>
                <a:lnTo>
                  <a:pt x="2648" y="81"/>
                </a:lnTo>
                <a:lnTo>
                  <a:pt x="3109" y="81"/>
                </a:lnTo>
                <a:lnTo>
                  <a:pt x="3109" y="0"/>
                </a:lnTo>
                <a:lnTo>
                  <a:pt x="2086" y="0"/>
                </a:lnTo>
                <a:lnTo>
                  <a:pt x="2086" y="81"/>
                </a:lnTo>
                <a:lnTo>
                  <a:pt x="2547" y="81"/>
                </a:lnTo>
                <a:lnTo>
                  <a:pt x="2547" y="525"/>
                </a:lnTo>
                <a:lnTo>
                  <a:pt x="2360" y="525"/>
                </a:lnTo>
                <a:lnTo>
                  <a:pt x="2360" y="688"/>
                </a:lnTo>
                <a:lnTo>
                  <a:pt x="2461" y="688"/>
                </a:lnTo>
                <a:lnTo>
                  <a:pt x="2461" y="924"/>
                </a:lnTo>
                <a:lnTo>
                  <a:pt x="2358" y="924"/>
                </a:lnTo>
                <a:lnTo>
                  <a:pt x="2358" y="806"/>
                </a:lnTo>
                <a:lnTo>
                  <a:pt x="2187" y="806"/>
                </a:lnTo>
                <a:lnTo>
                  <a:pt x="2187" y="924"/>
                </a:lnTo>
                <a:lnTo>
                  <a:pt x="2046" y="924"/>
                </a:lnTo>
                <a:lnTo>
                  <a:pt x="2046" y="870"/>
                </a:lnTo>
                <a:lnTo>
                  <a:pt x="1524" y="870"/>
                </a:lnTo>
                <a:lnTo>
                  <a:pt x="0" y="2391"/>
                </a:lnTo>
                <a:lnTo>
                  <a:pt x="38" y="2431"/>
                </a:lnTo>
                <a:lnTo>
                  <a:pt x="102" y="2495"/>
                </a:lnTo>
                <a:lnTo>
                  <a:pt x="154" y="2544"/>
                </a:lnTo>
                <a:lnTo>
                  <a:pt x="1613" y="1085"/>
                </a:lnTo>
                <a:lnTo>
                  <a:pt x="2046" y="1085"/>
                </a:lnTo>
                <a:lnTo>
                  <a:pt x="2046" y="1030"/>
                </a:lnTo>
                <a:lnTo>
                  <a:pt x="2187" y="1030"/>
                </a:lnTo>
                <a:lnTo>
                  <a:pt x="2187" y="1186"/>
                </a:lnTo>
                <a:lnTo>
                  <a:pt x="2358" y="1186"/>
                </a:lnTo>
                <a:lnTo>
                  <a:pt x="2358" y="1030"/>
                </a:lnTo>
                <a:lnTo>
                  <a:pt x="2461" y="1030"/>
                </a:lnTo>
                <a:lnTo>
                  <a:pt x="2461" y="1311"/>
                </a:lnTo>
                <a:lnTo>
                  <a:pt x="2733" y="1311"/>
                </a:lnTo>
                <a:lnTo>
                  <a:pt x="2733" y="1030"/>
                </a:lnTo>
                <a:lnTo>
                  <a:pt x="2894" y="1030"/>
                </a:lnTo>
                <a:lnTo>
                  <a:pt x="2894" y="1186"/>
                </a:lnTo>
                <a:lnTo>
                  <a:pt x="3061" y="1186"/>
                </a:lnTo>
                <a:lnTo>
                  <a:pt x="3061" y="1030"/>
                </a:lnTo>
                <a:lnTo>
                  <a:pt x="3187" y="1030"/>
                </a:lnTo>
                <a:lnTo>
                  <a:pt x="3187" y="1085"/>
                </a:lnTo>
                <a:lnTo>
                  <a:pt x="3619" y="1085"/>
                </a:lnTo>
                <a:lnTo>
                  <a:pt x="5079" y="2544"/>
                </a:lnTo>
                <a:lnTo>
                  <a:pt x="5232" y="2391"/>
                </a:lnTo>
                <a:lnTo>
                  <a:pt x="3709" y="870"/>
                </a:lnTo>
                <a:close/>
              </a:path>
            </a:pathLst>
          </a:custGeom>
          <a:solidFill>
            <a:srgbClr val="808080"/>
          </a:solidFill>
          <a:ln w="9525">
            <a:solidFill>
              <a:srgbClr val="606060"/>
            </a:solidFill>
            <a:round/>
            <a:headEnd/>
            <a:tailEnd/>
          </a:ln>
        </p:spPr>
        <p:txBody>
          <a:bodyPr/>
          <a:lstStyle/>
          <a:p>
            <a:endParaRPr lang="en-GB"/>
          </a:p>
        </p:txBody>
      </p:sp>
      <p:sp>
        <p:nvSpPr>
          <p:cNvPr id="5134" name="AutoShape 438"/>
          <p:cNvSpPr>
            <a:spLocks noChangeArrowheads="1"/>
          </p:cNvSpPr>
          <p:nvPr/>
        </p:nvSpPr>
        <p:spPr bwMode="auto">
          <a:xfrm>
            <a:off x="2627313" y="3573463"/>
            <a:ext cx="3744912" cy="649287"/>
          </a:xfrm>
          <a:prstGeom prst="roundRect">
            <a:avLst>
              <a:gd name="adj" fmla="val 16667"/>
            </a:avLst>
          </a:pr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de-DE" altLang="en-US" sz="2400" b="0" dirty="0" smtClean="0">
                <a:solidFill>
                  <a:schemeClr val="bg1"/>
                </a:solidFill>
              </a:rPr>
              <a:t>248 PCIs</a:t>
            </a:r>
            <a:endParaRPr lang="de-DE" altLang="en-US" sz="2400" b="0" dirty="0">
              <a:solidFill>
                <a:schemeClr val="bg1"/>
              </a:solidFill>
            </a:endParaRPr>
          </a:p>
        </p:txBody>
      </p:sp>
      <p:sp>
        <p:nvSpPr>
          <p:cNvPr id="5135" name="AutoShape 440"/>
          <p:cNvSpPr>
            <a:spLocks noChangeArrowheads="1"/>
          </p:cNvSpPr>
          <p:nvPr/>
        </p:nvSpPr>
        <p:spPr bwMode="auto">
          <a:xfrm>
            <a:off x="468313" y="4868863"/>
            <a:ext cx="2447925" cy="1584325"/>
          </a:xfrm>
          <a:prstGeom prst="roundRect">
            <a:avLst>
              <a:gd name="adj" fmla="val 16667"/>
            </a:avLst>
          </a:prstGeom>
          <a:noFill/>
          <a:ln w="25400">
            <a:solidFill>
              <a:srgbClr val="0F5494"/>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de-DE" altLang="en-US" sz="2000">
                <a:solidFill>
                  <a:srgbClr val="0F5494"/>
                </a:solidFill>
              </a:rPr>
              <a:t>Accelerated permit granting</a:t>
            </a:r>
          </a:p>
        </p:txBody>
      </p:sp>
      <p:sp>
        <p:nvSpPr>
          <p:cNvPr id="5136" name="AutoShape 441"/>
          <p:cNvSpPr>
            <a:spLocks noChangeArrowheads="1"/>
          </p:cNvSpPr>
          <p:nvPr/>
        </p:nvSpPr>
        <p:spPr bwMode="auto">
          <a:xfrm>
            <a:off x="3276600" y="4868863"/>
            <a:ext cx="2447925" cy="1584325"/>
          </a:xfrm>
          <a:prstGeom prst="roundRect">
            <a:avLst>
              <a:gd name="adj" fmla="val 16667"/>
            </a:avLst>
          </a:prstGeom>
          <a:noFill/>
          <a:ln w="25400">
            <a:solidFill>
              <a:srgbClr val="0F5494"/>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de-DE" altLang="en-US" sz="2000">
                <a:solidFill>
                  <a:srgbClr val="0F5494"/>
                </a:solidFill>
              </a:rPr>
              <a:t>Regulatory measures</a:t>
            </a:r>
          </a:p>
        </p:txBody>
      </p:sp>
      <p:sp>
        <p:nvSpPr>
          <p:cNvPr id="5137" name="AutoShape 442"/>
          <p:cNvSpPr>
            <a:spLocks noChangeArrowheads="1"/>
          </p:cNvSpPr>
          <p:nvPr/>
        </p:nvSpPr>
        <p:spPr bwMode="auto">
          <a:xfrm>
            <a:off x="6084888" y="4868863"/>
            <a:ext cx="2447925" cy="1584325"/>
          </a:xfrm>
          <a:prstGeom prst="roundRect">
            <a:avLst>
              <a:gd name="adj" fmla="val 16667"/>
            </a:avLst>
          </a:prstGeom>
          <a:noFill/>
          <a:ln w="25400">
            <a:solidFill>
              <a:srgbClr val="0F5494"/>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de-DE" altLang="en-US" sz="2000">
                <a:solidFill>
                  <a:srgbClr val="0F5494"/>
                </a:solidFill>
              </a:rPr>
              <a:t>EU financial assistance</a:t>
            </a:r>
          </a:p>
        </p:txBody>
      </p:sp>
      <p:cxnSp>
        <p:nvCxnSpPr>
          <p:cNvPr id="5138" name="AutoShape 443"/>
          <p:cNvCxnSpPr>
            <a:cxnSpLocks noChangeShapeType="1"/>
          </p:cNvCxnSpPr>
          <p:nvPr/>
        </p:nvCxnSpPr>
        <p:spPr bwMode="auto">
          <a:xfrm rot="5400000">
            <a:off x="2773363" y="3140075"/>
            <a:ext cx="646112" cy="2808288"/>
          </a:xfrm>
          <a:prstGeom prst="bentConnector3">
            <a:avLst>
              <a:gd name="adj1" fmla="val 49875"/>
            </a:avLst>
          </a:prstGeom>
          <a:noFill/>
          <a:ln w="38100">
            <a:solidFill>
              <a:srgbClr val="0F5494"/>
            </a:solidFill>
            <a:miter lim="800000"/>
            <a:headEnd/>
            <a:tailEnd type="triangle" w="med" len="med"/>
          </a:ln>
          <a:extLst>
            <a:ext uri="{909E8E84-426E-40DD-AFC4-6F175D3DCCD1}">
              <a14:hiddenFill xmlns:a14="http://schemas.microsoft.com/office/drawing/2010/main">
                <a:noFill/>
              </a14:hiddenFill>
            </a:ext>
          </a:extLst>
        </p:spPr>
      </p:cxnSp>
      <p:cxnSp>
        <p:nvCxnSpPr>
          <p:cNvPr id="5139" name="AutoShape 444"/>
          <p:cNvCxnSpPr>
            <a:cxnSpLocks noChangeShapeType="1"/>
            <a:stCxn id="5134" idx="2"/>
            <a:endCxn id="5137" idx="0"/>
          </p:cNvCxnSpPr>
          <p:nvPr/>
        </p:nvCxnSpPr>
        <p:spPr bwMode="auto">
          <a:xfrm rot="16200000" flipH="1">
            <a:off x="5581650" y="3141663"/>
            <a:ext cx="646113" cy="2808287"/>
          </a:xfrm>
          <a:prstGeom prst="bentConnector3">
            <a:avLst>
              <a:gd name="adj1" fmla="val 49875"/>
            </a:avLst>
          </a:prstGeom>
          <a:noFill/>
          <a:ln w="38100">
            <a:solidFill>
              <a:srgbClr val="0F5494"/>
            </a:solidFill>
            <a:miter lim="800000"/>
            <a:headEnd/>
            <a:tailEnd type="triangle" w="med" len="med"/>
          </a:ln>
          <a:extLst>
            <a:ext uri="{909E8E84-426E-40DD-AFC4-6F175D3DCCD1}">
              <a14:hiddenFill xmlns:a14="http://schemas.microsoft.com/office/drawing/2010/main">
                <a:noFill/>
              </a14:hiddenFill>
            </a:ext>
          </a:extLst>
        </p:spPr>
      </p:cxnSp>
      <p:cxnSp>
        <p:nvCxnSpPr>
          <p:cNvPr id="5140" name="AutoShape 445"/>
          <p:cNvCxnSpPr>
            <a:cxnSpLocks noChangeShapeType="1"/>
            <a:endCxn id="5136" idx="0"/>
          </p:cNvCxnSpPr>
          <p:nvPr/>
        </p:nvCxnSpPr>
        <p:spPr bwMode="auto">
          <a:xfrm>
            <a:off x="4500563" y="4221163"/>
            <a:ext cx="0" cy="647700"/>
          </a:xfrm>
          <a:prstGeom prst="straightConnector1">
            <a:avLst/>
          </a:prstGeom>
          <a:noFill/>
          <a:ln w="38100">
            <a:solidFill>
              <a:srgbClr val="0F5494"/>
            </a:solidFill>
            <a:round/>
            <a:headEnd/>
            <a:tailEnd type="triangle" w="med" len="med"/>
          </a:ln>
          <a:extLst>
            <a:ext uri="{909E8E84-426E-40DD-AFC4-6F175D3DCCD1}">
              <a14:hiddenFill xmlns:a14="http://schemas.microsoft.com/office/drawing/2010/main">
                <a:noFill/>
              </a14:hiddenFill>
            </a:ext>
          </a:extLst>
        </p:spPr>
      </p:cxnSp>
      <p:grpSp>
        <p:nvGrpSpPr>
          <p:cNvPr id="5141" name="Group 209"/>
          <p:cNvGrpSpPr>
            <a:grpSpLocks/>
          </p:cNvGrpSpPr>
          <p:nvPr/>
        </p:nvGrpSpPr>
        <p:grpSpPr bwMode="auto">
          <a:xfrm>
            <a:off x="4111625" y="1550988"/>
            <a:ext cx="1782763" cy="1031875"/>
            <a:chOff x="787341" y="2555050"/>
            <a:chExt cx="3267946" cy="1696275"/>
          </a:xfrm>
        </p:grpSpPr>
        <p:sp>
          <p:nvSpPr>
            <p:cNvPr id="5202" name="Freeform 8"/>
            <p:cNvSpPr>
              <a:spLocks/>
            </p:cNvSpPr>
            <p:nvPr/>
          </p:nvSpPr>
          <p:spPr bwMode="auto">
            <a:xfrm>
              <a:off x="787341" y="2820193"/>
              <a:ext cx="713921" cy="699593"/>
            </a:xfrm>
            <a:custGeom>
              <a:avLst/>
              <a:gdLst>
                <a:gd name="T0" fmla="*/ 2147483647 w 875"/>
                <a:gd name="T1" fmla="*/ 2147483647 h 980"/>
                <a:gd name="T2" fmla="*/ 2147483647 w 875"/>
                <a:gd name="T3" fmla="*/ 2147483647 h 980"/>
                <a:gd name="T4" fmla="*/ 2147483647 w 875"/>
                <a:gd name="T5" fmla="*/ 2147483647 h 980"/>
                <a:gd name="T6" fmla="*/ 2147483647 w 875"/>
                <a:gd name="T7" fmla="*/ 2147483647 h 980"/>
                <a:gd name="T8" fmla="*/ 2147483647 w 875"/>
                <a:gd name="T9" fmla="*/ 2147483647 h 980"/>
                <a:gd name="T10" fmla="*/ 2147483647 w 875"/>
                <a:gd name="T11" fmla="*/ 2147483647 h 980"/>
                <a:gd name="T12" fmla="*/ 2147483647 w 875"/>
                <a:gd name="T13" fmla="*/ 2147483647 h 980"/>
                <a:gd name="T14" fmla="*/ 2147483647 w 875"/>
                <a:gd name="T15" fmla="*/ 2147483647 h 980"/>
                <a:gd name="T16" fmla="*/ 2147483647 w 875"/>
                <a:gd name="T17" fmla="*/ 2147483647 h 980"/>
                <a:gd name="T18" fmla="*/ 2147483647 w 875"/>
                <a:gd name="T19" fmla="*/ 2147483647 h 980"/>
                <a:gd name="T20" fmla="*/ 2147483647 w 875"/>
                <a:gd name="T21" fmla="*/ 2147483647 h 980"/>
                <a:gd name="T22" fmla="*/ 2147483647 w 875"/>
                <a:gd name="T23" fmla="*/ 2147483647 h 980"/>
                <a:gd name="T24" fmla="*/ 2147483647 w 875"/>
                <a:gd name="T25" fmla="*/ 2147483647 h 980"/>
                <a:gd name="T26" fmla="*/ 2147483647 w 875"/>
                <a:gd name="T27" fmla="*/ 2147483647 h 980"/>
                <a:gd name="T28" fmla="*/ 2147483647 w 875"/>
                <a:gd name="T29" fmla="*/ 2147483647 h 980"/>
                <a:gd name="T30" fmla="*/ 2147483647 w 875"/>
                <a:gd name="T31" fmla="*/ 2147483647 h 980"/>
                <a:gd name="T32" fmla="*/ 2147483647 w 875"/>
                <a:gd name="T33" fmla="*/ 2147483647 h 980"/>
                <a:gd name="T34" fmla="*/ 2147483647 w 875"/>
                <a:gd name="T35" fmla="*/ 2147483647 h 980"/>
                <a:gd name="T36" fmla="*/ 2147483647 w 875"/>
                <a:gd name="T37" fmla="*/ 2147483647 h 980"/>
                <a:gd name="T38" fmla="*/ 2147483647 w 875"/>
                <a:gd name="T39" fmla="*/ 2147483647 h 980"/>
                <a:gd name="T40" fmla="*/ 2147483647 w 875"/>
                <a:gd name="T41" fmla="*/ 2147483647 h 980"/>
                <a:gd name="T42" fmla="*/ 2147483647 w 875"/>
                <a:gd name="T43" fmla="*/ 2147483647 h 980"/>
                <a:gd name="T44" fmla="*/ 2147483647 w 875"/>
                <a:gd name="T45" fmla="*/ 2147483647 h 980"/>
                <a:gd name="T46" fmla="*/ 2147483647 w 875"/>
                <a:gd name="T47" fmla="*/ 2147483647 h 980"/>
                <a:gd name="T48" fmla="*/ 2147483647 w 875"/>
                <a:gd name="T49" fmla="*/ 2147483647 h 980"/>
                <a:gd name="T50" fmla="*/ 2147483647 w 875"/>
                <a:gd name="T51" fmla="*/ 2147483647 h 980"/>
                <a:gd name="T52" fmla="*/ 2147483647 w 875"/>
                <a:gd name="T53" fmla="*/ 2147483647 h 980"/>
                <a:gd name="T54" fmla="*/ 2147483647 w 875"/>
                <a:gd name="T55" fmla="*/ 2147483647 h 980"/>
                <a:gd name="T56" fmla="*/ 2147483647 w 875"/>
                <a:gd name="T57" fmla="*/ 2147483647 h 980"/>
                <a:gd name="T58" fmla="*/ 2147483647 w 875"/>
                <a:gd name="T59" fmla="*/ 2147483647 h 980"/>
                <a:gd name="T60" fmla="*/ 2147483647 w 875"/>
                <a:gd name="T61" fmla="*/ 2147483647 h 980"/>
                <a:gd name="T62" fmla="*/ 2147483647 w 875"/>
                <a:gd name="T63" fmla="*/ 2147483647 h 980"/>
                <a:gd name="T64" fmla="*/ 2147483647 w 875"/>
                <a:gd name="T65" fmla="*/ 2147483647 h 980"/>
                <a:gd name="T66" fmla="*/ 2147483647 w 875"/>
                <a:gd name="T67" fmla="*/ 2147483647 h 980"/>
                <a:gd name="T68" fmla="*/ 2147483647 w 875"/>
                <a:gd name="T69" fmla="*/ 2147483647 h 980"/>
                <a:gd name="T70" fmla="*/ 2147483647 w 875"/>
                <a:gd name="T71" fmla="*/ 2147483647 h 980"/>
                <a:gd name="T72" fmla="*/ 2147483647 w 875"/>
                <a:gd name="T73" fmla="*/ 2147483647 h 980"/>
                <a:gd name="T74" fmla="*/ 2147483647 w 875"/>
                <a:gd name="T75" fmla="*/ 2147483647 h 980"/>
                <a:gd name="T76" fmla="*/ 2147483647 w 875"/>
                <a:gd name="T77" fmla="*/ 2147483647 h 980"/>
                <a:gd name="T78" fmla="*/ 2147483647 w 875"/>
                <a:gd name="T79" fmla="*/ 2147483647 h 980"/>
                <a:gd name="T80" fmla="*/ 2147483647 w 875"/>
                <a:gd name="T81" fmla="*/ 2147483647 h 980"/>
                <a:gd name="T82" fmla="*/ 2147483647 w 875"/>
                <a:gd name="T83" fmla="*/ 2147483647 h 980"/>
                <a:gd name="T84" fmla="*/ 2147483647 w 875"/>
                <a:gd name="T85" fmla="*/ 2147483647 h 980"/>
                <a:gd name="T86" fmla="*/ 2147483647 w 875"/>
                <a:gd name="T87" fmla="*/ 2147483647 h 980"/>
                <a:gd name="T88" fmla="*/ 2147483647 w 875"/>
                <a:gd name="T89" fmla="*/ 2147483647 h 980"/>
                <a:gd name="T90" fmla="*/ 2147483647 w 875"/>
                <a:gd name="T91" fmla="*/ 2147483647 h 980"/>
                <a:gd name="T92" fmla="*/ 2147483647 w 875"/>
                <a:gd name="T93" fmla="*/ 2147483647 h 980"/>
                <a:gd name="T94" fmla="*/ 2147483647 w 875"/>
                <a:gd name="T95" fmla="*/ 2147483647 h 980"/>
                <a:gd name="T96" fmla="*/ 2147483647 w 875"/>
                <a:gd name="T97" fmla="*/ 2147483647 h 980"/>
                <a:gd name="T98" fmla="*/ 2147483647 w 875"/>
                <a:gd name="T99" fmla="*/ 2147483647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03" name="Freeform 11"/>
            <p:cNvSpPr>
              <a:spLocks/>
            </p:cNvSpPr>
            <p:nvPr/>
          </p:nvSpPr>
          <p:spPr bwMode="auto">
            <a:xfrm>
              <a:off x="1387304" y="3698678"/>
              <a:ext cx="111725" cy="177827"/>
            </a:xfrm>
            <a:custGeom>
              <a:avLst/>
              <a:gdLst>
                <a:gd name="T0" fmla="*/ 2147483647 w 135"/>
                <a:gd name="T1" fmla="*/ 0 h 251"/>
                <a:gd name="T2" fmla="*/ 2147483647 w 135"/>
                <a:gd name="T3" fmla="*/ 2147483647 h 251"/>
                <a:gd name="T4" fmla="*/ 2147483647 w 135"/>
                <a:gd name="T5" fmla="*/ 2147483647 h 251"/>
                <a:gd name="T6" fmla="*/ 2147483647 w 135"/>
                <a:gd name="T7" fmla="*/ 2147483647 h 251"/>
                <a:gd name="T8" fmla="*/ 0 w 135"/>
                <a:gd name="T9" fmla="*/ 2147483647 h 251"/>
                <a:gd name="T10" fmla="*/ 2147483647 w 135"/>
                <a:gd name="T11" fmla="*/ 2147483647 h 251"/>
                <a:gd name="T12" fmla="*/ 2147483647 w 135"/>
                <a:gd name="T13" fmla="*/ 2147483647 h 251"/>
                <a:gd name="T14" fmla="*/ 2147483647 w 135"/>
                <a:gd name="T15" fmla="*/ 2147483647 h 251"/>
                <a:gd name="T16" fmla="*/ 2147483647 w 135"/>
                <a:gd name="T17" fmla="*/ 2147483647 h 251"/>
                <a:gd name="T18" fmla="*/ 2147483647 w 135"/>
                <a:gd name="T19" fmla="*/ 2147483647 h 251"/>
                <a:gd name="T20" fmla="*/ 2147483647 w 135"/>
                <a:gd name="T21" fmla="*/ 2147483647 h 251"/>
                <a:gd name="T22" fmla="*/ 2147483647 w 135"/>
                <a:gd name="T23" fmla="*/ 2147483647 h 251"/>
                <a:gd name="T24" fmla="*/ 2147483647 w 135"/>
                <a:gd name="T25" fmla="*/ 2147483647 h 251"/>
                <a:gd name="T26" fmla="*/ 2147483647 w 135"/>
                <a:gd name="T27" fmla="*/ 2147483647 h 251"/>
                <a:gd name="T28" fmla="*/ 2147483647 w 135"/>
                <a:gd name="T29" fmla="*/ 2147483647 h 251"/>
                <a:gd name="T30" fmla="*/ 2147483647 w 135"/>
                <a:gd name="T31" fmla="*/ 2147483647 h 251"/>
                <a:gd name="T32" fmla="*/ 2147483647 w 135"/>
                <a:gd name="T33" fmla="*/ 2147483647 h 251"/>
                <a:gd name="T34" fmla="*/ 2147483647 w 135"/>
                <a:gd name="T35" fmla="*/ 2147483647 h 251"/>
                <a:gd name="T36" fmla="*/ 2147483647 w 135"/>
                <a:gd name="T37" fmla="*/ 2147483647 h 251"/>
                <a:gd name="T38" fmla="*/ 2147483647 w 135"/>
                <a:gd name="T39" fmla="*/ 2147483647 h 251"/>
                <a:gd name="T40" fmla="*/ 2147483647 w 135"/>
                <a:gd name="T41" fmla="*/ 2147483647 h 251"/>
                <a:gd name="T42" fmla="*/ 2147483647 w 135"/>
                <a:gd name="T43" fmla="*/ 2147483647 h 251"/>
                <a:gd name="T44" fmla="*/ 2147483647 w 135"/>
                <a:gd name="T45" fmla="*/ 2147483647 h 251"/>
                <a:gd name="T46" fmla="*/ 2147483647 w 135"/>
                <a:gd name="T47" fmla="*/ 2147483647 h 251"/>
                <a:gd name="T48" fmla="*/ 2147483647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04" name="Freeform 12"/>
            <p:cNvSpPr>
              <a:spLocks/>
            </p:cNvSpPr>
            <p:nvPr/>
          </p:nvSpPr>
          <p:spPr bwMode="auto">
            <a:xfrm>
              <a:off x="1437578" y="3555991"/>
              <a:ext cx="63683" cy="113937"/>
            </a:xfrm>
            <a:custGeom>
              <a:avLst/>
              <a:gdLst>
                <a:gd name="T0" fmla="*/ 2147483647 w 78"/>
                <a:gd name="T1" fmla="*/ 0 h 159"/>
                <a:gd name="T2" fmla="*/ 2147483647 w 78"/>
                <a:gd name="T3" fmla="*/ 2147483647 h 159"/>
                <a:gd name="T4" fmla="*/ 2147483647 w 78"/>
                <a:gd name="T5" fmla="*/ 2147483647 h 159"/>
                <a:gd name="T6" fmla="*/ 0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3E6FD2"/>
            </a:solidFill>
            <a:ln w="9525" cap="flat" cmpd="sng">
              <a:solidFill>
                <a:schemeClr val="bg1"/>
              </a:solidFill>
              <a:prstDash val="solid"/>
              <a:round/>
              <a:headEnd type="none" w="med" len="med"/>
              <a:tailEnd type="none" w="med" len="med"/>
            </a:ln>
          </p:spPr>
          <p:txBody>
            <a:bodyPr/>
            <a:lstStyle/>
            <a:p>
              <a:endParaRPr lang="en-GB"/>
            </a:p>
          </p:txBody>
        </p:sp>
        <p:sp>
          <p:nvSpPr>
            <p:cNvPr id="5205" name="Freeform 14"/>
            <p:cNvSpPr>
              <a:spLocks/>
            </p:cNvSpPr>
            <p:nvPr/>
          </p:nvSpPr>
          <p:spPr bwMode="auto">
            <a:xfrm>
              <a:off x="1645386" y="3979793"/>
              <a:ext cx="201105" cy="125650"/>
            </a:xfrm>
            <a:custGeom>
              <a:avLst/>
              <a:gdLst>
                <a:gd name="T0" fmla="*/ 2147483647 w 247"/>
                <a:gd name="T1" fmla="*/ 0 h 177"/>
                <a:gd name="T2" fmla="*/ 2147483647 w 247"/>
                <a:gd name="T3" fmla="*/ 2147483647 h 177"/>
                <a:gd name="T4" fmla="*/ 2147483647 w 247"/>
                <a:gd name="T5" fmla="*/ 2147483647 h 177"/>
                <a:gd name="T6" fmla="*/ 2147483647 w 247"/>
                <a:gd name="T7" fmla="*/ 2147483647 h 177"/>
                <a:gd name="T8" fmla="*/ 2147483647 w 247"/>
                <a:gd name="T9" fmla="*/ 2147483647 h 177"/>
                <a:gd name="T10" fmla="*/ 2147483647 w 247"/>
                <a:gd name="T11" fmla="*/ 2147483647 h 177"/>
                <a:gd name="T12" fmla="*/ 2147483647 w 247"/>
                <a:gd name="T13" fmla="*/ 2147483647 h 177"/>
                <a:gd name="T14" fmla="*/ 2147483647 w 247"/>
                <a:gd name="T15" fmla="*/ 2147483647 h 177"/>
                <a:gd name="T16" fmla="*/ 2147483647 w 247"/>
                <a:gd name="T17" fmla="*/ 2147483647 h 177"/>
                <a:gd name="T18" fmla="*/ 2147483647 w 247"/>
                <a:gd name="T19" fmla="*/ 2147483647 h 177"/>
                <a:gd name="T20" fmla="*/ 2147483647 w 247"/>
                <a:gd name="T21" fmla="*/ 2147483647 h 177"/>
                <a:gd name="T22" fmla="*/ 2147483647 w 247"/>
                <a:gd name="T23" fmla="*/ 2147483647 h 177"/>
                <a:gd name="T24" fmla="*/ 2147483647 w 247"/>
                <a:gd name="T25" fmla="*/ 2147483647 h 177"/>
                <a:gd name="T26" fmla="*/ 2147483647 w 247"/>
                <a:gd name="T27" fmla="*/ 2147483647 h 177"/>
                <a:gd name="T28" fmla="*/ 2147483647 w 247"/>
                <a:gd name="T29" fmla="*/ 2147483647 h 177"/>
                <a:gd name="T30" fmla="*/ 2147483647 w 247"/>
                <a:gd name="T31" fmla="*/ 2147483647 h 177"/>
                <a:gd name="T32" fmla="*/ 2147483647 w 247"/>
                <a:gd name="T33" fmla="*/ 2147483647 h 177"/>
                <a:gd name="T34" fmla="*/ 2147483647 w 247"/>
                <a:gd name="T35" fmla="*/ 2147483647 h 177"/>
                <a:gd name="T36" fmla="*/ 2147483647 w 247"/>
                <a:gd name="T37" fmla="*/ 2147483647 h 177"/>
                <a:gd name="T38" fmla="*/ 0 w 247"/>
                <a:gd name="T39" fmla="*/ 2147483647 h 177"/>
                <a:gd name="T40" fmla="*/ 0 w 247"/>
                <a:gd name="T41" fmla="*/ 2147483647 h 177"/>
                <a:gd name="T42" fmla="*/ 2147483647 w 247"/>
                <a:gd name="T43" fmla="*/ 2147483647 h 177"/>
                <a:gd name="T44" fmla="*/ 2147483647 w 247"/>
                <a:gd name="T45" fmla="*/ 2147483647 h 177"/>
                <a:gd name="T46" fmla="*/ 2147483647 w 247"/>
                <a:gd name="T47" fmla="*/ 2147483647 h 177"/>
                <a:gd name="T48" fmla="*/ 2147483647 w 247"/>
                <a:gd name="T49" fmla="*/ 2147483647 h 177"/>
                <a:gd name="T50" fmla="*/ 2147483647 w 247"/>
                <a:gd name="T51" fmla="*/ 2147483647 h 177"/>
                <a:gd name="T52" fmla="*/ 2147483647 w 247"/>
                <a:gd name="T53" fmla="*/ 2147483647 h 177"/>
                <a:gd name="T54" fmla="*/ 2147483647 w 247"/>
                <a:gd name="T55" fmla="*/ 2147483647 h 177"/>
                <a:gd name="T56" fmla="*/ 2147483647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06" name="Freeform 15"/>
            <p:cNvSpPr>
              <a:spLocks/>
            </p:cNvSpPr>
            <p:nvPr/>
          </p:nvSpPr>
          <p:spPr bwMode="auto">
            <a:xfrm>
              <a:off x="1364958" y="3236541"/>
              <a:ext cx="688224" cy="778391"/>
            </a:xfrm>
            <a:custGeom>
              <a:avLst/>
              <a:gdLst>
                <a:gd name="T0" fmla="*/ 2147483647 w 844"/>
                <a:gd name="T1" fmla="*/ 2147483647 h 1089"/>
                <a:gd name="T2" fmla="*/ 2147483647 w 844"/>
                <a:gd name="T3" fmla="*/ 2147483647 h 1089"/>
                <a:gd name="T4" fmla="*/ 2147483647 w 844"/>
                <a:gd name="T5" fmla="*/ 2147483647 h 1089"/>
                <a:gd name="T6" fmla="*/ 2147483647 w 844"/>
                <a:gd name="T7" fmla="*/ 2147483647 h 1089"/>
                <a:gd name="T8" fmla="*/ 2147483647 w 844"/>
                <a:gd name="T9" fmla="*/ 2147483647 h 1089"/>
                <a:gd name="T10" fmla="*/ 2147483647 w 844"/>
                <a:gd name="T11" fmla="*/ 2147483647 h 1089"/>
                <a:gd name="T12" fmla="*/ 2147483647 w 844"/>
                <a:gd name="T13" fmla="*/ 2147483647 h 1089"/>
                <a:gd name="T14" fmla="*/ 2147483647 w 844"/>
                <a:gd name="T15" fmla="*/ 2147483647 h 1089"/>
                <a:gd name="T16" fmla="*/ 2147483647 w 844"/>
                <a:gd name="T17" fmla="*/ 2147483647 h 1089"/>
                <a:gd name="T18" fmla="*/ 2147483647 w 844"/>
                <a:gd name="T19" fmla="*/ 2147483647 h 1089"/>
                <a:gd name="T20" fmla="*/ 2147483647 w 844"/>
                <a:gd name="T21" fmla="*/ 2147483647 h 1089"/>
                <a:gd name="T22" fmla="*/ 2147483647 w 844"/>
                <a:gd name="T23" fmla="*/ 2147483647 h 1089"/>
                <a:gd name="T24" fmla="*/ 2147483647 w 844"/>
                <a:gd name="T25" fmla="*/ 2147483647 h 1089"/>
                <a:gd name="T26" fmla="*/ 2147483647 w 844"/>
                <a:gd name="T27" fmla="*/ 2147483647 h 1089"/>
                <a:gd name="T28" fmla="*/ 2147483647 w 844"/>
                <a:gd name="T29" fmla="*/ 2147483647 h 1089"/>
                <a:gd name="T30" fmla="*/ 2147483647 w 844"/>
                <a:gd name="T31" fmla="*/ 2147483647 h 1089"/>
                <a:gd name="T32" fmla="*/ 2147483647 w 844"/>
                <a:gd name="T33" fmla="*/ 2147483647 h 1089"/>
                <a:gd name="T34" fmla="*/ 2147483647 w 844"/>
                <a:gd name="T35" fmla="*/ 2147483647 h 1089"/>
                <a:gd name="T36" fmla="*/ 2147483647 w 844"/>
                <a:gd name="T37" fmla="*/ 2147483647 h 1089"/>
                <a:gd name="T38" fmla="*/ 2147483647 w 844"/>
                <a:gd name="T39" fmla="*/ 2147483647 h 1089"/>
                <a:gd name="T40" fmla="*/ 2147483647 w 844"/>
                <a:gd name="T41" fmla="*/ 2147483647 h 1089"/>
                <a:gd name="T42" fmla="*/ 2147483647 w 844"/>
                <a:gd name="T43" fmla="*/ 2147483647 h 1089"/>
                <a:gd name="T44" fmla="*/ 2147483647 w 844"/>
                <a:gd name="T45" fmla="*/ 2147483647 h 1089"/>
                <a:gd name="T46" fmla="*/ 2147483647 w 844"/>
                <a:gd name="T47" fmla="*/ 2147483647 h 1089"/>
                <a:gd name="T48" fmla="*/ 2147483647 w 844"/>
                <a:gd name="T49" fmla="*/ 2147483647 h 1089"/>
                <a:gd name="T50" fmla="*/ 2147483647 w 844"/>
                <a:gd name="T51" fmla="*/ 2147483647 h 1089"/>
                <a:gd name="T52" fmla="*/ 2147483647 w 844"/>
                <a:gd name="T53" fmla="*/ 2147483647 h 1089"/>
                <a:gd name="T54" fmla="*/ 2147483647 w 844"/>
                <a:gd name="T55" fmla="*/ 2147483647 h 1089"/>
                <a:gd name="T56" fmla="*/ 2147483647 w 844"/>
                <a:gd name="T57" fmla="*/ 2147483647 h 1089"/>
                <a:gd name="T58" fmla="*/ 2147483647 w 844"/>
                <a:gd name="T59" fmla="*/ 2147483647 h 1089"/>
                <a:gd name="T60" fmla="*/ 2147483647 w 844"/>
                <a:gd name="T61" fmla="*/ 2147483647 h 1089"/>
                <a:gd name="T62" fmla="*/ 0 w 844"/>
                <a:gd name="T63" fmla="*/ 2147483647 h 1089"/>
                <a:gd name="T64" fmla="*/ 2147483647 w 844"/>
                <a:gd name="T65" fmla="*/ 2147483647 h 1089"/>
                <a:gd name="T66" fmla="*/ 2147483647 w 844"/>
                <a:gd name="T67" fmla="*/ 2147483647 h 1089"/>
                <a:gd name="T68" fmla="*/ 2147483647 w 844"/>
                <a:gd name="T69" fmla="*/ 2147483647 h 1089"/>
                <a:gd name="T70" fmla="*/ 2147483647 w 844"/>
                <a:gd name="T71" fmla="*/ 2147483647 h 1089"/>
                <a:gd name="T72" fmla="*/ 2147483647 w 844"/>
                <a:gd name="T73" fmla="*/ 2147483647 h 1089"/>
                <a:gd name="T74" fmla="*/ 2147483647 w 844"/>
                <a:gd name="T75" fmla="*/ 2147483647 h 1089"/>
                <a:gd name="T76" fmla="*/ 2147483647 w 844"/>
                <a:gd name="T77" fmla="*/ 2147483647 h 1089"/>
                <a:gd name="T78" fmla="*/ 2147483647 w 844"/>
                <a:gd name="T79" fmla="*/ 2147483647 h 1089"/>
                <a:gd name="T80" fmla="*/ 2147483647 w 844"/>
                <a:gd name="T81" fmla="*/ 2147483647 h 1089"/>
                <a:gd name="T82" fmla="*/ 2147483647 w 844"/>
                <a:gd name="T83" fmla="*/ 2147483647 h 1089"/>
                <a:gd name="T84" fmla="*/ 2147483647 w 844"/>
                <a:gd name="T85" fmla="*/ 2147483647 h 1089"/>
                <a:gd name="T86" fmla="*/ 2147483647 w 844"/>
                <a:gd name="T87" fmla="*/ 2147483647 h 1089"/>
                <a:gd name="T88" fmla="*/ 2147483647 w 844"/>
                <a:gd name="T89" fmla="*/ 2147483647 h 1089"/>
                <a:gd name="T90" fmla="*/ 2147483647 w 844"/>
                <a:gd name="T91" fmla="*/ 214748364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07" name="Freeform 16"/>
            <p:cNvSpPr>
              <a:spLocks/>
            </p:cNvSpPr>
            <p:nvPr/>
          </p:nvSpPr>
          <p:spPr bwMode="auto">
            <a:xfrm>
              <a:off x="1404061" y="2555050"/>
              <a:ext cx="483768" cy="641028"/>
            </a:xfrm>
            <a:custGeom>
              <a:avLst/>
              <a:gdLst>
                <a:gd name="T0" fmla="*/ 2147483647 w 590"/>
                <a:gd name="T1" fmla="*/ 2147483647 h 898"/>
                <a:gd name="T2" fmla="*/ 2147483647 w 590"/>
                <a:gd name="T3" fmla="*/ 2147483647 h 898"/>
                <a:gd name="T4" fmla="*/ 2147483647 w 590"/>
                <a:gd name="T5" fmla="*/ 2147483647 h 898"/>
                <a:gd name="T6" fmla="*/ 2147483647 w 590"/>
                <a:gd name="T7" fmla="*/ 2147483647 h 898"/>
                <a:gd name="T8" fmla="*/ 2147483647 w 590"/>
                <a:gd name="T9" fmla="*/ 2147483647 h 898"/>
                <a:gd name="T10" fmla="*/ 2147483647 w 590"/>
                <a:gd name="T11" fmla="*/ 2147483647 h 898"/>
                <a:gd name="T12" fmla="*/ 2147483647 w 590"/>
                <a:gd name="T13" fmla="*/ 2147483647 h 898"/>
                <a:gd name="T14" fmla="*/ 2147483647 w 590"/>
                <a:gd name="T15" fmla="*/ 2147483647 h 898"/>
                <a:gd name="T16" fmla="*/ 2147483647 w 590"/>
                <a:gd name="T17" fmla="*/ 2147483647 h 898"/>
                <a:gd name="T18" fmla="*/ 2147483647 w 590"/>
                <a:gd name="T19" fmla="*/ 2147483647 h 898"/>
                <a:gd name="T20" fmla="*/ 2147483647 w 590"/>
                <a:gd name="T21" fmla="*/ 2147483647 h 898"/>
                <a:gd name="T22" fmla="*/ 2147483647 w 590"/>
                <a:gd name="T23" fmla="*/ 2147483647 h 898"/>
                <a:gd name="T24" fmla="*/ 2147483647 w 590"/>
                <a:gd name="T25" fmla="*/ 2147483647 h 898"/>
                <a:gd name="T26" fmla="*/ 2147483647 w 590"/>
                <a:gd name="T27" fmla="*/ 2147483647 h 898"/>
                <a:gd name="T28" fmla="*/ 2147483647 w 590"/>
                <a:gd name="T29" fmla="*/ 2147483647 h 898"/>
                <a:gd name="T30" fmla="*/ 2147483647 w 590"/>
                <a:gd name="T31" fmla="*/ 2147483647 h 898"/>
                <a:gd name="T32" fmla="*/ 2147483647 w 590"/>
                <a:gd name="T33" fmla="*/ 2147483647 h 898"/>
                <a:gd name="T34" fmla="*/ 0 w 590"/>
                <a:gd name="T35" fmla="*/ 2147483647 h 898"/>
                <a:gd name="T36" fmla="*/ 2147483647 w 590"/>
                <a:gd name="T37" fmla="*/ 2147483647 h 898"/>
                <a:gd name="T38" fmla="*/ 2147483647 w 590"/>
                <a:gd name="T39" fmla="*/ 2147483647 h 898"/>
                <a:gd name="T40" fmla="*/ 2147483647 w 590"/>
                <a:gd name="T41" fmla="*/ 2147483647 h 898"/>
                <a:gd name="T42" fmla="*/ 2147483647 w 590"/>
                <a:gd name="T43" fmla="*/ 2147483647 h 898"/>
                <a:gd name="T44" fmla="*/ 2147483647 w 590"/>
                <a:gd name="T45" fmla="*/ 2147483647 h 898"/>
                <a:gd name="T46" fmla="*/ 2147483647 w 590"/>
                <a:gd name="T47" fmla="*/ 2147483647 h 898"/>
                <a:gd name="T48" fmla="*/ 2147483647 w 590"/>
                <a:gd name="T49" fmla="*/ 2147483647 h 898"/>
                <a:gd name="T50" fmla="*/ 2147483647 w 590"/>
                <a:gd name="T51" fmla="*/ 2147483647 h 898"/>
                <a:gd name="T52" fmla="*/ 2147483647 w 590"/>
                <a:gd name="T53" fmla="*/ 2147483647 h 898"/>
                <a:gd name="T54" fmla="*/ 2147483647 w 590"/>
                <a:gd name="T55" fmla="*/ 2147483647 h 898"/>
                <a:gd name="T56" fmla="*/ 2147483647 w 590"/>
                <a:gd name="T57" fmla="*/ 2147483647 h 898"/>
                <a:gd name="T58" fmla="*/ 2147483647 w 590"/>
                <a:gd name="T59" fmla="*/ 2147483647 h 898"/>
                <a:gd name="T60" fmla="*/ 2147483647 w 590"/>
                <a:gd name="T61" fmla="*/ 2147483647 h 898"/>
                <a:gd name="T62" fmla="*/ 2147483647 w 590"/>
                <a:gd name="T63" fmla="*/ 2147483647 h 898"/>
                <a:gd name="T64" fmla="*/ 2147483647 w 590"/>
                <a:gd name="T65" fmla="*/ 2147483647 h 898"/>
                <a:gd name="T66" fmla="*/ 2147483647 w 590"/>
                <a:gd name="T67" fmla="*/ 2147483647 h 898"/>
                <a:gd name="T68" fmla="*/ 2147483647 w 590"/>
                <a:gd name="T69" fmla="*/ 2147483647 h 898"/>
                <a:gd name="T70" fmla="*/ 2147483647 w 590"/>
                <a:gd name="T71" fmla="*/ 2147483647 h 898"/>
                <a:gd name="T72" fmla="*/ 2147483647 w 590"/>
                <a:gd name="T73" fmla="*/ 2147483647 h 898"/>
                <a:gd name="T74" fmla="*/ 2147483647 w 590"/>
                <a:gd name="T75" fmla="*/ 2147483647 h 898"/>
                <a:gd name="T76" fmla="*/ 2147483647 w 590"/>
                <a:gd name="T77" fmla="*/ 2147483647 h 898"/>
                <a:gd name="T78" fmla="*/ 2147483647 w 590"/>
                <a:gd name="T79" fmla="*/ 2147483647 h 898"/>
                <a:gd name="T80" fmla="*/ 2147483647 w 590"/>
                <a:gd name="T81" fmla="*/ 2147483647 h 898"/>
                <a:gd name="T82" fmla="*/ 2147483647 w 590"/>
                <a:gd name="T83" fmla="*/ 2147483647 h 898"/>
                <a:gd name="T84" fmla="*/ 2147483647 w 590"/>
                <a:gd name="T85" fmla="*/ 2147483647 h 898"/>
                <a:gd name="T86" fmla="*/ 2147483647 w 590"/>
                <a:gd name="T87" fmla="*/ 2147483647 h 898"/>
                <a:gd name="T88" fmla="*/ 2147483647 w 590"/>
                <a:gd name="T89" fmla="*/ 2147483647 h 898"/>
                <a:gd name="T90" fmla="*/ 2147483647 w 590"/>
                <a:gd name="T91" fmla="*/ 2147483647 h 898"/>
                <a:gd name="T92" fmla="*/ 2147483647 w 590"/>
                <a:gd name="T93" fmla="*/ 2147483647 h 898"/>
                <a:gd name="T94" fmla="*/ 2147483647 w 590"/>
                <a:gd name="T95" fmla="*/ 2147483647 h 898"/>
                <a:gd name="T96" fmla="*/ 2147483647 w 590"/>
                <a:gd name="T97" fmla="*/ 2147483647 h 898"/>
                <a:gd name="T98" fmla="*/ 2147483647 w 590"/>
                <a:gd name="T99" fmla="*/ 2147483647 h 898"/>
                <a:gd name="T100" fmla="*/ 2147483647 w 590"/>
                <a:gd name="T101" fmla="*/ 2147483647 h 898"/>
                <a:gd name="T102" fmla="*/ 2147483647 w 590"/>
                <a:gd name="T103" fmla="*/ 2147483647 h 898"/>
                <a:gd name="T104" fmla="*/ 2147483647 w 590"/>
                <a:gd name="T105" fmla="*/ 214748364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08" name="Freeform 17"/>
            <p:cNvSpPr>
              <a:spLocks/>
            </p:cNvSpPr>
            <p:nvPr/>
          </p:nvSpPr>
          <p:spPr bwMode="auto">
            <a:xfrm>
              <a:off x="1719126" y="2920287"/>
              <a:ext cx="378747" cy="207642"/>
            </a:xfrm>
            <a:custGeom>
              <a:avLst/>
              <a:gdLst>
                <a:gd name="T0" fmla="*/ 2147483647 w 461"/>
                <a:gd name="T1" fmla="*/ 2147483647 h 290"/>
                <a:gd name="T2" fmla="*/ 2147483647 w 461"/>
                <a:gd name="T3" fmla="*/ 2147483647 h 290"/>
                <a:gd name="T4" fmla="*/ 2147483647 w 461"/>
                <a:gd name="T5" fmla="*/ 2147483647 h 290"/>
                <a:gd name="T6" fmla="*/ 2147483647 w 461"/>
                <a:gd name="T7" fmla="*/ 2147483647 h 290"/>
                <a:gd name="T8" fmla="*/ 2147483647 w 461"/>
                <a:gd name="T9" fmla="*/ 2147483647 h 290"/>
                <a:gd name="T10" fmla="*/ 2147483647 w 461"/>
                <a:gd name="T11" fmla="*/ 2147483647 h 290"/>
                <a:gd name="T12" fmla="*/ 2147483647 w 461"/>
                <a:gd name="T13" fmla="*/ 2147483647 h 290"/>
                <a:gd name="T14" fmla="*/ 2147483647 w 461"/>
                <a:gd name="T15" fmla="*/ 2147483647 h 290"/>
                <a:gd name="T16" fmla="*/ 0 w 461"/>
                <a:gd name="T17" fmla="*/ 2147483647 h 290"/>
                <a:gd name="T18" fmla="*/ 2147483647 w 461"/>
                <a:gd name="T19" fmla="*/ 2147483647 h 290"/>
                <a:gd name="T20" fmla="*/ 2147483647 w 461"/>
                <a:gd name="T21" fmla="*/ 2147483647 h 290"/>
                <a:gd name="T22" fmla="*/ 2147483647 w 461"/>
                <a:gd name="T23" fmla="*/ 2147483647 h 290"/>
                <a:gd name="T24" fmla="*/ 2147483647 w 461"/>
                <a:gd name="T25" fmla="*/ 2147483647 h 290"/>
                <a:gd name="T26" fmla="*/ 2147483647 w 461"/>
                <a:gd name="T27" fmla="*/ 0 h 290"/>
                <a:gd name="T28" fmla="*/ 2147483647 w 461"/>
                <a:gd name="T29" fmla="*/ 2147483647 h 290"/>
                <a:gd name="T30" fmla="*/ 2147483647 w 461"/>
                <a:gd name="T31" fmla="*/ 2147483647 h 290"/>
                <a:gd name="T32" fmla="*/ 2147483647 w 461"/>
                <a:gd name="T33" fmla="*/ 2147483647 h 290"/>
                <a:gd name="T34" fmla="*/ 2147483647 w 461"/>
                <a:gd name="T35" fmla="*/ 2147483647 h 290"/>
                <a:gd name="T36" fmla="*/ 2147483647 w 461"/>
                <a:gd name="T37" fmla="*/ 2147483647 h 290"/>
                <a:gd name="T38" fmla="*/ 2147483647 w 461"/>
                <a:gd name="T39" fmla="*/ 2147483647 h 290"/>
                <a:gd name="T40" fmla="*/ 2147483647 w 461"/>
                <a:gd name="T41" fmla="*/ 2147483647 h 290"/>
                <a:gd name="T42" fmla="*/ 2147483647 w 461"/>
                <a:gd name="T43" fmla="*/ 2147483647 h 290"/>
                <a:gd name="T44" fmla="*/ 2147483647 w 461"/>
                <a:gd name="T45" fmla="*/ 2147483647 h 290"/>
                <a:gd name="T46" fmla="*/ 2147483647 w 461"/>
                <a:gd name="T47" fmla="*/ 2147483647 h 290"/>
                <a:gd name="T48" fmla="*/ 2147483647 w 461"/>
                <a:gd name="T49" fmla="*/ 2147483647 h 290"/>
                <a:gd name="T50" fmla="*/ 2147483647 w 461"/>
                <a:gd name="T51" fmla="*/ 2147483647 h 290"/>
                <a:gd name="T52" fmla="*/ 2147483647 w 461"/>
                <a:gd name="T53" fmla="*/ 2147483647 h 290"/>
                <a:gd name="T54" fmla="*/ 2147483647 w 461"/>
                <a:gd name="T55" fmla="*/ 2147483647 h 290"/>
                <a:gd name="T56" fmla="*/ 2147483647 w 461"/>
                <a:gd name="T57" fmla="*/ 2147483647 h 290"/>
                <a:gd name="T58" fmla="*/ 2147483647 w 461"/>
                <a:gd name="T59" fmla="*/ 2147483647 h 290"/>
                <a:gd name="T60" fmla="*/ 2147483647 w 461"/>
                <a:gd name="T61" fmla="*/ 2147483647 h 290"/>
                <a:gd name="T62" fmla="*/ 2147483647 w 461"/>
                <a:gd name="T63" fmla="*/ 2147483647 h 290"/>
                <a:gd name="T64" fmla="*/ 2147483647 w 461"/>
                <a:gd name="T65" fmla="*/ 2147483647 h 290"/>
                <a:gd name="T66" fmla="*/ 2147483647 w 461"/>
                <a:gd name="T67" fmla="*/ 2147483647 h 290"/>
                <a:gd name="T68" fmla="*/ 2147483647 w 461"/>
                <a:gd name="T69" fmla="*/ 2147483647 h 290"/>
                <a:gd name="T70" fmla="*/ 2147483647 w 461"/>
                <a:gd name="T71" fmla="*/ 2147483647 h 290"/>
                <a:gd name="T72" fmla="*/ 2147483647 w 461"/>
                <a:gd name="T73" fmla="*/ 2147483647 h 290"/>
                <a:gd name="T74" fmla="*/ 2147483647 w 461"/>
                <a:gd name="T75" fmla="*/ 2147483647 h 290"/>
                <a:gd name="T76" fmla="*/ 2147483647 w 461"/>
                <a:gd name="T77" fmla="*/ 2147483647 h 290"/>
                <a:gd name="T78" fmla="*/ 2147483647 w 461"/>
                <a:gd name="T79" fmla="*/ 2147483647 h 290"/>
                <a:gd name="T80" fmla="*/ 2147483647 w 461"/>
                <a:gd name="T81" fmla="*/ 2147483647 h 290"/>
                <a:gd name="T82" fmla="*/ 2147483647 w 461"/>
                <a:gd name="T83" fmla="*/ 2147483647 h 290"/>
                <a:gd name="T84" fmla="*/ 2147483647 w 461"/>
                <a:gd name="T85" fmla="*/ 2147483647 h 290"/>
                <a:gd name="T86" fmla="*/ 2147483647 w 461"/>
                <a:gd name="T87" fmla="*/ 2147483647 h 290"/>
                <a:gd name="T88" fmla="*/ 2147483647 w 461"/>
                <a:gd name="T89" fmla="*/ 2147483647 h 290"/>
                <a:gd name="T90" fmla="*/ 2147483647 w 461"/>
                <a:gd name="T91" fmla="*/ 2147483647 h 290"/>
                <a:gd name="T92" fmla="*/ 2147483647 w 461"/>
                <a:gd name="T93" fmla="*/ 2147483647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09" name="Freeform 25" descr="Wide upward diagonal"/>
            <p:cNvSpPr>
              <a:spLocks/>
            </p:cNvSpPr>
            <p:nvPr/>
          </p:nvSpPr>
          <p:spPr bwMode="auto">
            <a:xfrm>
              <a:off x="1551537" y="3102373"/>
              <a:ext cx="425672" cy="194864"/>
            </a:xfrm>
            <a:custGeom>
              <a:avLst/>
              <a:gdLst>
                <a:gd name="T0" fmla="*/ 2147483647 w 521"/>
                <a:gd name="T1" fmla="*/ 2147483647 h 270"/>
                <a:gd name="T2" fmla="*/ 2147483647 w 521"/>
                <a:gd name="T3" fmla="*/ 2147483647 h 270"/>
                <a:gd name="T4" fmla="*/ 2147483647 w 521"/>
                <a:gd name="T5" fmla="*/ 2147483647 h 270"/>
                <a:gd name="T6" fmla="*/ 2147483647 w 521"/>
                <a:gd name="T7" fmla="*/ 2147483647 h 270"/>
                <a:gd name="T8" fmla="*/ 2147483647 w 521"/>
                <a:gd name="T9" fmla="*/ 2147483647 h 270"/>
                <a:gd name="T10" fmla="*/ 2147483647 w 521"/>
                <a:gd name="T11" fmla="*/ 2147483647 h 270"/>
                <a:gd name="T12" fmla="*/ 2147483647 w 521"/>
                <a:gd name="T13" fmla="*/ 2147483647 h 270"/>
                <a:gd name="T14" fmla="*/ 2147483647 w 521"/>
                <a:gd name="T15" fmla="*/ 2147483647 h 270"/>
                <a:gd name="T16" fmla="*/ 2147483647 w 521"/>
                <a:gd name="T17" fmla="*/ 2147483647 h 270"/>
                <a:gd name="T18" fmla="*/ 2147483647 w 521"/>
                <a:gd name="T19" fmla="*/ 2147483647 h 270"/>
                <a:gd name="T20" fmla="*/ 2147483647 w 521"/>
                <a:gd name="T21" fmla="*/ 2147483647 h 270"/>
                <a:gd name="T22" fmla="*/ 2147483647 w 521"/>
                <a:gd name="T23" fmla="*/ 2147483647 h 270"/>
                <a:gd name="T24" fmla="*/ 2147483647 w 521"/>
                <a:gd name="T25" fmla="*/ 2147483647 h 270"/>
                <a:gd name="T26" fmla="*/ 2147483647 w 521"/>
                <a:gd name="T27" fmla="*/ 2147483647 h 270"/>
                <a:gd name="T28" fmla="*/ 2147483647 w 521"/>
                <a:gd name="T29" fmla="*/ 2147483647 h 270"/>
                <a:gd name="T30" fmla="*/ 2147483647 w 521"/>
                <a:gd name="T31" fmla="*/ 2147483647 h 270"/>
                <a:gd name="T32" fmla="*/ 2147483647 w 521"/>
                <a:gd name="T33" fmla="*/ 2147483647 h 270"/>
                <a:gd name="T34" fmla="*/ 2147483647 w 521"/>
                <a:gd name="T35" fmla="*/ 2147483647 h 270"/>
                <a:gd name="T36" fmla="*/ 2147483647 w 521"/>
                <a:gd name="T37" fmla="*/ 2147483647 h 270"/>
                <a:gd name="T38" fmla="*/ 2147483647 w 521"/>
                <a:gd name="T39" fmla="*/ 2147483647 h 270"/>
                <a:gd name="T40" fmla="*/ 2147483647 w 521"/>
                <a:gd name="T41" fmla="*/ 2147483647 h 270"/>
                <a:gd name="T42" fmla="*/ 2147483647 w 521"/>
                <a:gd name="T43" fmla="*/ 2147483647 h 270"/>
                <a:gd name="T44" fmla="*/ 2147483647 w 521"/>
                <a:gd name="T45" fmla="*/ 2147483647 h 270"/>
                <a:gd name="T46" fmla="*/ 2147483647 w 521"/>
                <a:gd name="T47" fmla="*/ 2147483647 h 270"/>
                <a:gd name="T48" fmla="*/ 2147483647 w 521"/>
                <a:gd name="T49" fmla="*/ 2147483647 h 270"/>
                <a:gd name="T50" fmla="*/ 2147483647 w 521"/>
                <a:gd name="T51" fmla="*/ 2147483647 h 270"/>
                <a:gd name="T52" fmla="*/ 2147483647 w 521"/>
                <a:gd name="T53" fmla="*/ 2147483647 h 270"/>
                <a:gd name="T54" fmla="*/ 2147483647 w 521"/>
                <a:gd name="T55" fmla="*/ 2147483647 h 270"/>
                <a:gd name="T56" fmla="*/ 2147483647 w 521"/>
                <a:gd name="T57" fmla="*/ 2147483647 h 270"/>
                <a:gd name="T58" fmla="*/ 2147483647 w 521"/>
                <a:gd name="T59" fmla="*/ 2147483647 h 270"/>
                <a:gd name="T60" fmla="*/ 2147483647 w 521"/>
                <a:gd name="T61" fmla="*/ 2147483647 h 270"/>
                <a:gd name="T62" fmla="*/ 0 w 521"/>
                <a:gd name="T63" fmla="*/ 2147483647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10" name="Freeform 26" descr="Wide upward diagonal"/>
            <p:cNvSpPr>
              <a:spLocks/>
            </p:cNvSpPr>
            <p:nvPr/>
          </p:nvSpPr>
          <p:spPr bwMode="auto">
            <a:xfrm>
              <a:off x="1754876" y="3279135"/>
              <a:ext cx="189932" cy="106483"/>
            </a:xfrm>
            <a:custGeom>
              <a:avLst/>
              <a:gdLst>
                <a:gd name="T0" fmla="*/ 2147483647 w 230"/>
                <a:gd name="T1" fmla="*/ 2147483647 h 148"/>
                <a:gd name="T2" fmla="*/ 2147483647 w 230"/>
                <a:gd name="T3" fmla="*/ 2147483647 h 148"/>
                <a:gd name="T4" fmla="*/ 2147483647 w 230"/>
                <a:gd name="T5" fmla="*/ 2147483647 h 148"/>
                <a:gd name="T6" fmla="*/ 2147483647 w 230"/>
                <a:gd name="T7" fmla="*/ 2147483647 h 148"/>
                <a:gd name="T8" fmla="*/ 2147483647 w 230"/>
                <a:gd name="T9" fmla="*/ 2147483647 h 148"/>
                <a:gd name="T10" fmla="*/ 0 w 230"/>
                <a:gd name="T11" fmla="*/ 2147483647 h 148"/>
                <a:gd name="T12" fmla="*/ 2147483647 w 230"/>
                <a:gd name="T13" fmla="*/ 2147483647 h 148"/>
                <a:gd name="T14" fmla="*/ 2147483647 w 230"/>
                <a:gd name="T15" fmla="*/ 2147483647 h 148"/>
                <a:gd name="T16" fmla="*/ 2147483647 w 230"/>
                <a:gd name="T17" fmla="*/ 2147483647 h 148"/>
                <a:gd name="T18" fmla="*/ 2147483647 w 230"/>
                <a:gd name="T19" fmla="*/ 2147483647 h 148"/>
                <a:gd name="T20" fmla="*/ 2147483647 w 230"/>
                <a:gd name="T21" fmla="*/ 2147483647 h 148"/>
                <a:gd name="T22" fmla="*/ 2147483647 w 230"/>
                <a:gd name="T23" fmla="*/ 2147483647 h 148"/>
                <a:gd name="T24" fmla="*/ 2147483647 w 230"/>
                <a:gd name="T25" fmla="*/ 2147483647 h 148"/>
                <a:gd name="T26" fmla="*/ 2147483647 w 230"/>
                <a:gd name="T27" fmla="*/ 2147483647 h 148"/>
                <a:gd name="T28" fmla="*/ 2147483647 w 230"/>
                <a:gd name="T29" fmla="*/ 2147483647 h 148"/>
                <a:gd name="T30" fmla="*/ 2147483647 w 230"/>
                <a:gd name="T31" fmla="*/ 2147483647 h 148"/>
                <a:gd name="T32" fmla="*/ 2147483647 w 230"/>
                <a:gd name="T33" fmla="*/ 0 h 148"/>
                <a:gd name="T34" fmla="*/ 2147483647 w 230"/>
                <a:gd name="T35" fmla="*/ 2147483647 h 148"/>
                <a:gd name="T36" fmla="*/ 2147483647 w 230"/>
                <a:gd name="T37" fmla="*/ 2147483647 h 148"/>
                <a:gd name="T38" fmla="*/ 2147483647 w 230"/>
                <a:gd name="T39" fmla="*/ 0 h 148"/>
                <a:gd name="T40" fmla="*/ 2147483647 w 230"/>
                <a:gd name="T41" fmla="*/ 2147483647 h 148"/>
                <a:gd name="T42" fmla="*/ 2147483647 w 230"/>
                <a:gd name="T43" fmla="*/ 2147483647 h 148"/>
                <a:gd name="T44" fmla="*/ 2147483647 w 230"/>
                <a:gd name="T45" fmla="*/ 2147483647 h 148"/>
                <a:gd name="T46" fmla="*/ 2147483647 w 230"/>
                <a:gd name="T47" fmla="*/ 2147483647 h 148"/>
                <a:gd name="T48" fmla="*/ 2147483647 w 230"/>
                <a:gd name="T49" fmla="*/ 2147483647 h 148"/>
                <a:gd name="T50" fmla="*/ 2147483647 w 230"/>
                <a:gd name="T51" fmla="*/ 2147483647 h 148"/>
                <a:gd name="T52" fmla="*/ 2147483647 w 230"/>
                <a:gd name="T53" fmla="*/ 2147483647 h 148"/>
                <a:gd name="T54" fmla="*/ 2147483647 w 230"/>
                <a:gd name="T55" fmla="*/ 2147483647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11" name="Freeform 35"/>
            <p:cNvSpPr>
              <a:spLocks/>
            </p:cNvSpPr>
            <p:nvPr/>
          </p:nvSpPr>
          <p:spPr bwMode="auto">
            <a:xfrm>
              <a:off x="1845373" y="2608292"/>
              <a:ext cx="516168" cy="483433"/>
            </a:xfrm>
            <a:custGeom>
              <a:avLst/>
              <a:gdLst>
                <a:gd name="T0" fmla="*/ 2147483647 w 632"/>
                <a:gd name="T1" fmla="*/ 2147483647 h 678"/>
                <a:gd name="T2" fmla="*/ 0 w 632"/>
                <a:gd name="T3" fmla="*/ 2147483647 h 678"/>
                <a:gd name="T4" fmla="*/ 2147483647 w 632"/>
                <a:gd name="T5" fmla="*/ 2147483647 h 678"/>
                <a:gd name="T6" fmla="*/ 2147483647 w 632"/>
                <a:gd name="T7" fmla="*/ 2147483647 h 678"/>
                <a:gd name="T8" fmla="*/ 2147483647 w 632"/>
                <a:gd name="T9" fmla="*/ 2147483647 h 678"/>
                <a:gd name="T10" fmla="*/ 2147483647 w 632"/>
                <a:gd name="T11" fmla="*/ 2147483647 h 678"/>
                <a:gd name="T12" fmla="*/ 2147483647 w 632"/>
                <a:gd name="T13" fmla="*/ 2147483647 h 678"/>
                <a:gd name="T14" fmla="*/ 2147483647 w 632"/>
                <a:gd name="T15" fmla="*/ 2147483647 h 678"/>
                <a:gd name="T16" fmla="*/ 2147483647 w 632"/>
                <a:gd name="T17" fmla="*/ 2147483647 h 678"/>
                <a:gd name="T18" fmla="*/ 2147483647 w 632"/>
                <a:gd name="T19" fmla="*/ 2147483647 h 678"/>
                <a:gd name="T20" fmla="*/ 2147483647 w 632"/>
                <a:gd name="T21" fmla="*/ 2147483647 h 678"/>
                <a:gd name="T22" fmla="*/ 2147483647 w 632"/>
                <a:gd name="T23" fmla="*/ 2147483647 h 678"/>
                <a:gd name="T24" fmla="*/ 2147483647 w 632"/>
                <a:gd name="T25" fmla="*/ 2147483647 h 678"/>
                <a:gd name="T26" fmla="*/ 2147483647 w 632"/>
                <a:gd name="T27" fmla="*/ 2147483647 h 678"/>
                <a:gd name="T28" fmla="*/ 2147483647 w 632"/>
                <a:gd name="T29" fmla="*/ 2147483647 h 678"/>
                <a:gd name="T30" fmla="*/ 2147483647 w 632"/>
                <a:gd name="T31" fmla="*/ 2147483647 h 678"/>
                <a:gd name="T32" fmla="*/ 2147483647 w 632"/>
                <a:gd name="T33" fmla="*/ 2147483647 h 678"/>
                <a:gd name="T34" fmla="*/ 2147483647 w 632"/>
                <a:gd name="T35" fmla="*/ 2147483647 h 678"/>
                <a:gd name="T36" fmla="*/ 2147483647 w 632"/>
                <a:gd name="T37" fmla="*/ 2147483647 h 678"/>
                <a:gd name="T38" fmla="*/ 2147483647 w 632"/>
                <a:gd name="T39" fmla="*/ 2147483647 h 678"/>
                <a:gd name="T40" fmla="*/ 2147483647 w 632"/>
                <a:gd name="T41" fmla="*/ 2147483647 h 678"/>
                <a:gd name="T42" fmla="*/ 2147483647 w 632"/>
                <a:gd name="T43" fmla="*/ 2147483647 h 678"/>
                <a:gd name="T44" fmla="*/ 2147483647 w 632"/>
                <a:gd name="T45" fmla="*/ 2147483647 h 678"/>
                <a:gd name="T46" fmla="*/ 2147483647 w 632"/>
                <a:gd name="T47" fmla="*/ 2147483647 h 678"/>
                <a:gd name="T48" fmla="*/ 2147483647 w 632"/>
                <a:gd name="T49" fmla="*/ 2147483647 h 678"/>
                <a:gd name="T50" fmla="*/ 2147483647 w 632"/>
                <a:gd name="T51" fmla="*/ 2147483647 h 678"/>
                <a:gd name="T52" fmla="*/ 2147483647 w 632"/>
                <a:gd name="T53" fmla="*/ 2147483647 h 678"/>
                <a:gd name="T54" fmla="*/ 2147483647 w 632"/>
                <a:gd name="T55" fmla="*/ 2147483647 h 678"/>
                <a:gd name="T56" fmla="*/ 2147483647 w 632"/>
                <a:gd name="T57" fmla="*/ 2147483647 h 678"/>
                <a:gd name="T58" fmla="*/ 2147483647 w 632"/>
                <a:gd name="T59" fmla="*/ 2147483647 h 678"/>
                <a:gd name="T60" fmla="*/ 2147483647 w 632"/>
                <a:gd name="T61" fmla="*/ 2147483647 h 678"/>
                <a:gd name="T62" fmla="*/ 2147483647 w 632"/>
                <a:gd name="T63" fmla="*/ 2147483647 h 678"/>
                <a:gd name="T64" fmla="*/ 2147483647 w 632"/>
                <a:gd name="T65" fmla="*/ 2147483647 h 678"/>
                <a:gd name="T66" fmla="*/ 2147483647 w 632"/>
                <a:gd name="T67" fmla="*/ 2147483647 h 678"/>
                <a:gd name="T68" fmla="*/ 2147483647 w 632"/>
                <a:gd name="T69" fmla="*/ 2147483647 h 678"/>
                <a:gd name="T70" fmla="*/ 2147483647 w 632"/>
                <a:gd name="T71" fmla="*/ 2147483647 h 678"/>
                <a:gd name="T72" fmla="*/ 2147483647 w 632"/>
                <a:gd name="T73" fmla="*/ 2147483647 h 678"/>
                <a:gd name="T74" fmla="*/ 2147483647 w 632"/>
                <a:gd name="T75" fmla="*/ 2147483647 h 678"/>
                <a:gd name="T76" fmla="*/ 2147483647 w 632"/>
                <a:gd name="T77" fmla="*/ 2147483647 h 678"/>
                <a:gd name="T78" fmla="*/ 2147483647 w 632"/>
                <a:gd name="T79" fmla="*/ 2147483647 h 678"/>
                <a:gd name="T80" fmla="*/ 2147483647 w 632"/>
                <a:gd name="T81" fmla="*/ 2147483647 h 678"/>
                <a:gd name="T82" fmla="*/ 2147483647 w 632"/>
                <a:gd name="T83" fmla="*/ 2147483647 h 678"/>
                <a:gd name="T84" fmla="*/ 2147483647 w 632"/>
                <a:gd name="T85" fmla="*/ 2147483647 h 678"/>
                <a:gd name="T86" fmla="*/ 2147483647 w 632"/>
                <a:gd name="T87" fmla="*/ 2147483647 h 678"/>
                <a:gd name="T88" fmla="*/ 2147483647 w 632"/>
                <a:gd name="T89" fmla="*/ 2147483647 h 678"/>
                <a:gd name="T90" fmla="*/ 2147483647 w 632"/>
                <a:gd name="T91" fmla="*/ 2147483647 h 678"/>
                <a:gd name="T92" fmla="*/ 2147483647 w 632"/>
                <a:gd name="T93" fmla="*/ 2147483647 h 678"/>
                <a:gd name="T94" fmla="*/ 2147483647 w 63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12" name="Freeform 36" descr="Wide upward diagonal"/>
            <p:cNvSpPr>
              <a:spLocks/>
            </p:cNvSpPr>
            <p:nvPr/>
          </p:nvSpPr>
          <p:spPr bwMode="auto">
            <a:xfrm>
              <a:off x="1924697" y="3128994"/>
              <a:ext cx="395506" cy="238522"/>
            </a:xfrm>
            <a:custGeom>
              <a:avLst/>
              <a:gdLst>
                <a:gd name="T0" fmla="*/ 2147483647 w 484"/>
                <a:gd name="T1" fmla="*/ 2147483647 h 334"/>
                <a:gd name="T2" fmla="*/ 2147483647 w 484"/>
                <a:gd name="T3" fmla="*/ 2147483647 h 334"/>
                <a:gd name="T4" fmla="*/ 2147483647 w 484"/>
                <a:gd name="T5" fmla="*/ 2147483647 h 334"/>
                <a:gd name="T6" fmla="*/ 2147483647 w 484"/>
                <a:gd name="T7" fmla="*/ 2147483647 h 334"/>
                <a:gd name="T8" fmla="*/ 2147483647 w 484"/>
                <a:gd name="T9" fmla="*/ 2147483647 h 334"/>
                <a:gd name="T10" fmla="*/ 2147483647 w 484"/>
                <a:gd name="T11" fmla="*/ 2147483647 h 334"/>
                <a:gd name="T12" fmla="*/ 2147483647 w 484"/>
                <a:gd name="T13" fmla="*/ 2147483647 h 334"/>
                <a:gd name="T14" fmla="*/ 2147483647 w 484"/>
                <a:gd name="T15" fmla="*/ 2147483647 h 334"/>
                <a:gd name="T16" fmla="*/ 2147483647 w 484"/>
                <a:gd name="T17" fmla="*/ 2147483647 h 334"/>
                <a:gd name="T18" fmla="*/ 2147483647 w 484"/>
                <a:gd name="T19" fmla="*/ 2147483647 h 334"/>
                <a:gd name="T20" fmla="*/ 2147483647 w 484"/>
                <a:gd name="T21" fmla="*/ 2147483647 h 334"/>
                <a:gd name="T22" fmla="*/ 2147483647 w 484"/>
                <a:gd name="T23" fmla="*/ 2147483647 h 334"/>
                <a:gd name="T24" fmla="*/ 2147483647 w 484"/>
                <a:gd name="T25" fmla="*/ 2147483647 h 334"/>
                <a:gd name="T26" fmla="*/ 2147483647 w 484"/>
                <a:gd name="T27" fmla="*/ 2147483647 h 334"/>
                <a:gd name="T28" fmla="*/ 2147483647 w 484"/>
                <a:gd name="T29" fmla="*/ 2147483647 h 334"/>
                <a:gd name="T30" fmla="*/ 2147483647 w 484"/>
                <a:gd name="T31" fmla="*/ 2147483647 h 334"/>
                <a:gd name="T32" fmla="*/ 2147483647 w 484"/>
                <a:gd name="T33" fmla="*/ 2147483647 h 334"/>
                <a:gd name="T34" fmla="*/ 2147483647 w 484"/>
                <a:gd name="T35" fmla="*/ 2147483647 h 334"/>
                <a:gd name="T36" fmla="*/ 2147483647 w 484"/>
                <a:gd name="T37" fmla="*/ 2147483647 h 334"/>
                <a:gd name="T38" fmla="*/ 2147483647 w 484"/>
                <a:gd name="T39" fmla="*/ 2147483647 h 334"/>
                <a:gd name="T40" fmla="*/ 2147483647 w 484"/>
                <a:gd name="T41" fmla="*/ 2147483647 h 334"/>
                <a:gd name="T42" fmla="*/ 2147483647 w 484"/>
                <a:gd name="T43" fmla="*/ 2147483647 h 334"/>
                <a:gd name="T44" fmla="*/ 2147483647 w 484"/>
                <a:gd name="T45" fmla="*/ 2147483647 h 334"/>
                <a:gd name="T46" fmla="*/ 2147483647 w 484"/>
                <a:gd name="T47" fmla="*/ 2147483647 h 334"/>
                <a:gd name="T48" fmla="*/ 2147483647 w 484"/>
                <a:gd name="T49" fmla="*/ 2147483647 h 334"/>
                <a:gd name="T50" fmla="*/ 2147483647 w 484"/>
                <a:gd name="T51" fmla="*/ 2147483647 h 334"/>
                <a:gd name="T52" fmla="*/ 2147483647 w 484"/>
                <a:gd name="T53" fmla="*/ 2147483647 h 334"/>
                <a:gd name="T54" fmla="*/ 2147483647 w 484"/>
                <a:gd name="T55" fmla="*/ 2147483647 h 334"/>
                <a:gd name="T56" fmla="*/ 2147483647 w 484"/>
                <a:gd name="T57" fmla="*/ 2147483647 h 334"/>
                <a:gd name="T58" fmla="*/ 2147483647 w 484"/>
                <a:gd name="T59" fmla="*/ 2147483647 h 334"/>
                <a:gd name="T60" fmla="*/ 2147483647 w 484"/>
                <a:gd name="T61" fmla="*/ 2147483647 h 334"/>
                <a:gd name="T62" fmla="*/ 2147483647 w 484"/>
                <a:gd name="T63" fmla="*/ 2147483647 h 334"/>
                <a:gd name="T64" fmla="*/ 2147483647 w 484"/>
                <a:gd name="T65" fmla="*/ 0 h 334"/>
                <a:gd name="T66" fmla="*/ 2147483647 w 484"/>
                <a:gd name="T67" fmla="*/ 2147483647 h 334"/>
                <a:gd name="T68" fmla="*/ 2147483647 w 484"/>
                <a:gd name="T69" fmla="*/ 2147483647 h 334"/>
                <a:gd name="T70" fmla="*/ 2147483647 w 484"/>
                <a:gd name="T71" fmla="*/ 2147483647 h 334"/>
                <a:gd name="T72" fmla="*/ 2147483647 w 484"/>
                <a:gd name="T73" fmla="*/ 2147483647 h 334"/>
                <a:gd name="T74" fmla="*/ 2147483647 w 484"/>
                <a:gd name="T75" fmla="*/ 2147483647 h 334"/>
                <a:gd name="T76" fmla="*/ 2147483647 w 484"/>
                <a:gd name="T77" fmla="*/ 2147483647 h 334"/>
                <a:gd name="T78" fmla="*/ 2147483647 w 484"/>
                <a:gd name="T79" fmla="*/ 2147483647 h 334"/>
                <a:gd name="T80" fmla="*/ 2147483647 w 484"/>
                <a:gd name="T81" fmla="*/ 2147483647 h 334"/>
                <a:gd name="T82" fmla="*/ 2147483647 w 484"/>
                <a:gd name="T83" fmla="*/ 2147483647 h 334"/>
                <a:gd name="T84" fmla="*/ 2147483647 w 484"/>
                <a:gd name="T85" fmla="*/ 2147483647 h 334"/>
                <a:gd name="T86" fmla="*/ 2147483647 w 484"/>
                <a:gd name="T87" fmla="*/ 2147483647 h 334"/>
                <a:gd name="T88" fmla="*/ 2147483647 w 484"/>
                <a:gd name="T89" fmla="*/ 2147483647 h 334"/>
                <a:gd name="T90" fmla="*/ 2147483647 w 484"/>
                <a:gd name="T91" fmla="*/ 2147483647 h 334"/>
                <a:gd name="T92" fmla="*/ 2147483647 w 484"/>
                <a:gd name="T93" fmla="*/ 2147483647 h 334"/>
                <a:gd name="T94" fmla="*/ 2147483647 w 484"/>
                <a:gd name="T95" fmla="*/ 2147483647 h 334"/>
                <a:gd name="T96" fmla="*/ 2147483647 w 484"/>
                <a:gd name="T97" fmla="*/ 2147483647 h 334"/>
                <a:gd name="T98" fmla="*/ 2147483647 w 484"/>
                <a:gd name="T99" fmla="*/ 2147483647 h 334"/>
                <a:gd name="T100" fmla="*/ 2147483647 w 484"/>
                <a:gd name="T101" fmla="*/ 2147483647 h 334"/>
                <a:gd name="T102" fmla="*/ 2147483647 w 484"/>
                <a:gd name="T103" fmla="*/ 2147483647 h 334"/>
                <a:gd name="T104" fmla="*/ 2147483647 w 484"/>
                <a:gd name="T105" fmla="*/ 2147483647 h 334"/>
                <a:gd name="T106" fmla="*/ 2147483647 w 484"/>
                <a:gd name="T107" fmla="*/ 2147483647 h 334"/>
                <a:gd name="T108" fmla="*/ 2147483647 w 484"/>
                <a:gd name="T109" fmla="*/ 2147483647 h 334"/>
                <a:gd name="T110" fmla="*/ 2147483647 w 484"/>
                <a:gd name="T111" fmla="*/ 2147483647 h 334"/>
                <a:gd name="T112" fmla="*/ 2147483647 w 484"/>
                <a:gd name="T113" fmla="*/ 2147483647 h 334"/>
                <a:gd name="T114" fmla="*/ 2147483647 w 484"/>
                <a:gd name="T115" fmla="*/ 2147483647 h 334"/>
                <a:gd name="T116" fmla="*/ 2147483647 w 484"/>
                <a:gd name="T117" fmla="*/ 2147483647 h 334"/>
                <a:gd name="T118" fmla="*/ 2147483647 w 484"/>
                <a:gd name="T119" fmla="*/ 2147483647 h 334"/>
                <a:gd name="T120" fmla="*/ 0 w 484"/>
                <a:gd name="T121" fmla="*/ 2147483647 h 334"/>
                <a:gd name="T122" fmla="*/ 2147483647 w 484"/>
                <a:gd name="T123" fmla="*/ 2147483647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13" name="Freeform 37" descr="Wide upward diagonal"/>
            <p:cNvSpPr>
              <a:spLocks/>
            </p:cNvSpPr>
            <p:nvPr/>
          </p:nvSpPr>
          <p:spPr bwMode="auto">
            <a:xfrm>
              <a:off x="1754876" y="3304691"/>
              <a:ext cx="342995" cy="334357"/>
            </a:xfrm>
            <a:custGeom>
              <a:avLst/>
              <a:gdLst>
                <a:gd name="T0" fmla="*/ 2147483647 w 419"/>
                <a:gd name="T1" fmla="*/ 2147483647 h 469"/>
                <a:gd name="T2" fmla="*/ 2147483647 w 419"/>
                <a:gd name="T3" fmla="*/ 2147483647 h 469"/>
                <a:gd name="T4" fmla="*/ 2147483647 w 419"/>
                <a:gd name="T5" fmla="*/ 2147483647 h 469"/>
                <a:gd name="T6" fmla="*/ 2147483647 w 419"/>
                <a:gd name="T7" fmla="*/ 2147483647 h 469"/>
                <a:gd name="T8" fmla="*/ 2147483647 w 419"/>
                <a:gd name="T9" fmla="*/ 2147483647 h 469"/>
                <a:gd name="T10" fmla="*/ 2147483647 w 419"/>
                <a:gd name="T11" fmla="*/ 2147483647 h 469"/>
                <a:gd name="T12" fmla="*/ 2147483647 w 419"/>
                <a:gd name="T13" fmla="*/ 2147483647 h 469"/>
                <a:gd name="T14" fmla="*/ 2147483647 w 419"/>
                <a:gd name="T15" fmla="*/ 2147483647 h 469"/>
                <a:gd name="T16" fmla="*/ 2147483647 w 419"/>
                <a:gd name="T17" fmla="*/ 2147483647 h 469"/>
                <a:gd name="T18" fmla="*/ 2147483647 w 419"/>
                <a:gd name="T19" fmla="*/ 2147483647 h 469"/>
                <a:gd name="T20" fmla="*/ 2147483647 w 419"/>
                <a:gd name="T21" fmla="*/ 2147483647 h 469"/>
                <a:gd name="T22" fmla="*/ 2147483647 w 419"/>
                <a:gd name="T23" fmla="*/ 2147483647 h 469"/>
                <a:gd name="T24" fmla="*/ 2147483647 w 419"/>
                <a:gd name="T25" fmla="*/ 2147483647 h 469"/>
                <a:gd name="T26" fmla="*/ 2147483647 w 419"/>
                <a:gd name="T27" fmla="*/ 2147483647 h 469"/>
                <a:gd name="T28" fmla="*/ 2147483647 w 419"/>
                <a:gd name="T29" fmla="*/ 2147483647 h 469"/>
                <a:gd name="T30" fmla="*/ 2147483647 w 419"/>
                <a:gd name="T31" fmla="*/ 2147483647 h 469"/>
                <a:gd name="T32" fmla="*/ 2147483647 w 419"/>
                <a:gd name="T33" fmla="*/ 2147483647 h 469"/>
                <a:gd name="T34" fmla="*/ 2147483647 w 419"/>
                <a:gd name="T35" fmla="*/ 2147483647 h 469"/>
                <a:gd name="T36" fmla="*/ 2147483647 w 419"/>
                <a:gd name="T37" fmla="*/ 2147483647 h 469"/>
                <a:gd name="T38" fmla="*/ 2147483647 w 419"/>
                <a:gd name="T39" fmla="*/ 2147483647 h 469"/>
                <a:gd name="T40" fmla="*/ 2147483647 w 419"/>
                <a:gd name="T41" fmla="*/ 2147483647 h 469"/>
                <a:gd name="T42" fmla="*/ 2147483647 w 419"/>
                <a:gd name="T43" fmla="*/ 2147483647 h 469"/>
                <a:gd name="T44" fmla="*/ 2147483647 w 419"/>
                <a:gd name="T45" fmla="*/ 2147483647 h 469"/>
                <a:gd name="T46" fmla="*/ 2147483647 w 419"/>
                <a:gd name="T47" fmla="*/ 2147483647 h 469"/>
                <a:gd name="T48" fmla="*/ 2147483647 w 419"/>
                <a:gd name="T49" fmla="*/ 2147483647 h 469"/>
                <a:gd name="T50" fmla="*/ 2147483647 w 419"/>
                <a:gd name="T51" fmla="*/ 2147483647 h 469"/>
                <a:gd name="T52" fmla="*/ 2147483647 w 419"/>
                <a:gd name="T53" fmla="*/ 2147483647 h 469"/>
                <a:gd name="T54" fmla="*/ 2147483647 w 419"/>
                <a:gd name="T55" fmla="*/ 2147483647 h 469"/>
                <a:gd name="T56" fmla="*/ 2147483647 w 419"/>
                <a:gd name="T57" fmla="*/ 2147483647 h 469"/>
                <a:gd name="T58" fmla="*/ 2147483647 w 419"/>
                <a:gd name="T59" fmla="*/ 2147483647 h 469"/>
                <a:gd name="T60" fmla="*/ 2147483647 w 419"/>
                <a:gd name="T61" fmla="*/ 2147483647 h 469"/>
                <a:gd name="T62" fmla="*/ 2147483647 w 419"/>
                <a:gd name="T63" fmla="*/ 2147483647 h 469"/>
                <a:gd name="T64" fmla="*/ 2147483647 w 419"/>
                <a:gd name="T65" fmla="*/ 2147483647 h 469"/>
                <a:gd name="T66" fmla="*/ 2147483647 w 419"/>
                <a:gd name="T67" fmla="*/ 2147483647 h 469"/>
                <a:gd name="T68" fmla="*/ 2147483647 w 419"/>
                <a:gd name="T69" fmla="*/ 2147483647 h 469"/>
                <a:gd name="T70" fmla="*/ 2147483647 w 419"/>
                <a:gd name="T71" fmla="*/ 2147483647 h 469"/>
                <a:gd name="T72" fmla="*/ 2147483647 w 419"/>
                <a:gd name="T73" fmla="*/ 2147483647 h 469"/>
                <a:gd name="T74" fmla="*/ 2147483647 w 419"/>
                <a:gd name="T75" fmla="*/ 2147483647 h 469"/>
                <a:gd name="T76" fmla="*/ 2147483647 w 419"/>
                <a:gd name="T77" fmla="*/ 2147483647 h 469"/>
                <a:gd name="T78" fmla="*/ 2147483647 w 419"/>
                <a:gd name="T79" fmla="*/ 2147483647 h 469"/>
                <a:gd name="T80" fmla="*/ 2147483647 w 419"/>
                <a:gd name="T81" fmla="*/ 2147483647 h 469"/>
                <a:gd name="T82" fmla="*/ 2147483647 w 419"/>
                <a:gd name="T83" fmla="*/ 2147483647 h 469"/>
                <a:gd name="T84" fmla="*/ 2147483647 w 419"/>
                <a:gd name="T85" fmla="*/ 2147483647 h 469"/>
                <a:gd name="T86" fmla="*/ 2147483647 w 419"/>
                <a:gd name="T87" fmla="*/ 2147483647 h 469"/>
                <a:gd name="T88" fmla="*/ 2147483647 w 419"/>
                <a:gd name="T89" fmla="*/ 214748364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4F81BD"/>
            </a:solidFill>
            <a:ln w="9525" cap="rnd" cmpd="sng">
              <a:solidFill>
                <a:schemeClr val="bg1"/>
              </a:solidFill>
              <a:prstDash val="solid"/>
              <a:round/>
              <a:headEnd type="none" w="med" len="med"/>
              <a:tailEnd type="none" w="med" len="med"/>
            </a:ln>
          </p:spPr>
          <p:txBody>
            <a:bodyPr/>
            <a:lstStyle/>
            <a:p>
              <a:endParaRPr lang="en-GB"/>
            </a:p>
          </p:txBody>
        </p:sp>
        <p:sp>
          <p:nvSpPr>
            <p:cNvPr id="5214" name="Freeform 38"/>
            <p:cNvSpPr>
              <a:spLocks/>
            </p:cNvSpPr>
            <p:nvPr/>
          </p:nvSpPr>
          <p:spPr bwMode="auto">
            <a:xfrm>
              <a:off x="1967153" y="3042742"/>
              <a:ext cx="329588" cy="143752"/>
            </a:xfrm>
            <a:custGeom>
              <a:avLst/>
              <a:gdLst>
                <a:gd name="T0" fmla="*/ 2147483647 w 404"/>
                <a:gd name="T1" fmla="*/ 2147483647 h 203"/>
                <a:gd name="T2" fmla="*/ 2147483647 w 404"/>
                <a:gd name="T3" fmla="*/ 0 h 203"/>
                <a:gd name="T4" fmla="*/ 2147483647 w 404"/>
                <a:gd name="T5" fmla="*/ 0 h 203"/>
                <a:gd name="T6" fmla="*/ 2147483647 w 404"/>
                <a:gd name="T7" fmla="*/ 2147483647 h 203"/>
                <a:gd name="T8" fmla="*/ 2147483647 w 404"/>
                <a:gd name="T9" fmla="*/ 2147483647 h 203"/>
                <a:gd name="T10" fmla="*/ 2147483647 w 404"/>
                <a:gd name="T11" fmla="*/ 2147483647 h 203"/>
                <a:gd name="T12" fmla="*/ 2147483647 w 404"/>
                <a:gd name="T13" fmla="*/ 2147483647 h 203"/>
                <a:gd name="T14" fmla="*/ 2147483647 w 404"/>
                <a:gd name="T15" fmla="*/ 2147483647 h 203"/>
                <a:gd name="T16" fmla="*/ 2147483647 w 404"/>
                <a:gd name="T17" fmla="*/ 2147483647 h 203"/>
                <a:gd name="T18" fmla="*/ 2147483647 w 404"/>
                <a:gd name="T19" fmla="*/ 2147483647 h 203"/>
                <a:gd name="T20" fmla="*/ 2147483647 w 404"/>
                <a:gd name="T21" fmla="*/ 2147483647 h 203"/>
                <a:gd name="T22" fmla="*/ 2147483647 w 404"/>
                <a:gd name="T23" fmla="*/ 2147483647 h 203"/>
                <a:gd name="T24" fmla="*/ 2147483647 w 404"/>
                <a:gd name="T25" fmla="*/ 2147483647 h 203"/>
                <a:gd name="T26" fmla="*/ 2147483647 w 404"/>
                <a:gd name="T27" fmla="*/ 2147483647 h 203"/>
                <a:gd name="T28" fmla="*/ 2147483647 w 404"/>
                <a:gd name="T29" fmla="*/ 2147483647 h 203"/>
                <a:gd name="T30" fmla="*/ 2147483647 w 404"/>
                <a:gd name="T31" fmla="*/ 2147483647 h 203"/>
                <a:gd name="T32" fmla="*/ 2147483647 w 404"/>
                <a:gd name="T33" fmla="*/ 2147483647 h 203"/>
                <a:gd name="T34" fmla="*/ 2147483647 w 404"/>
                <a:gd name="T35" fmla="*/ 2147483647 h 203"/>
                <a:gd name="T36" fmla="*/ 2147483647 w 404"/>
                <a:gd name="T37" fmla="*/ 2147483647 h 203"/>
                <a:gd name="T38" fmla="*/ 2147483647 w 404"/>
                <a:gd name="T39" fmla="*/ 2147483647 h 203"/>
                <a:gd name="T40" fmla="*/ 2147483647 w 404"/>
                <a:gd name="T41" fmla="*/ 2147483647 h 203"/>
                <a:gd name="T42" fmla="*/ 2147483647 w 404"/>
                <a:gd name="T43" fmla="*/ 2147483647 h 203"/>
                <a:gd name="T44" fmla="*/ 2147483647 w 404"/>
                <a:gd name="T45" fmla="*/ 2147483647 h 203"/>
                <a:gd name="T46" fmla="*/ 2147483647 w 404"/>
                <a:gd name="T47" fmla="*/ 2147483647 h 203"/>
                <a:gd name="T48" fmla="*/ 2147483647 w 404"/>
                <a:gd name="T49" fmla="*/ 2147483647 h 203"/>
                <a:gd name="T50" fmla="*/ 2147483647 w 404"/>
                <a:gd name="T51" fmla="*/ 2147483647 h 203"/>
                <a:gd name="T52" fmla="*/ 2147483647 w 404"/>
                <a:gd name="T53" fmla="*/ 2147483647 h 203"/>
                <a:gd name="T54" fmla="*/ 2147483647 w 404"/>
                <a:gd name="T55" fmla="*/ 2147483647 h 203"/>
                <a:gd name="T56" fmla="*/ 2147483647 w 404"/>
                <a:gd name="T57" fmla="*/ 2147483647 h 203"/>
                <a:gd name="T58" fmla="*/ 2147483647 w 404"/>
                <a:gd name="T59" fmla="*/ 2147483647 h 203"/>
                <a:gd name="T60" fmla="*/ 2147483647 w 404"/>
                <a:gd name="T61" fmla="*/ 2147483647 h 203"/>
                <a:gd name="T62" fmla="*/ 2147483647 w 404"/>
                <a:gd name="T63" fmla="*/ 2147483647 h 203"/>
                <a:gd name="T64" fmla="*/ 2147483647 w 404"/>
                <a:gd name="T65" fmla="*/ 2147483647 h 203"/>
                <a:gd name="T66" fmla="*/ 2147483647 w 404"/>
                <a:gd name="T67" fmla="*/ 2147483647 h 203"/>
                <a:gd name="T68" fmla="*/ 2147483647 w 404"/>
                <a:gd name="T69" fmla="*/ 2147483647 h 203"/>
                <a:gd name="T70" fmla="*/ 2147483647 w 404"/>
                <a:gd name="T71" fmla="*/ 2147483647 h 203"/>
                <a:gd name="T72" fmla="*/ 2147483647 w 404"/>
                <a:gd name="T73" fmla="*/ 2147483647 h 203"/>
                <a:gd name="T74" fmla="*/ 0 w 404"/>
                <a:gd name="T75" fmla="*/ 2147483647 h 203"/>
                <a:gd name="T76" fmla="*/ 0 w 404"/>
                <a:gd name="T77" fmla="*/ 2147483647 h 203"/>
                <a:gd name="T78" fmla="*/ 2147483647 w 404"/>
                <a:gd name="T79" fmla="*/ 2147483647 h 203"/>
                <a:gd name="T80" fmla="*/ 2147483647 w 404"/>
                <a:gd name="T81" fmla="*/ 2147483647 h 203"/>
                <a:gd name="T82" fmla="*/ 2147483647 w 404"/>
                <a:gd name="T83" fmla="*/ 2147483647 h 203"/>
                <a:gd name="T84" fmla="*/ 2147483647 w 404"/>
                <a:gd name="T85" fmla="*/ 2147483647 h 203"/>
                <a:gd name="T86" fmla="*/ 2147483647 w 404"/>
                <a:gd name="T87" fmla="*/ 2147483647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15" name="Freeform 39" descr="Wide upward diagonal"/>
            <p:cNvSpPr>
              <a:spLocks/>
            </p:cNvSpPr>
            <p:nvPr/>
          </p:nvSpPr>
          <p:spPr bwMode="auto">
            <a:xfrm>
              <a:off x="2303444" y="3476129"/>
              <a:ext cx="358636" cy="263013"/>
            </a:xfrm>
            <a:custGeom>
              <a:avLst/>
              <a:gdLst>
                <a:gd name="T0" fmla="*/ 2147483647 w 440"/>
                <a:gd name="T1" fmla="*/ 2147483647 h 368"/>
                <a:gd name="T2" fmla="*/ 2147483647 w 440"/>
                <a:gd name="T3" fmla="*/ 2147483647 h 368"/>
                <a:gd name="T4" fmla="*/ 2147483647 w 440"/>
                <a:gd name="T5" fmla="*/ 2147483647 h 368"/>
                <a:gd name="T6" fmla="*/ 2147483647 w 440"/>
                <a:gd name="T7" fmla="*/ 2147483647 h 368"/>
                <a:gd name="T8" fmla="*/ 2147483647 w 440"/>
                <a:gd name="T9" fmla="*/ 2147483647 h 368"/>
                <a:gd name="T10" fmla="*/ 2147483647 w 440"/>
                <a:gd name="T11" fmla="*/ 2147483647 h 368"/>
                <a:gd name="T12" fmla="*/ 2147483647 w 440"/>
                <a:gd name="T13" fmla="*/ 2147483647 h 368"/>
                <a:gd name="T14" fmla="*/ 2147483647 w 440"/>
                <a:gd name="T15" fmla="*/ 2147483647 h 368"/>
                <a:gd name="T16" fmla="*/ 2147483647 w 440"/>
                <a:gd name="T17" fmla="*/ 2147483647 h 368"/>
                <a:gd name="T18" fmla="*/ 2147483647 w 440"/>
                <a:gd name="T19" fmla="*/ 2147483647 h 368"/>
                <a:gd name="T20" fmla="*/ 2147483647 w 440"/>
                <a:gd name="T21" fmla="*/ 2147483647 h 368"/>
                <a:gd name="T22" fmla="*/ 2147483647 w 440"/>
                <a:gd name="T23" fmla="*/ 2147483647 h 368"/>
                <a:gd name="T24" fmla="*/ 2147483647 w 440"/>
                <a:gd name="T25" fmla="*/ 2147483647 h 368"/>
                <a:gd name="T26" fmla="*/ 2147483647 w 440"/>
                <a:gd name="T27" fmla="*/ 2147483647 h 368"/>
                <a:gd name="T28" fmla="*/ 2147483647 w 440"/>
                <a:gd name="T29" fmla="*/ 2147483647 h 368"/>
                <a:gd name="T30" fmla="*/ 2147483647 w 440"/>
                <a:gd name="T31" fmla="*/ 2147483647 h 368"/>
                <a:gd name="T32" fmla="*/ 2147483647 w 440"/>
                <a:gd name="T33" fmla="*/ 2147483647 h 368"/>
                <a:gd name="T34" fmla="*/ 2147483647 w 440"/>
                <a:gd name="T35" fmla="*/ 2147483647 h 368"/>
                <a:gd name="T36" fmla="*/ 2147483647 w 440"/>
                <a:gd name="T37" fmla="*/ 2147483647 h 368"/>
                <a:gd name="T38" fmla="*/ 2147483647 w 440"/>
                <a:gd name="T39" fmla="*/ 2147483647 h 368"/>
                <a:gd name="T40" fmla="*/ 2147483647 w 440"/>
                <a:gd name="T41" fmla="*/ 2147483647 h 368"/>
                <a:gd name="T42" fmla="*/ 2147483647 w 440"/>
                <a:gd name="T43" fmla="*/ 2147483647 h 368"/>
                <a:gd name="T44" fmla="*/ 2147483647 w 440"/>
                <a:gd name="T45" fmla="*/ 2147483647 h 368"/>
                <a:gd name="T46" fmla="*/ 2147483647 w 440"/>
                <a:gd name="T47" fmla="*/ 2147483647 h 368"/>
                <a:gd name="T48" fmla="*/ 2147483647 w 440"/>
                <a:gd name="T49" fmla="*/ 2147483647 h 368"/>
                <a:gd name="T50" fmla="*/ 2147483647 w 440"/>
                <a:gd name="T51" fmla="*/ 2147483647 h 368"/>
                <a:gd name="T52" fmla="*/ 2147483647 w 440"/>
                <a:gd name="T53" fmla="*/ 2147483647 h 368"/>
                <a:gd name="T54" fmla="*/ 2147483647 w 440"/>
                <a:gd name="T55" fmla="*/ 2147483647 h 368"/>
                <a:gd name="T56" fmla="*/ 2147483647 w 440"/>
                <a:gd name="T57" fmla="*/ 2147483647 h 368"/>
                <a:gd name="T58" fmla="*/ 2147483647 w 440"/>
                <a:gd name="T59" fmla="*/ 2147483647 h 368"/>
                <a:gd name="T60" fmla="*/ 2147483647 w 440"/>
                <a:gd name="T61" fmla="*/ 2147483647 h 368"/>
                <a:gd name="T62" fmla="*/ 2147483647 w 440"/>
                <a:gd name="T63" fmla="*/ 2147483647 h 368"/>
                <a:gd name="T64" fmla="*/ 2147483647 w 440"/>
                <a:gd name="T65" fmla="*/ 2147483647 h 368"/>
                <a:gd name="T66" fmla="*/ 2147483647 w 440"/>
                <a:gd name="T67" fmla="*/ 2147483647 h 368"/>
                <a:gd name="T68" fmla="*/ 2147483647 w 440"/>
                <a:gd name="T69" fmla="*/ 2147483647 h 368"/>
                <a:gd name="T70" fmla="*/ 2147483647 w 440"/>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16" name="Freeform 40"/>
            <p:cNvSpPr>
              <a:spLocks/>
            </p:cNvSpPr>
            <p:nvPr/>
          </p:nvSpPr>
          <p:spPr bwMode="auto">
            <a:xfrm>
              <a:off x="2097870" y="3637983"/>
              <a:ext cx="137421" cy="233197"/>
            </a:xfrm>
            <a:custGeom>
              <a:avLst/>
              <a:gdLst>
                <a:gd name="T0" fmla="*/ 2147483647 w 171"/>
                <a:gd name="T1" fmla="*/ 2147483647 h 328"/>
                <a:gd name="T2" fmla="*/ 2147483647 w 171"/>
                <a:gd name="T3" fmla="*/ 2147483647 h 328"/>
                <a:gd name="T4" fmla="*/ 2147483647 w 171"/>
                <a:gd name="T5" fmla="*/ 2147483647 h 328"/>
                <a:gd name="T6" fmla="*/ 2147483647 w 171"/>
                <a:gd name="T7" fmla="*/ 2147483647 h 328"/>
                <a:gd name="T8" fmla="*/ 2147483647 w 171"/>
                <a:gd name="T9" fmla="*/ 2147483647 h 328"/>
                <a:gd name="T10" fmla="*/ 2147483647 w 171"/>
                <a:gd name="T11" fmla="*/ 2147483647 h 328"/>
                <a:gd name="T12" fmla="*/ 2147483647 w 171"/>
                <a:gd name="T13" fmla="*/ 2147483647 h 328"/>
                <a:gd name="T14" fmla="*/ 2147483647 w 171"/>
                <a:gd name="T15" fmla="*/ 2147483647 h 328"/>
                <a:gd name="T16" fmla="*/ 2147483647 w 171"/>
                <a:gd name="T17" fmla="*/ 2147483647 h 328"/>
                <a:gd name="T18" fmla="*/ 0 w 171"/>
                <a:gd name="T19" fmla="*/ 2147483647 h 328"/>
                <a:gd name="T20" fmla="*/ 2147483647 w 171"/>
                <a:gd name="T21" fmla="*/ 2147483647 h 328"/>
                <a:gd name="T22" fmla="*/ 2147483647 w 171"/>
                <a:gd name="T23" fmla="*/ 2147483647 h 328"/>
                <a:gd name="T24" fmla="*/ 2147483647 w 171"/>
                <a:gd name="T25" fmla="*/ 2147483647 h 328"/>
                <a:gd name="T26" fmla="*/ 2147483647 w 171"/>
                <a:gd name="T27" fmla="*/ 2147483647 h 328"/>
                <a:gd name="T28" fmla="*/ 2147483647 w 171"/>
                <a:gd name="T29" fmla="*/ 2147483647 h 328"/>
                <a:gd name="T30" fmla="*/ 2147483647 w 171"/>
                <a:gd name="T31" fmla="*/ 2147483647 h 328"/>
                <a:gd name="T32" fmla="*/ 2147483647 w 171"/>
                <a:gd name="T33" fmla="*/ 2147483647 h 328"/>
                <a:gd name="T34" fmla="*/ 2147483647 w 171"/>
                <a:gd name="T35" fmla="*/ 2147483647 h 328"/>
                <a:gd name="T36" fmla="*/ 2147483647 w 171"/>
                <a:gd name="T37" fmla="*/ 2147483647 h 328"/>
                <a:gd name="T38" fmla="*/ 2147483647 w 171"/>
                <a:gd name="T39" fmla="*/ 2147483647 h 328"/>
                <a:gd name="T40" fmla="*/ 2147483647 w 171"/>
                <a:gd name="T41" fmla="*/ 2147483647 h 328"/>
                <a:gd name="T42" fmla="*/ 2147483647 w 171"/>
                <a:gd name="T43" fmla="*/ 2147483647 h 328"/>
                <a:gd name="T44" fmla="*/ 2147483647 w 171"/>
                <a:gd name="T45" fmla="*/ 2147483647 h 328"/>
                <a:gd name="T46" fmla="*/ 2147483647 w 171"/>
                <a:gd name="T47" fmla="*/ 2147483647 h 328"/>
                <a:gd name="T48" fmla="*/ 2147483647 w 171"/>
                <a:gd name="T49" fmla="*/ 2147483647 h 328"/>
                <a:gd name="T50" fmla="*/ 2147483647 w 171"/>
                <a:gd name="T51" fmla="*/ 2147483647 h 328"/>
                <a:gd name="T52" fmla="*/ 2147483647 w 171"/>
                <a:gd name="T53" fmla="*/ 2147483647 h 328"/>
                <a:gd name="T54" fmla="*/ 2147483647 w 171"/>
                <a:gd name="T55" fmla="*/ 2147483647 h 328"/>
                <a:gd name="T56" fmla="*/ 2147483647 w 171"/>
                <a:gd name="T57" fmla="*/ 2147483647 h 328"/>
                <a:gd name="T58" fmla="*/ 2147483647 w 171"/>
                <a:gd name="T59" fmla="*/ 2147483647 h 328"/>
                <a:gd name="T60" fmla="*/ 2147483647 w 171"/>
                <a:gd name="T61" fmla="*/ 2147483647 h 328"/>
                <a:gd name="T62" fmla="*/ 2147483647 w 171"/>
                <a:gd name="T63" fmla="*/ 2147483647 h 328"/>
                <a:gd name="T64" fmla="*/ 2147483647 w 171"/>
                <a:gd name="T65" fmla="*/ 2147483647 h 328"/>
                <a:gd name="T66" fmla="*/ 2147483647 w 171"/>
                <a:gd name="T67" fmla="*/ 2147483647 h 328"/>
                <a:gd name="T68" fmla="*/ 2147483647 w 171"/>
                <a:gd name="T69" fmla="*/ 2147483647 h 328"/>
                <a:gd name="T70" fmla="*/ 2147483647 w 171"/>
                <a:gd name="T71" fmla="*/ 2147483647 h 328"/>
                <a:gd name="T72" fmla="*/ 2147483647 w 171"/>
                <a:gd name="T73" fmla="*/ 2147483647 h 328"/>
                <a:gd name="T74" fmla="*/ 2147483647 w 171"/>
                <a:gd name="T75" fmla="*/ 2147483647 h 328"/>
                <a:gd name="T76" fmla="*/ 2147483647 w 171"/>
                <a:gd name="T77" fmla="*/ 2147483647 h 328"/>
                <a:gd name="T78" fmla="*/ 2147483647 w 171"/>
                <a:gd name="T79" fmla="*/ 2147483647 h 328"/>
                <a:gd name="T80" fmla="*/ 2147483647 w 171"/>
                <a:gd name="T81" fmla="*/ 2147483647 h 328"/>
                <a:gd name="T82" fmla="*/ 2147483647 w 171"/>
                <a:gd name="T83" fmla="*/ 2147483647 h 328"/>
                <a:gd name="T84" fmla="*/ 2147483647 w 171"/>
                <a:gd name="T85" fmla="*/ 2147483647 h 328"/>
                <a:gd name="T86" fmla="*/ 2147483647 w 171"/>
                <a:gd name="T87" fmla="*/ 2147483647 h 328"/>
                <a:gd name="T88" fmla="*/ 2147483647 w 171"/>
                <a:gd name="T89" fmla="*/ 2147483647 h 328"/>
                <a:gd name="T90" fmla="*/ 2147483647 w 171"/>
                <a:gd name="T91" fmla="*/ 0 h 328"/>
                <a:gd name="T92" fmla="*/ 2147483647 w 171"/>
                <a:gd name="T93" fmla="*/ 2147483647 h 328"/>
                <a:gd name="T94" fmla="*/ 2147483647 w 171"/>
                <a:gd name="T95" fmla="*/ 2147483647 h 328"/>
                <a:gd name="T96" fmla="*/ 2147483647 w 171"/>
                <a:gd name="T97" fmla="*/ 2147483647 h 328"/>
                <a:gd name="T98" fmla="*/ 2147483647 w 171"/>
                <a:gd name="T99" fmla="*/ 2147483647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
                <a:gd name="T151" fmla="*/ 0 h 328"/>
                <a:gd name="T152" fmla="*/ 171 w 171"/>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 h="328">
                  <a:moveTo>
                    <a:pt x="10" y="74"/>
                  </a:moveTo>
                  <a:lnTo>
                    <a:pt x="21" y="83"/>
                  </a:lnTo>
                  <a:lnTo>
                    <a:pt x="21" y="99"/>
                  </a:lnTo>
                  <a:lnTo>
                    <a:pt x="21" y="108"/>
                  </a:lnTo>
                  <a:lnTo>
                    <a:pt x="12" y="121"/>
                  </a:lnTo>
                  <a:lnTo>
                    <a:pt x="12" y="152"/>
                  </a:lnTo>
                  <a:lnTo>
                    <a:pt x="19" y="165"/>
                  </a:lnTo>
                  <a:lnTo>
                    <a:pt x="4" y="191"/>
                  </a:lnTo>
                  <a:lnTo>
                    <a:pt x="6" y="197"/>
                  </a:lnTo>
                  <a:lnTo>
                    <a:pt x="0" y="210"/>
                  </a:lnTo>
                  <a:lnTo>
                    <a:pt x="6" y="226"/>
                  </a:lnTo>
                  <a:lnTo>
                    <a:pt x="6" y="235"/>
                  </a:lnTo>
                  <a:lnTo>
                    <a:pt x="10" y="222"/>
                  </a:lnTo>
                  <a:lnTo>
                    <a:pt x="25" y="239"/>
                  </a:lnTo>
                  <a:lnTo>
                    <a:pt x="21" y="256"/>
                  </a:lnTo>
                  <a:lnTo>
                    <a:pt x="14" y="264"/>
                  </a:lnTo>
                  <a:lnTo>
                    <a:pt x="25" y="279"/>
                  </a:lnTo>
                  <a:lnTo>
                    <a:pt x="33" y="283"/>
                  </a:lnTo>
                  <a:lnTo>
                    <a:pt x="52" y="296"/>
                  </a:lnTo>
                  <a:lnTo>
                    <a:pt x="67" y="311"/>
                  </a:lnTo>
                  <a:lnTo>
                    <a:pt x="69" y="319"/>
                  </a:lnTo>
                  <a:lnTo>
                    <a:pt x="86" y="328"/>
                  </a:lnTo>
                  <a:lnTo>
                    <a:pt x="103" y="319"/>
                  </a:lnTo>
                  <a:lnTo>
                    <a:pt x="120" y="307"/>
                  </a:lnTo>
                  <a:lnTo>
                    <a:pt x="131" y="288"/>
                  </a:lnTo>
                  <a:lnTo>
                    <a:pt x="137" y="273"/>
                  </a:lnTo>
                  <a:lnTo>
                    <a:pt x="152" y="241"/>
                  </a:lnTo>
                  <a:lnTo>
                    <a:pt x="158" y="220"/>
                  </a:lnTo>
                  <a:lnTo>
                    <a:pt x="160" y="197"/>
                  </a:lnTo>
                  <a:lnTo>
                    <a:pt x="171" y="182"/>
                  </a:lnTo>
                  <a:lnTo>
                    <a:pt x="152" y="176"/>
                  </a:lnTo>
                  <a:lnTo>
                    <a:pt x="148" y="167"/>
                  </a:lnTo>
                  <a:lnTo>
                    <a:pt x="137" y="169"/>
                  </a:lnTo>
                  <a:lnTo>
                    <a:pt x="122" y="163"/>
                  </a:lnTo>
                  <a:lnTo>
                    <a:pt x="118" y="140"/>
                  </a:lnTo>
                  <a:lnTo>
                    <a:pt x="114" y="125"/>
                  </a:lnTo>
                  <a:lnTo>
                    <a:pt x="122" y="106"/>
                  </a:lnTo>
                  <a:lnTo>
                    <a:pt x="122" y="55"/>
                  </a:lnTo>
                  <a:lnTo>
                    <a:pt x="120" y="36"/>
                  </a:lnTo>
                  <a:lnTo>
                    <a:pt x="114" y="28"/>
                  </a:lnTo>
                  <a:lnTo>
                    <a:pt x="99" y="26"/>
                  </a:lnTo>
                  <a:lnTo>
                    <a:pt x="88" y="19"/>
                  </a:lnTo>
                  <a:lnTo>
                    <a:pt x="80" y="4"/>
                  </a:lnTo>
                  <a:lnTo>
                    <a:pt x="63" y="4"/>
                  </a:lnTo>
                  <a:lnTo>
                    <a:pt x="48" y="4"/>
                  </a:lnTo>
                  <a:lnTo>
                    <a:pt x="35" y="0"/>
                  </a:lnTo>
                  <a:lnTo>
                    <a:pt x="25" y="11"/>
                  </a:lnTo>
                  <a:lnTo>
                    <a:pt x="21" y="40"/>
                  </a:lnTo>
                  <a:lnTo>
                    <a:pt x="19" y="59"/>
                  </a:lnTo>
                  <a:lnTo>
                    <a:pt x="10" y="74"/>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17" name="Freeform 41" descr="Wide upward diagonal"/>
            <p:cNvSpPr>
              <a:spLocks/>
            </p:cNvSpPr>
            <p:nvPr/>
          </p:nvSpPr>
          <p:spPr bwMode="auto">
            <a:xfrm>
              <a:off x="2198423" y="3151355"/>
              <a:ext cx="516168" cy="378015"/>
            </a:xfrm>
            <a:custGeom>
              <a:avLst/>
              <a:gdLst>
                <a:gd name="T0" fmla="*/ 2147483647 w 633"/>
                <a:gd name="T1" fmla="*/ 2147483647 h 528"/>
                <a:gd name="T2" fmla="*/ 2147483647 w 633"/>
                <a:gd name="T3" fmla="*/ 2147483647 h 528"/>
                <a:gd name="T4" fmla="*/ 2147483647 w 633"/>
                <a:gd name="T5" fmla="*/ 2147483647 h 528"/>
                <a:gd name="T6" fmla="*/ 2147483647 w 633"/>
                <a:gd name="T7" fmla="*/ 2147483647 h 528"/>
                <a:gd name="T8" fmla="*/ 2147483647 w 633"/>
                <a:gd name="T9" fmla="*/ 2147483647 h 528"/>
                <a:gd name="T10" fmla="*/ 0 w 633"/>
                <a:gd name="T11" fmla="*/ 2147483647 h 528"/>
                <a:gd name="T12" fmla="*/ 2147483647 w 633"/>
                <a:gd name="T13" fmla="*/ 2147483647 h 528"/>
                <a:gd name="T14" fmla="*/ 2147483647 w 633"/>
                <a:gd name="T15" fmla="*/ 2147483647 h 528"/>
                <a:gd name="T16" fmla="*/ 2147483647 w 633"/>
                <a:gd name="T17" fmla="*/ 2147483647 h 528"/>
                <a:gd name="T18" fmla="*/ 2147483647 w 633"/>
                <a:gd name="T19" fmla="*/ 2147483647 h 528"/>
                <a:gd name="T20" fmla="*/ 2147483647 w 633"/>
                <a:gd name="T21" fmla="*/ 2147483647 h 528"/>
                <a:gd name="T22" fmla="*/ 2147483647 w 633"/>
                <a:gd name="T23" fmla="*/ 2147483647 h 528"/>
                <a:gd name="T24" fmla="*/ 2147483647 w 633"/>
                <a:gd name="T25" fmla="*/ 2147483647 h 528"/>
                <a:gd name="T26" fmla="*/ 2147483647 w 633"/>
                <a:gd name="T27" fmla="*/ 2147483647 h 528"/>
                <a:gd name="T28" fmla="*/ 2147483647 w 633"/>
                <a:gd name="T29" fmla="*/ 2147483647 h 528"/>
                <a:gd name="T30" fmla="*/ 2147483647 w 633"/>
                <a:gd name="T31" fmla="*/ 2147483647 h 528"/>
                <a:gd name="T32" fmla="*/ 2147483647 w 633"/>
                <a:gd name="T33" fmla="*/ 2147483647 h 528"/>
                <a:gd name="T34" fmla="*/ 2147483647 w 633"/>
                <a:gd name="T35" fmla="*/ 2147483647 h 528"/>
                <a:gd name="T36" fmla="*/ 2147483647 w 633"/>
                <a:gd name="T37" fmla="*/ 2147483647 h 528"/>
                <a:gd name="T38" fmla="*/ 2147483647 w 633"/>
                <a:gd name="T39" fmla="*/ 2147483647 h 528"/>
                <a:gd name="T40" fmla="*/ 2147483647 w 633"/>
                <a:gd name="T41" fmla="*/ 2147483647 h 528"/>
                <a:gd name="T42" fmla="*/ 2147483647 w 633"/>
                <a:gd name="T43" fmla="*/ 2147483647 h 528"/>
                <a:gd name="T44" fmla="*/ 2147483647 w 633"/>
                <a:gd name="T45" fmla="*/ 2147483647 h 528"/>
                <a:gd name="T46" fmla="*/ 2147483647 w 633"/>
                <a:gd name="T47" fmla="*/ 2147483647 h 528"/>
                <a:gd name="T48" fmla="*/ 2147483647 w 633"/>
                <a:gd name="T49" fmla="*/ 2147483647 h 528"/>
                <a:gd name="T50" fmla="*/ 2147483647 w 633"/>
                <a:gd name="T51" fmla="*/ 2147483647 h 528"/>
                <a:gd name="T52" fmla="*/ 2147483647 w 633"/>
                <a:gd name="T53" fmla="*/ 2147483647 h 528"/>
                <a:gd name="T54" fmla="*/ 2147483647 w 633"/>
                <a:gd name="T55" fmla="*/ 2147483647 h 528"/>
                <a:gd name="T56" fmla="*/ 2147483647 w 633"/>
                <a:gd name="T57" fmla="*/ 2147483647 h 528"/>
                <a:gd name="T58" fmla="*/ 2147483647 w 633"/>
                <a:gd name="T59" fmla="*/ 2147483647 h 528"/>
                <a:gd name="T60" fmla="*/ 2147483647 w 633"/>
                <a:gd name="T61" fmla="*/ 2147483647 h 528"/>
                <a:gd name="T62" fmla="*/ 2147483647 w 633"/>
                <a:gd name="T63" fmla="*/ 2147483647 h 528"/>
                <a:gd name="T64" fmla="*/ 2147483647 w 633"/>
                <a:gd name="T65" fmla="*/ 2147483647 h 528"/>
                <a:gd name="T66" fmla="*/ 2147483647 w 633"/>
                <a:gd name="T67" fmla="*/ 2147483647 h 528"/>
                <a:gd name="T68" fmla="*/ 2147483647 w 633"/>
                <a:gd name="T69" fmla="*/ 2147483647 h 528"/>
                <a:gd name="T70" fmla="*/ 2147483647 w 633"/>
                <a:gd name="T71" fmla="*/ 2147483647 h 528"/>
                <a:gd name="T72" fmla="*/ 2147483647 w 633"/>
                <a:gd name="T73" fmla="*/ 2147483647 h 528"/>
                <a:gd name="T74" fmla="*/ 2147483647 w 633"/>
                <a:gd name="T75" fmla="*/ 2147483647 h 528"/>
                <a:gd name="T76" fmla="*/ 2147483647 w 633"/>
                <a:gd name="T77" fmla="*/ 2147483647 h 528"/>
                <a:gd name="T78" fmla="*/ 2147483647 w 633"/>
                <a:gd name="T79" fmla="*/ 2147483647 h 528"/>
                <a:gd name="T80" fmla="*/ 2147483647 w 633"/>
                <a:gd name="T81" fmla="*/ 2147483647 h 528"/>
                <a:gd name="T82" fmla="*/ 2147483647 w 633"/>
                <a:gd name="T83" fmla="*/ 0 h 528"/>
                <a:gd name="T84" fmla="*/ 2147483647 w 633"/>
                <a:gd name="T85" fmla="*/ 2147483647 h 528"/>
                <a:gd name="T86" fmla="*/ 2147483647 w 633"/>
                <a:gd name="T87" fmla="*/ 2147483647 h 528"/>
                <a:gd name="T88" fmla="*/ 2147483647 w 633"/>
                <a:gd name="T89" fmla="*/ 2147483647 h 528"/>
                <a:gd name="T90" fmla="*/ 2147483647 w 633"/>
                <a:gd name="T91" fmla="*/ 2147483647 h 528"/>
                <a:gd name="T92" fmla="*/ 2147483647 w 633"/>
                <a:gd name="T93" fmla="*/ 2147483647 h 528"/>
                <a:gd name="T94" fmla="*/ 2147483647 w 633"/>
                <a:gd name="T95" fmla="*/ 2147483647 h 528"/>
                <a:gd name="T96" fmla="*/ 2147483647 w 633"/>
                <a:gd name="T97" fmla="*/ 2147483647 h 528"/>
                <a:gd name="T98" fmla="*/ 2147483647 w 633"/>
                <a:gd name="T99" fmla="*/ 2147483647 h 528"/>
                <a:gd name="T100" fmla="*/ 2147483647 w 633"/>
                <a:gd name="T101" fmla="*/ 2147483647 h 528"/>
                <a:gd name="T102" fmla="*/ 2147483647 w 633"/>
                <a:gd name="T103" fmla="*/ 2147483647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218" name="Freeform 42"/>
            <p:cNvSpPr>
              <a:spLocks/>
            </p:cNvSpPr>
            <p:nvPr/>
          </p:nvSpPr>
          <p:spPr bwMode="auto">
            <a:xfrm>
              <a:off x="2212947" y="3988312"/>
              <a:ext cx="173174" cy="153336"/>
            </a:xfrm>
            <a:custGeom>
              <a:avLst/>
              <a:gdLst>
                <a:gd name="T0" fmla="*/ 2147483647 w 212"/>
                <a:gd name="T1" fmla="*/ 2147483647 h 215"/>
                <a:gd name="T2" fmla="*/ 2147483647 w 212"/>
                <a:gd name="T3" fmla="*/ 2147483647 h 215"/>
                <a:gd name="T4" fmla="*/ 2147483647 w 212"/>
                <a:gd name="T5" fmla="*/ 2147483647 h 215"/>
                <a:gd name="T6" fmla="*/ 2147483647 w 212"/>
                <a:gd name="T7" fmla="*/ 2147483647 h 215"/>
                <a:gd name="T8" fmla="*/ 2147483647 w 212"/>
                <a:gd name="T9" fmla="*/ 2147483647 h 215"/>
                <a:gd name="T10" fmla="*/ 0 w 212"/>
                <a:gd name="T11" fmla="*/ 2147483647 h 215"/>
                <a:gd name="T12" fmla="*/ 2147483647 w 212"/>
                <a:gd name="T13" fmla="*/ 2147483647 h 215"/>
                <a:gd name="T14" fmla="*/ 2147483647 w 212"/>
                <a:gd name="T15" fmla="*/ 2147483647 h 215"/>
                <a:gd name="T16" fmla="*/ 2147483647 w 212"/>
                <a:gd name="T17" fmla="*/ 2147483647 h 215"/>
                <a:gd name="T18" fmla="*/ 2147483647 w 212"/>
                <a:gd name="T19" fmla="*/ 2147483647 h 215"/>
                <a:gd name="T20" fmla="*/ 2147483647 w 212"/>
                <a:gd name="T21" fmla="*/ 2147483647 h 215"/>
                <a:gd name="T22" fmla="*/ 2147483647 w 212"/>
                <a:gd name="T23" fmla="*/ 2147483647 h 215"/>
                <a:gd name="T24" fmla="*/ 2147483647 w 212"/>
                <a:gd name="T25" fmla="*/ 2147483647 h 215"/>
                <a:gd name="T26" fmla="*/ 2147483647 w 212"/>
                <a:gd name="T27" fmla="*/ 2147483647 h 215"/>
                <a:gd name="T28" fmla="*/ 2147483647 w 212"/>
                <a:gd name="T29" fmla="*/ 2147483647 h 215"/>
                <a:gd name="T30" fmla="*/ 2147483647 w 212"/>
                <a:gd name="T31" fmla="*/ 2147483647 h 215"/>
                <a:gd name="T32" fmla="*/ 2147483647 w 212"/>
                <a:gd name="T33" fmla="*/ 2147483647 h 215"/>
                <a:gd name="T34" fmla="*/ 2147483647 w 212"/>
                <a:gd name="T35" fmla="*/ 2147483647 h 215"/>
                <a:gd name="T36" fmla="*/ 2147483647 w 212"/>
                <a:gd name="T37" fmla="*/ 2147483647 h 215"/>
                <a:gd name="T38" fmla="*/ 2147483647 w 212"/>
                <a:gd name="T39" fmla="*/ 2147483647 h 215"/>
                <a:gd name="T40" fmla="*/ 2147483647 w 212"/>
                <a:gd name="T41" fmla="*/ 2147483647 h 215"/>
                <a:gd name="T42" fmla="*/ 2147483647 w 212"/>
                <a:gd name="T43" fmla="*/ 2147483647 h 215"/>
                <a:gd name="T44" fmla="*/ 2147483647 w 212"/>
                <a:gd name="T45" fmla="*/ 2147483647 h 215"/>
                <a:gd name="T46" fmla="*/ 2147483647 w 212"/>
                <a:gd name="T47" fmla="*/ 2147483647 h 215"/>
                <a:gd name="T48" fmla="*/ 2147483647 w 212"/>
                <a:gd name="T49" fmla="*/ 2147483647 h 215"/>
                <a:gd name="T50" fmla="*/ 2147483647 w 212"/>
                <a:gd name="T51" fmla="*/ 2147483647 h 215"/>
                <a:gd name="T52" fmla="*/ 2147483647 w 212"/>
                <a:gd name="T53" fmla="*/ 2147483647 h 215"/>
                <a:gd name="T54" fmla="*/ 2147483647 w 212"/>
                <a:gd name="T55" fmla="*/ 2147483647 h 215"/>
                <a:gd name="T56" fmla="*/ 2147483647 w 212"/>
                <a:gd name="T57" fmla="*/ 2147483647 h 215"/>
                <a:gd name="T58" fmla="*/ 2147483647 w 212"/>
                <a:gd name="T59" fmla="*/ 2147483647 h 215"/>
                <a:gd name="T60" fmla="*/ 2147483647 w 212"/>
                <a:gd name="T61" fmla="*/ 2147483647 h 215"/>
                <a:gd name="T62" fmla="*/ 2147483647 w 212"/>
                <a:gd name="T63" fmla="*/ 2147483647 h 215"/>
                <a:gd name="T64" fmla="*/ 2147483647 w 212"/>
                <a:gd name="T65" fmla="*/ 2147483647 h 215"/>
                <a:gd name="T66" fmla="*/ 2147483647 w 212"/>
                <a:gd name="T67" fmla="*/ 2147483647 h 215"/>
                <a:gd name="T68" fmla="*/ 2147483647 w 212"/>
                <a:gd name="T69" fmla="*/ 2147483647 h 215"/>
                <a:gd name="T70" fmla="*/ 2147483647 w 212"/>
                <a:gd name="T71" fmla="*/ 2147483647 h 215"/>
                <a:gd name="T72" fmla="*/ 2147483647 w 212"/>
                <a:gd name="T73" fmla="*/ 2147483647 h 215"/>
                <a:gd name="T74" fmla="*/ 2147483647 w 212"/>
                <a:gd name="T75" fmla="*/ 2147483647 h 215"/>
                <a:gd name="T76" fmla="*/ 2147483647 w 212"/>
                <a:gd name="T77" fmla="*/ 2147483647 h 215"/>
                <a:gd name="T78" fmla="*/ 2147483647 w 212"/>
                <a:gd name="T79" fmla="*/ 0 h 215"/>
                <a:gd name="T80" fmla="*/ 2147483647 w 212"/>
                <a:gd name="T81" fmla="*/ 2147483647 h 215"/>
                <a:gd name="T82" fmla="*/ 2147483647 w 212"/>
                <a:gd name="T83" fmla="*/ 2147483647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19" name="Freeform 43"/>
            <p:cNvSpPr>
              <a:spLocks/>
            </p:cNvSpPr>
            <p:nvPr/>
          </p:nvSpPr>
          <p:spPr bwMode="auto">
            <a:xfrm>
              <a:off x="2154850" y="3677381"/>
              <a:ext cx="402209" cy="362042"/>
            </a:xfrm>
            <a:custGeom>
              <a:avLst/>
              <a:gdLst>
                <a:gd name="T0" fmla="*/ 2147483647 w 493"/>
                <a:gd name="T1" fmla="*/ 2147483647 h 507"/>
                <a:gd name="T2" fmla="*/ 2147483647 w 493"/>
                <a:gd name="T3" fmla="*/ 2147483647 h 507"/>
                <a:gd name="T4" fmla="*/ 2147483647 w 493"/>
                <a:gd name="T5" fmla="*/ 2147483647 h 507"/>
                <a:gd name="T6" fmla="*/ 2147483647 w 493"/>
                <a:gd name="T7" fmla="*/ 2147483647 h 507"/>
                <a:gd name="T8" fmla="*/ 0 w 493"/>
                <a:gd name="T9" fmla="*/ 2147483647 h 507"/>
                <a:gd name="T10" fmla="*/ 2147483647 w 493"/>
                <a:gd name="T11" fmla="*/ 2147483647 h 507"/>
                <a:gd name="T12" fmla="*/ 2147483647 w 493"/>
                <a:gd name="T13" fmla="*/ 2147483647 h 507"/>
                <a:gd name="T14" fmla="*/ 2147483647 w 493"/>
                <a:gd name="T15" fmla="*/ 2147483647 h 507"/>
                <a:gd name="T16" fmla="*/ 2147483647 w 493"/>
                <a:gd name="T17" fmla="*/ 2147483647 h 507"/>
                <a:gd name="T18" fmla="*/ 2147483647 w 493"/>
                <a:gd name="T19" fmla="*/ 2147483647 h 507"/>
                <a:gd name="T20" fmla="*/ 2147483647 w 493"/>
                <a:gd name="T21" fmla="*/ 2147483647 h 507"/>
                <a:gd name="T22" fmla="*/ 2147483647 w 493"/>
                <a:gd name="T23" fmla="*/ 2147483647 h 507"/>
                <a:gd name="T24" fmla="*/ 2147483647 w 493"/>
                <a:gd name="T25" fmla="*/ 2147483647 h 507"/>
                <a:gd name="T26" fmla="*/ 2147483647 w 493"/>
                <a:gd name="T27" fmla="*/ 2147483647 h 507"/>
                <a:gd name="T28" fmla="*/ 2147483647 w 493"/>
                <a:gd name="T29" fmla="*/ 2147483647 h 507"/>
                <a:gd name="T30" fmla="*/ 2147483647 w 493"/>
                <a:gd name="T31" fmla="*/ 2147483647 h 507"/>
                <a:gd name="T32" fmla="*/ 2147483647 w 493"/>
                <a:gd name="T33" fmla="*/ 2147483647 h 507"/>
                <a:gd name="T34" fmla="*/ 2147483647 w 493"/>
                <a:gd name="T35" fmla="*/ 2147483647 h 507"/>
                <a:gd name="T36" fmla="*/ 2147483647 w 493"/>
                <a:gd name="T37" fmla="*/ 2147483647 h 507"/>
                <a:gd name="T38" fmla="*/ 2147483647 w 493"/>
                <a:gd name="T39" fmla="*/ 2147483647 h 507"/>
                <a:gd name="T40" fmla="*/ 2147483647 w 493"/>
                <a:gd name="T41" fmla="*/ 2147483647 h 507"/>
                <a:gd name="T42" fmla="*/ 2147483647 w 493"/>
                <a:gd name="T43" fmla="*/ 2147483647 h 507"/>
                <a:gd name="T44" fmla="*/ 2147483647 w 493"/>
                <a:gd name="T45" fmla="*/ 2147483647 h 507"/>
                <a:gd name="T46" fmla="*/ 2147483647 w 493"/>
                <a:gd name="T47" fmla="*/ 2147483647 h 507"/>
                <a:gd name="T48" fmla="*/ 2147483647 w 493"/>
                <a:gd name="T49" fmla="*/ 2147483647 h 507"/>
                <a:gd name="T50" fmla="*/ 2147483647 w 493"/>
                <a:gd name="T51" fmla="*/ 2147483647 h 507"/>
                <a:gd name="T52" fmla="*/ 2147483647 w 493"/>
                <a:gd name="T53" fmla="*/ 2147483647 h 507"/>
                <a:gd name="T54" fmla="*/ 2147483647 w 493"/>
                <a:gd name="T55" fmla="*/ 2147483647 h 507"/>
                <a:gd name="T56" fmla="*/ 2147483647 w 493"/>
                <a:gd name="T57" fmla="*/ 2147483647 h 507"/>
                <a:gd name="T58" fmla="*/ 2147483647 w 493"/>
                <a:gd name="T59" fmla="*/ 2147483647 h 507"/>
                <a:gd name="T60" fmla="*/ 2147483647 w 493"/>
                <a:gd name="T61" fmla="*/ 2147483647 h 507"/>
                <a:gd name="T62" fmla="*/ 2147483647 w 493"/>
                <a:gd name="T63" fmla="*/ 2147483647 h 507"/>
                <a:gd name="T64" fmla="*/ 2147483647 w 493"/>
                <a:gd name="T65" fmla="*/ 2147483647 h 507"/>
                <a:gd name="T66" fmla="*/ 2147483647 w 493"/>
                <a:gd name="T67" fmla="*/ 2147483647 h 507"/>
                <a:gd name="T68" fmla="*/ 2147483647 w 493"/>
                <a:gd name="T69" fmla="*/ 2147483647 h 507"/>
                <a:gd name="T70" fmla="*/ 2147483647 w 493"/>
                <a:gd name="T71" fmla="*/ 2147483647 h 507"/>
                <a:gd name="T72" fmla="*/ 2147483647 w 493"/>
                <a:gd name="T73" fmla="*/ 2147483647 h 507"/>
                <a:gd name="T74" fmla="*/ 2147483647 w 493"/>
                <a:gd name="T75" fmla="*/ 2147483647 h 507"/>
                <a:gd name="T76" fmla="*/ 2147483647 w 493"/>
                <a:gd name="T77" fmla="*/ 2147483647 h 507"/>
                <a:gd name="T78" fmla="*/ 2147483647 w 493"/>
                <a:gd name="T79" fmla="*/ 2147483647 h 507"/>
                <a:gd name="T80" fmla="*/ 2147483647 w 493"/>
                <a:gd name="T81" fmla="*/ 2147483647 h 507"/>
                <a:gd name="T82" fmla="*/ 2147483647 w 493"/>
                <a:gd name="T83" fmla="*/ 2147483647 h 507"/>
                <a:gd name="T84" fmla="*/ 2147483647 w 493"/>
                <a:gd name="T85" fmla="*/ 2147483647 h 507"/>
                <a:gd name="T86" fmla="*/ 2147483647 w 493"/>
                <a:gd name="T87" fmla="*/ 2147483647 h 507"/>
                <a:gd name="T88" fmla="*/ 2147483647 w 493"/>
                <a:gd name="T89" fmla="*/ 2147483647 h 507"/>
                <a:gd name="T90" fmla="*/ 2147483647 w 493"/>
                <a:gd name="T91" fmla="*/ 2147483647 h 507"/>
                <a:gd name="T92" fmla="*/ 2147483647 w 493"/>
                <a:gd name="T93" fmla="*/ 2147483647 h 507"/>
                <a:gd name="T94" fmla="*/ 2147483647 w 493"/>
                <a:gd name="T95" fmla="*/ 2147483647 h 507"/>
                <a:gd name="T96" fmla="*/ 2147483647 w 493"/>
                <a:gd name="T97" fmla="*/ 0 h 507"/>
                <a:gd name="T98" fmla="*/ 2147483647 w 493"/>
                <a:gd name="T99" fmla="*/ 2147483647 h 507"/>
                <a:gd name="T100" fmla="*/ 2147483647 w 493"/>
                <a:gd name="T101" fmla="*/ 2147483647 h 507"/>
                <a:gd name="T102" fmla="*/ 2147483647 w 493"/>
                <a:gd name="T103" fmla="*/ 2147483647 h 507"/>
                <a:gd name="T104" fmla="*/ 2147483647 w 493"/>
                <a:gd name="T105" fmla="*/ 2147483647 h 507"/>
                <a:gd name="T106" fmla="*/ 2147483647 w 493"/>
                <a:gd name="T107" fmla="*/ 2147483647 h 507"/>
                <a:gd name="T108" fmla="*/ 2147483647 w 493"/>
                <a:gd name="T109" fmla="*/ 2147483647 h 507"/>
                <a:gd name="T110" fmla="*/ 2147483647 w 493"/>
                <a:gd name="T111" fmla="*/ 2147483647 h 507"/>
                <a:gd name="T112" fmla="*/ 2147483647 w 493"/>
                <a:gd name="T113" fmla="*/ 2147483647 h 507"/>
                <a:gd name="T114" fmla="*/ 2147483647 w 493"/>
                <a:gd name="T115" fmla="*/ 2147483647 h 507"/>
                <a:gd name="T116" fmla="*/ 2147483647 w 493"/>
                <a:gd name="T117" fmla="*/ 2147483647 h 507"/>
                <a:gd name="T118" fmla="*/ 2147483647 w 493"/>
                <a:gd name="T119" fmla="*/ 2147483647 h 507"/>
                <a:gd name="T120" fmla="*/ 2147483647 w 493"/>
                <a:gd name="T121" fmla="*/ 2147483647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20" name="Freeform 44"/>
            <p:cNvSpPr>
              <a:spLocks/>
            </p:cNvSpPr>
            <p:nvPr/>
          </p:nvSpPr>
          <p:spPr bwMode="auto">
            <a:xfrm>
              <a:off x="2388355" y="4200213"/>
              <a:ext cx="188814" cy="51112"/>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21" name="Freeform 45"/>
            <p:cNvSpPr>
              <a:spLocks/>
            </p:cNvSpPr>
            <p:nvPr/>
          </p:nvSpPr>
          <p:spPr bwMode="auto">
            <a:xfrm>
              <a:off x="2466562" y="3830717"/>
              <a:ext cx="29048" cy="25556"/>
            </a:xfrm>
            <a:custGeom>
              <a:avLst/>
              <a:gdLst>
                <a:gd name="T0" fmla="*/ 2147483647 w 34"/>
                <a:gd name="T1" fmla="*/ 0 h 36"/>
                <a:gd name="T2" fmla="*/ 2147483647 w 34"/>
                <a:gd name="T3" fmla="*/ 0 h 36"/>
                <a:gd name="T4" fmla="*/ 2147483647 w 34"/>
                <a:gd name="T5" fmla="*/ 2147483647 h 36"/>
                <a:gd name="T6" fmla="*/ 0 w 34"/>
                <a:gd name="T7" fmla="*/ 2147483647 h 36"/>
                <a:gd name="T8" fmla="*/ 0 w 34"/>
                <a:gd name="T9" fmla="*/ 2147483647 h 36"/>
                <a:gd name="T10" fmla="*/ 2147483647 w 34"/>
                <a:gd name="T11" fmla="*/ 2147483647 h 36"/>
                <a:gd name="T12" fmla="*/ 2147483647 w 34"/>
                <a:gd name="T13" fmla="*/ 2147483647 h 36"/>
                <a:gd name="T14" fmla="*/ 2147483647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22" name="Freeform 46"/>
            <p:cNvSpPr>
              <a:spLocks/>
            </p:cNvSpPr>
            <p:nvPr/>
          </p:nvSpPr>
          <p:spPr bwMode="auto">
            <a:xfrm>
              <a:off x="2520189" y="3874375"/>
              <a:ext cx="49159" cy="36204"/>
            </a:xfrm>
            <a:custGeom>
              <a:avLst/>
              <a:gdLst>
                <a:gd name="T0" fmla="*/ 2147483647 w 59"/>
                <a:gd name="T1" fmla="*/ 0 h 49"/>
                <a:gd name="T2" fmla="*/ 2147483647 w 59"/>
                <a:gd name="T3" fmla="*/ 2147483647 h 49"/>
                <a:gd name="T4" fmla="*/ 2147483647 w 59"/>
                <a:gd name="T5" fmla="*/ 2147483647 h 49"/>
                <a:gd name="T6" fmla="*/ 2147483647 w 59"/>
                <a:gd name="T7" fmla="*/ 2147483647 h 49"/>
                <a:gd name="T8" fmla="*/ 2147483647 w 59"/>
                <a:gd name="T9" fmla="*/ 2147483647 h 49"/>
                <a:gd name="T10" fmla="*/ 2147483647 w 59"/>
                <a:gd name="T11" fmla="*/ 2147483647 h 49"/>
                <a:gd name="T12" fmla="*/ 2147483647 w 59"/>
                <a:gd name="T13" fmla="*/ 2147483647 h 49"/>
                <a:gd name="T14" fmla="*/ 2147483647 w 59"/>
                <a:gd name="T15" fmla="*/ 2147483647 h 49"/>
                <a:gd name="T16" fmla="*/ 2147483647 w 59"/>
                <a:gd name="T17" fmla="*/ 2147483647 h 49"/>
                <a:gd name="T18" fmla="*/ 2147483647 w 59"/>
                <a:gd name="T19" fmla="*/ 2147483647 h 49"/>
                <a:gd name="T20" fmla="*/ 2147483647 w 59"/>
                <a:gd name="T21" fmla="*/ 2147483647 h 49"/>
                <a:gd name="T22" fmla="*/ 0 w 59"/>
                <a:gd name="T23" fmla="*/ 2147483647 h 49"/>
                <a:gd name="T24" fmla="*/ 2147483647 w 59"/>
                <a:gd name="T25" fmla="*/ 2147483647 h 49"/>
                <a:gd name="T26" fmla="*/ 2147483647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23" name="Freeform 47"/>
            <p:cNvSpPr>
              <a:spLocks/>
            </p:cNvSpPr>
            <p:nvPr/>
          </p:nvSpPr>
          <p:spPr bwMode="auto">
            <a:xfrm>
              <a:off x="1885594" y="3399461"/>
              <a:ext cx="222332" cy="207642"/>
            </a:xfrm>
            <a:custGeom>
              <a:avLst/>
              <a:gdLst>
                <a:gd name="T0" fmla="*/ 2147483647 w 272"/>
                <a:gd name="T1" fmla="*/ 2147483647 h 292"/>
                <a:gd name="T2" fmla="*/ 2147483647 w 272"/>
                <a:gd name="T3" fmla="*/ 2147483647 h 292"/>
                <a:gd name="T4" fmla="*/ 2147483647 w 272"/>
                <a:gd name="T5" fmla="*/ 2147483647 h 292"/>
                <a:gd name="T6" fmla="*/ 2147483647 w 272"/>
                <a:gd name="T7" fmla="*/ 2147483647 h 292"/>
                <a:gd name="T8" fmla="*/ 2147483647 w 272"/>
                <a:gd name="T9" fmla="*/ 2147483647 h 292"/>
                <a:gd name="T10" fmla="*/ 2147483647 w 272"/>
                <a:gd name="T11" fmla="*/ 2147483647 h 292"/>
                <a:gd name="T12" fmla="*/ 2147483647 w 272"/>
                <a:gd name="T13" fmla="*/ 2147483647 h 292"/>
                <a:gd name="T14" fmla="*/ 2147483647 w 272"/>
                <a:gd name="T15" fmla="*/ 2147483647 h 292"/>
                <a:gd name="T16" fmla="*/ 2147483647 w 272"/>
                <a:gd name="T17" fmla="*/ 2147483647 h 292"/>
                <a:gd name="T18" fmla="*/ 2147483647 w 272"/>
                <a:gd name="T19" fmla="*/ 0 h 292"/>
                <a:gd name="T20" fmla="*/ 2147483647 w 272"/>
                <a:gd name="T21" fmla="*/ 2147483647 h 292"/>
                <a:gd name="T22" fmla="*/ 2147483647 w 272"/>
                <a:gd name="T23" fmla="*/ 2147483647 h 292"/>
                <a:gd name="T24" fmla="*/ 0 w 272"/>
                <a:gd name="T25" fmla="*/ 2147483647 h 292"/>
                <a:gd name="T26" fmla="*/ 0 w 272"/>
                <a:gd name="T27" fmla="*/ 2147483647 h 292"/>
                <a:gd name="T28" fmla="*/ 2147483647 w 272"/>
                <a:gd name="T29" fmla="*/ 2147483647 h 292"/>
                <a:gd name="T30" fmla="*/ 2147483647 w 272"/>
                <a:gd name="T31" fmla="*/ 2147483647 h 292"/>
                <a:gd name="T32" fmla="*/ 2147483647 w 272"/>
                <a:gd name="T33" fmla="*/ 2147483647 h 292"/>
                <a:gd name="T34" fmla="*/ 2147483647 w 272"/>
                <a:gd name="T35" fmla="*/ 2147483647 h 292"/>
                <a:gd name="T36" fmla="*/ 2147483647 w 272"/>
                <a:gd name="T37" fmla="*/ 2147483647 h 292"/>
                <a:gd name="T38" fmla="*/ 2147483647 w 272"/>
                <a:gd name="T39" fmla="*/ 2147483647 h 292"/>
                <a:gd name="T40" fmla="*/ 2147483647 w 272"/>
                <a:gd name="T41" fmla="*/ 2147483647 h 292"/>
                <a:gd name="T42" fmla="*/ 2147483647 w 272"/>
                <a:gd name="T43" fmla="*/ 2147483647 h 292"/>
                <a:gd name="T44" fmla="*/ 2147483647 w 272"/>
                <a:gd name="T45" fmla="*/ 2147483647 h 292"/>
                <a:gd name="T46" fmla="*/ 2147483647 w 272"/>
                <a:gd name="T47" fmla="*/ 2147483647 h 292"/>
                <a:gd name="T48" fmla="*/ 2147483647 w 272"/>
                <a:gd name="T49" fmla="*/ 2147483647 h 292"/>
                <a:gd name="T50" fmla="*/ 2147483647 w 272"/>
                <a:gd name="T51" fmla="*/ 2147483647 h 292"/>
                <a:gd name="T52" fmla="*/ 2147483647 w 272"/>
                <a:gd name="T53" fmla="*/ 2147483647 h 292"/>
                <a:gd name="T54" fmla="*/ 2147483647 w 272"/>
                <a:gd name="T55" fmla="*/ 2147483647 h 292"/>
                <a:gd name="T56" fmla="*/ 2147483647 w 272"/>
                <a:gd name="T57" fmla="*/ 2147483647 h 292"/>
                <a:gd name="T58" fmla="*/ 2147483647 w 272"/>
                <a:gd name="T59" fmla="*/ 2147483647 h 292"/>
                <a:gd name="T60" fmla="*/ 2147483647 w 272"/>
                <a:gd name="T61" fmla="*/ 2147483647 h 292"/>
                <a:gd name="T62" fmla="*/ 2147483647 w 272"/>
                <a:gd name="T63" fmla="*/ 2147483647 h 292"/>
                <a:gd name="T64" fmla="*/ 2147483647 w 272"/>
                <a:gd name="T65" fmla="*/ 2147483647 h 292"/>
                <a:gd name="T66" fmla="*/ 2147483647 w 272"/>
                <a:gd name="T67" fmla="*/ 2147483647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92"/>
                <a:gd name="T104" fmla="*/ 272 w 272"/>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92">
                  <a:moveTo>
                    <a:pt x="251" y="43"/>
                  </a:moveTo>
                  <a:lnTo>
                    <a:pt x="239" y="43"/>
                  </a:lnTo>
                  <a:lnTo>
                    <a:pt x="222" y="30"/>
                  </a:lnTo>
                  <a:lnTo>
                    <a:pt x="203" y="17"/>
                  </a:lnTo>
                  <a:lnTo>
                    <a:pt x="179" y="32"/>
                  </a:lnTo>
                  <a:lnTo>
                    <a:pt x="156" y="26"/>
                  </a:lnTo>
                  <a:lnTo>
                    <a:pt x="137" y="36"/>
                  </a:lnTo>
                  <a:lnTo>
                    <a:pt x="135" y="26"/>
                  </a:lnTo>
                  <a:lnTo>
                    <a:pt x="120" y="24"/>
                  </a:lnTo>
                  <a:lnTo>
                    <a:pt x="99" y="0"/>
                  </a:lnTo>
                  <a:lnTo>
                    <a:pt x="67" y="40"/>
                  </a:lnTo>
                  <a:lnTo>
                    <a:pt x="19" y="21"/>
                  </a:lnTo>
                  <a:lnTo>
                    <a:pt x="0" y="28"/>
                  </a:lnTo>
                  <a:lnTo>
                    <a:pt x="0" y="43"/>
                  </a:lnTo>
                  <a:lnTo>
                    <a:pt x="50" y="102"/>
                  </a:lnTo>
                  <a:lnTo>
                    <a:pt x="63" y="144"/>
                  </a:lnTo>
                  <a:lnTo>
                    <a:pt x="90" y="167"/>
                  </a:lnTo>
                  <a:lnTo>
                    <a:pt x="103" y="163"/>
                  </a:lnTo>
                  <a:lnTo>
                    <a:pt x="171" y="246"/>
                  </a:lnTo>
                  <a:lnTo>
                    <a:pt x="175" y="265"/>
                  </a:lnTo>
                  <a:lnTo>
                    <a:pt x="171" y="277"/>
                  </a:lnTo>
                  <a:lnTo>
                    <a:pt x="175" y="292"/>
                  </a:lnTo>
                  <a:lnTo>
                    <a:pt x="194" y="279"/>
                  </a:lnTo>
                  <a:lnTo>
                    <a:pt x="211" y="273"/>
                  </a:lnTo>
                  <a:lnTo>
                    <a:pt x="211" y="246"/>
                  </a:lnTo>
                  <a:lnTo>
                    <a:pt x="230" y="227"/>
                  </a:lnTo>
                  <a:lnTo>
                    <a:pt x="239" y="207"/>
                  </a:lnTo>
                  <a:lnTo>
                    <a:pt x="260" y="197"/>
                  </a:lnTo>
                  <a:lnTo>
                    <a:pt x="262" y="174"/>
                  </a:lnTo>
                  <a:lnTo>
                    <a:pt x="260" y="152"/>
                  </a:lnTo>
                  <a:lnTo>
                    <a:pt x="268" y="142"/>
                  </a:lnTo>
                  <a:lnTo>
                    <a:pt x="249" y="112"/>
                  </a:lnTo>
                  <a:lnTo>
                    <a:pt x="272" y="68"/>
                  </a:lnTo>
                  <a:lnTo>
                    <a:pt x="251" y="43"/>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24" name="Freeform 48"/>
            <p:cNvSpPr>
              <a:spLocks/>
            </p:cNvSpPr>
            <p:nvPr/>
          </p:nvSpPr>
          <p:spPr bwMode="auto">
            <a:xfrm>
              <a:off x="2189485" y="3669928"/>
              <a:ext cx="151946" cy="102224"/>
            </a:xfrm>
            <a:custGeom>
              <a:avLst/>
              <a:gdLst>
                <a:gd name="T0" fmla="*/ 2147483647 w 186"/>
                <a:gd name="T1" fmla="*/ 2147483647 h 143"/>
                <a:gd name="T2" fmla="*/ 2147483647 w 186"/>
                <a:gd name="T3" fmla="*/ 2147483647 h 143"/>
                <a:gd name="T4" fmla="*/ 2147483647 w 186"/>
                <a:gd name="T5" fmla="*/ 2147483647 h 143"/>
                <a:gd name="T6" fmla="*/ 2147483647 w 186"/>
                <a:gd name="T7" fmla="*/ 2147483647 h 143"/>
                <a:gd name="T8" fmla="*/ 2147483647 w 186"/>
                <a:gd name="T9" fmla="*/ 2147483647 h 143"/>
                <a:gd name="T10" fmla="*/ 2147483647 w 186"/>
                <a:gd name="T11" fmla="*/ 0 h 143"/>
                <a:gd name="T12" fmla="*/ 2147483647 w 186"/>
                <a:gd name="T13" fmla="*/ 2147483647 h 143"/>
                <a:gd name="T14" fmla="*/ 2147483647 w 186"/>
                <a:gd name="T15" fmla="*/ 2147483647 h 143"/>
                <a:gd name="T16" fmla="*/ 2147483647 w 186"/>
                <a:gd name="T17" fmla="*/ 2147483647 h 143"/>
                <a:gd name="T18" fmla="*/ 2147483647 w 186"/>
                <a:gd name="T19" fmla="*/ 2147483647 h 143"/>
                <a:gd name="T20" fmla="*/ 2147483647 w 186"/>
                <a:gd name="T21" fmla="*/ 2147483647 h 143"/>
                <a:gd name="T22" fmla="*/ 2147483647 w 186"/>
                <a:gd name="T23" fmla="*/ 2147483647 h 143"/>
                <a:gd name="T24" fmla="*/ 2147483647 w 186"/>
                <a:gd name="T25" fmla="*/ 2147483647 h 143"/>
                <a:gd name="T26" fmla="*/ 2147483647 w 186"/>
                <a:gd name="T27" fmla="*/ 2147483647 h 143"/>
                <a:gd name="T28" fmla="*/ 2147483647 w 186"/>
                <a:gd name="T29" fmla="*/ 2147483647 h 143"/>
                <a:gd name="T30" fmla="*/ 2147483647 w 186"/>
                <a:gd name="T31" fmla="*/ 2147483647 h 143"/>
                <a:gd name="T32" fmla="*/ 2147483647 w 186"/>
                <a:gd name="T33" fmla="*/ 2147483647 h 143"/>
                <a:gd name="T34" fmla="*/ 2147483647 w 186"/>
                <a:gd name="T35" fmla="*/ 2147483647 h 143"/>
                <a:gd name="T36" fmla="*/ 2147483647 w 186"/>
                <a:gd name="T37" fmla="*/ 2147483647 h 143"/>
                <a:gd name="T38" fmla="*/ 2147483647 w 186"/>
                <a:gd name="T39" fmla="*/ 2147483647 h 143"/>
                <a:gd name="T40" fmla="*/ 2147483647 w 186"/>
                <a:gd name="T41" fmla="*/ 2147483647 h 143"/>
                <a:gd name="T42" fmla="*/ 0 w 186"/>
                <a:gd name="T43" fmla="*/ 2147483647 h 143"/>
                <a:gd name="T44" fmla="*/ 2147483647 w 186"/>
                <a:gd name="T45" fmla="*/ 2147483647 h 143"/>
                <a:gd name="T46" fmla="*/ 2147483647 w 186"/>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143"/>
                <a:gd name="T74" fmla="*/ 186 w 186"/>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143">
                  <a:moveTo>
                    <a:pt x="6" y="42"/>
                  </a:moveTo>
                  <a:lnTo>
                    <a:pt x="40" y="19"/>
                  </a:lnTo>
                  <a:lnTo>
                    <a:pt x="59" y="14"/>
                  </a:lnTo>
                  <a:lnTo>
                    <a:pt x="80" y="8"/>
                  </a:lnTo>
                  <a:lnTo>
                    <a:pt x="97" y="8"/>
                  </a:lnTo>
                  <a:lnTo>
                    <a:pt x="114" y="0"/>
                  </a:lnTo>
                  <a:lnTo>
                    <a:pt x="146" y="8"/>
                  </a:lnTo>
                  <a:lnTo>
                    <a:pt x="160" y="6"/>
                  </a:lnTo>
                  <a:lnTo>
                    <a:pt x="179" y="27"/>
                  </a:lnTo>
                  <a:lnTo>
                    <a:pt x="177" y="82"/>
                  </a:lnTo>
                  <a:lnTo>
                    <a:pt x="186" y="88"/>
                  </a:lnTo>
                  <a:lnTo>
                    <a:pt x="173" y="112"/>
                  </a:lnTo>
                  <a:lnTo>
                    <a:pt x="131" y="120"/>
                  </a:lnTo>
                  <a:lnTo>
                    <a:pt x="114" y="116"/>
                  </a:lnTo>
                  <a:lnTo>
                    <a:pt x="103" y="143"/>
                  </a:lnTo>
                  <a:lnTo>
                    <a:pt x="74" y="141"/>
                  </a:lnTo>
                  <a:lnTo>
                    <a:pt x="59" y="137"/>
                  </a:lnTo>
                  <a:lnTo>
                    <a:pt x="42" y="137"/>
                  </a:lnTo>
                  <a:lnTo>
                    <a:pt x="31" y="124"/>
                  </a:lnTo>
                  <a:lnTo>
                    <a:pt x="25" y="129"/>
                  </a:lnTo>
                  <a:lnTo>
                    <a:pt x="12" y="116"/>
                  </a:lnTo>
                  <a:lnTo>
                    <a:pt x="0" y="82"/>
                  </a:lnTo>
                  <a:lnTo>
                    <a:pt x="8" y="65"/>
                  </a:lnTo>
                  <a:lnTo>
                    <a:pt x="6" y="4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25" name="Freeform 49"/>
            <p:cNvSpPr>
              <a:spLocks/>
            </p:cNvSpPr>
            <p:nvPr/>
          </p:nvSpPr>
          <p:spPr bwMode="auto">
            <a:xfrm>
              <a:off x="2068823" y="3334506"/>
              <a:ext cx="264787" cy="340746"/>
            </a:xfrm>
            <a:custGeom>
              <a:avLst/>
              <a:gdLst>
                <a:gd name="T0" fmla="*/ 2147483647 w 325"/>
                <a:gd name="T1" fmla="*/ 2147483647 h 477"/>
                <a:gd name="T2" fmla="*/ 2147483647 w 325"/>
                <a:gd name="T3" fmla="*/ 2147483647 h 477"/>
                <a:gd name="T4" fmla="*/ 2147483647 w 325"/>
                <a:gd name="T5" fmla="*/ 0 h 477"/>
                <a:gd name="T6" fmla="*/ 2147483647 w 325"/>
                <a:gd name="T7" fmla="*/ 2147483647 h 477"/>
                <a:gd name="T8" fmla="*/ 2147483647 w 325"/>
                <a:gd name="T9" fmla="*/ 2147483647 h 477"/>
                <a:gd name="T10" fmla="*/ 2147483647 w 325"/>
                <a:gd name="T11" fmla="*/ 2147483647 h 477"/>
                <a:gd name="T12" fmla="*/ 2147483647 w 325"/>
                <a:gd name="T13" fmla="*/ 2147483647 h 477"/>
                <a:gd name="T14" fmla="*/ 2147483647 w 325"/>
                <a:gd name="T15" fmla="*/ 2147483647 h 477"/>
                <a:gd name="T16" fmla="*/ 2147483647 w 325"/>
                <a:gd name="T17" fmla="*/ 2147483647 h 477"/>
                <a:gd name="T18" fmla="*/ 2147483647 w 325"/>
                <a:gd name="T19" fmla="*/ 2147483647 h 477"/>
                <a:gd name="T20" fmla="*/ 2147483647 w 325"/>
                <a:gd name="T21" fmla="*/ 2147483647 h 477"/>
                <a:gd name="T22" fmla="*/ 2147483647 w 325"/>
                <a:gd name="T23" fmla="*/ 2147483647 h 477"/>
                <a:gd name="T24" fmla="*/ 2147483647 w 325"/>
                <a:gd name="T25" fmla="*/ 2147483647 h 477"/>
                <a:gd name="T26" fmla="*/ 2147483647 w 325"/>
                <a:gd name="T27" fmla="*/ 2147483647 h 477"/>
                <a:gd name="T28" fmla="*/ 2147483647 w 325"/>
                <a:gd name="T29" fmla="*/ 2147483647 h 477"/>
                <a:gd name="T30" fmla="*/ 2147483647 w 325"/>
                <a:gd name="T31" fmla="*/ 2147483647 h 477"/>
                <a:gd name="T32" fmla="*/ 2147483647 w 325"/>
                <a:gd name="T33" fmla="*/ 2147483647 h 477"/>
                <a:gd name="T34" fmla="*/ 2147483647 w 325"/>
                <a:gd name="T35" fmla="*/ 2147483647 h 477"/>
                <a:gd name="T36" fmla="*/ 2147483647 w 325"/>
                <a:gd name="T37" fmla="*/ 2147483647 h 477"/>
                <a:gd name="T38" fmla="*/ 2147483647 w 325"/>
                <a:gd name="T39" fmla="*/ 2147483647 h 477"/>
                <a:gd name="T40" fmla="*/ 2147483647 w 325"/>
                <a:gd name="T41" fmla="*/ 2147483647 h 477"/>
                <a:gd name="T42" fmla="*/ 2147483647 w 325"/>
                <a:gd name="T43" fmla="*/ 2147483647 h 477"/>
                <a:gd name="T44" fmla="*/ 2147483647 w 325"/>
                <a:gd name="T45" fmla="*/ 2147483647 h 477"/>
                <a:gd name="T46" fmla="*/ 2147483647 w 325"/>
                <a:gd name="T47" fmla="*/ 2147483647 h 477"/>
                <a:gd name="T48" fmla="*/ 2147483647 w 325"/>
                <a:gd name="T49" fmla="*/ 2147483647 h 477"/>
                <a:gd name="T50" fmla="*/ 2147483647 w 325"/>
                <a:gd name="T51" fmla="*/ 2147483647 h 477"/>
                <a:gd name="T52" fmla="*/ 2147483647 w 325"/>
                <a:gd name="T53" fmla="*/ 2147483647 h 477"/>
                <a:gd name="T54" fmla="*/ 2147483647 w 325"/>
                <a:gd name="T55" fmla="*/ 2147483647 h 477"/>
                <a:gd name="T56" fmla="*/ 2147483647 w 325"/>
                <a:gd name="T57" fmla="*/ 2147483647 h 477"/>
                <a:gd name="T58" fmla="*/ 2147483647 w 325"/>
                <a:gd name="T59" fmla="*/ 2147483647 h 477"/>
                <a:gd name="T60" fmla="*/ 2147483647 w 325"/>
                <a:gd name="T61" fmla="*/ 2147483647 h 477"/>
                <a:gd name="T62" fmla="*/ 2147483647 w 325"/>
                <a:gd name="T63" fmla="*/ 2147483647 h 477"/>
                <a:gd name="T64" fmla="*/ 2147483647 w 325"/>
                <a:gd name="T65" fmla="*/ 2147483647 h 477"/>
                <a:gd name="T66" fmla="*/ 2147483647 w 325"/>
                <a:gd name="T67" fmla="*/ 2147483647 h 477"/>
                <a:gd name="T68" fmla="*/ 2147483647 w 325"/>
                <a:gd name="T69" fmla="*/ 2147483647 h 477"/>
                <a:gd name="T70" fmla="*/ 2147483647 w 325"/>
                <a:gd name="T71" fmla="*/ 2147483647 h 477"/>
                <a:gd name="T72" fmla="*/ 2147483647 w 325"/>
                <a:gd name="T73" fmla="*/ 2147483647 h 477"/>
                <a:gd name="T74" fmla="*/ 2147483647 w 325"/>
                <a:gd name="T75" fmla="*/ 2147483647 h 477"/>
                <a:gd name="T76" fmla="*/ 2147483647 w 325"/>
                <a:gd name="T77" fmla="*/ 2147483647 h 477"/>
                <a:gd name="T78" fmla="*/ 2147483647 w 325"/>
                <a:gd name="T79" fmla="*/ 2147483647 h 477"/>
                <a:gd name="T80" fmla="*/ 2147483647 w 325"/>
                <a:gd name="T81" fmla="*/ 2147483647 h 477"/>
                <a:gd name="T82" fmla="*/ 2147483647 w 325"/>
                <a:gd name="T83" fmla="*/ 2147483647 h 477"/>
                <a:gd name="T84" fmla="*/ 2147483647 w 325"/>
                <a:gd name="T85" fmla="*/ 2147483647 h 477"/>
                <a:gd name="T86" fmla="*/ 2147483647 w 325"/>
                <a:gd name="T87" fmla="*/ 2147483647 h 477"/>
                <a:gd name="T88" fmla="*/ 2147483647 w 325"/>
                <a:gd name="T89" fmla="*/ 2147483647 h 477"/>
                <a:gd name="T90" fmla="*/ 2147483647 w 325"/>
                <a:gd name="T91" fmla="*/ 2147483647 h 477"/>
                <a:gd name="T92" fmla="*/ 2147483647 w 325"/>
                <a:gd name="T93" fmla="*/ 2147483647 h 477"/>
                <a:gd name="T94" fmla="*/ 2147483647 w 325"/>
                <a:gd name="T95" fmla="*/ 2147483647 h 477"/>
                <a:gd name="T96" fmla="*/ 2147483647 w 325"/>
                <a:gd name="T97" fmla="*/ 2147483647 h 477"/>
                <a:gd name="T98" fmla="*/ 2147483647 w 325"/>
                <a:gd name="T99" fmla="*/ 2147483647 h 477"/>
                <a:gd name="T100" fmla="*/ 0 w 325"/>
                <a:gd name="T101" fmla="*/ 2147483647 h 477"/>
                <a:gd name="T102" fmla="*/ 2147483647 w 325"/>
                <a:gd name="T103" fmla="*/ 2147483647 h 477"/>
                <a:gd name="T104" fmla="*/ 2147483647 w 325"/>
                <a:gd name="T105" fmla="*/ 2147483647 h 477"/>
                <a:gd name="T106" fmla="*/ 2147483647 w 325"/>
                <a:gd name="T107" fmla="*/ 2147483647 h 477"/>
                <a:gd name="T108" fmla="*/ 2147483647 w 325"/>
                <a:gd name="T109" fmla="*/ 2147483647 h 477"/>
                <a:gd name="T110" fmla="*/ 2147483647 w 325"/>
                <a:gd name="T111" fmla="*/ 2147483647 h 477"/>
                <a:gd name="T112" fmla="*/ 2147483647 w 325"/>
                <a:gd name="T113" fmla="*/ 2147483647 h 477"/>
                <a:gd name="T114" fmla="*/ 2147483647 w 325"/>
                <a:gd name="T115" fmla="*/ 2147483647 h 477"/>
                <a:gd name="T116" fmla="*/ 2147483647 w 325"/>
                <a:gd name="T117" fmla="*/ 2147483647 h 477"/>
                <a:gd name="T118" fmla="*/ 2147483647 w 325"/>
                <a:gd name="T119" fmla="*/ 2147483647 h 477"/>
                <a:gd name="T120" fmla="*/ 2147483647 w 325"/>
                <a:gd name="T121" fmla="*/ 2147483647 h 477"/>
                <a:gd name="T122" fmla="*/ 2147483647 w 325"/>
                <a:gd name="T123" fmla="*/ 2147483647 h 477"/>
                <a:gd name="T124" fmla="*/ 2147483647 w 325"/>
                <a:gd name="T125" fmla="*/ 2147483647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
                <a:gd name="T190" fmla="*/ 0 h 477"/>
                <a:gd name="T191" fmla="*/ 325 w 325"/>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 h="477">
                  <a:moveTo>
                    <a:pt x="12" y="36"/>
                  </a:moveTo>
                  <a:lnTo>
                    <a:pt x="86" y="5"/>
                  </a:lnTo>
                  <a:lnTo>
                    <a:pt x="122" y="0"/>
                  </a:lnTo>
                  <a:lnTo>
                    <a:pt x="143" y="3"/>
                  </a:lnTo>
                  <a:lnTo>
                    <a:pt x="150" y="9"/>
                  </a:lnTo>
                  <a:lnTo>
                    <a:pt x="156" y="17"/>
                  </a:lnTo>
                  <a:lnTo>
                    <a:pt x="158" y="26"/>
                  </a:lnTo>
                  <a:lnTo>
                    <a:pt x="165" y="30"/>
                  </a:lnTo>
                  <a:lnTo>
                    <a:pt x="173" y="49"/>
                  </a:lnTo>
                  <a:lnTo>
                    <a:pt x="175" y="77"/>
                  </a:lnTo>
                  <a:lnTo>
                    <a:pt x="184" y="89"/>
                  </a:lnTo>
                  <a:lnTo>
                    <a:pt x="205" y="89"/>
                  </a:lnTo>
                  <a:lnTo>
                    <a:pt x="220" y="129"/>
                  </a:lnTo>
                  <a:lnTo>
                    <a:pt x="220" y="157"/>
                  </a:lnTo>
                  <a:lnTo>
                    <a:pt x="228" y="174"/>
                  </a:lnTo>
                  <a:lnTo>
                    <a:pt x="239" y="174"/>
                  </a:lnTo>
                  <a:lnTo>
                    <a:pt x="262" y="157"/>
                  </a:lnTo>
                  <a:lnTo>
                    <a:pt x="272" y="167"/>
                  </a:lnTo>
                  <a:lnTo>
                    <a:pt x="275" y="193"/>
                  </a:lnTo>
                  <a:lnTo>
                    <a:pt x="298" y="205"/>
                  </a:lnTo>
                  <a:lnTo>
                    <a:pt x="294" y="231"/>
                  </a:lnTo>
                  <a:lnTo>
                    <a:pt x="296" y="237"/>
                  </a:lnTo>
                  <a:lnTo>
                    <a:pt x="298" y="241"/>
                  </a:lnTo>
                  <a:lnTo>
                    <a:pt x="291" y="256"/>
                  </a:lnTo>
                  <a:lnTo>
                    <a:pt x="289" y="271"/>
                  </a:lnTo>
                  <a:lnTo>
                    <a:pt x="300" y="303"/>
                  </a:lnTo>
                  <a:lnTo>
                    <a:pt x="319" y="307"/>
                  </a:lnTo>
                  <a:lnTo>
                    <a:pt x="325" y="322"/>
                  </a:lnTo>
                  <a:lnTo>
                    <a:pt x="319" y="353"/>
                  </a:lnTo>
                  <a:lnTo>
                    <a:pt x="291" y="383"/>
                  </a:lnTo>
                  <a:lnTo>
                    <a:pt x="298" y="432"/>
                  </a:lnTo>
                  <a:lnTo>
                    <a:pt x="289" y="453"/>
                  </a:lnTo>
                  <a:lnTo>
                    <a:pt x="296" y="476"/>
                  </a:lnTo>
                  <a:lnTo>
                    <a:pt x="262" y="470"/>
                  </a:lnTo>
                  <a:lnTo>
                    <a:pt x="264" y="467"/>
                  </a:lnTo>
                  <a:lnTo>
                    <a:pt x="230" y="477"/>
                  </a:lnTo>
                  <a:lnTo>
                    <a:pt x="218" y="419"/>
                  </a:lnTo>
                  <a:lnTo>
                    <a:pt x="200" y="401"/>
                  </a:lnTo>
                  <a:lnTo>
                    <a:pt x="186" y="371"/>
                  </a:lnTo>
                  <a:lnTo>
                    <a:pt x="168" y="389"/>
                  </a:lnTo>
                  <a:lnTo>
                    <a:pt x="160" y="407"/>
                  </a:lnTo>
                  <a:lnTo>
                    <a:pt x="142" y="407"/>
                  </a:lnTo>
                  <a:lnTo>
                    <a:pt x="126" y="413"/>
                  </a:lnTo>
                  <a:lnTo>
                    <a:pt x="96" y="411"/>
                  </a:lnTo>
                  <a:lnTo>
                    <a:pt x="88" y="389"/>
                  </a:lnTo>
                  <a:lnTo>
                    <a:pt x="72" y="381"/>
                  </a:lnTo>
                  <a:lnTo>
                    <a:pt x="52" y="369"/>
                  </a:lnTo>
                  <a:lnTo>
                    <a:pt x="30" y="355"/>
                  </a:lnTo>
                  <a:lnTo>
                    <a:pt x="18" y="347"/>
                  </a:lnTo>
                  <a:lnTo>
                    <a:pt x="10" y="339"/>
                  </a:lnTo>
                  <a:lnTo>
                    <a:pt x="0" y="331"/>
                  </a:lnTo>
                  <a:lnTo>
                    <a:pt x="4" y="322"/>
                  </a:lnTo>
                  <a:lnTo>
                    <a:pt x="12" y="301"/>
                  </a:lnTo>
                  <a:lnTo>
                    <a:pt x="31" y="288"/>
                  </a:lnTo>
                  <a:lnTo>
                    <a:pt x="36" y="267"/>
                  </a:lnTo>
                  <a:lnTo>
                    <a:pt x="34" y="245"/>
                  </a:lnTo>
                  <a:lnTo>
                    <a:pt x="46" y="235"/>
                  </a:lnTo>
                  <a:lnTo>
                    <a:pt x="27" y="203"/>
                  </a:lnTo>
                  <a:lnTo>
                    <a:pt x="46" y="163"/>
                  </a:lnTo>
                  <a:lnTo>
                    <a:pt x="25" y="136"/>
                  </a:lnTo>
                  <a:lnTo>
                    <a:pt x="31" y="106"/>
                  </a:lnTo>
                  <a:lnTo>
                    <a:pt x="12" y="77"/>
                  </a:lnTo>
                  <a:lnTo>
                    <a:pt x="12" y="36"/>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26" name="Freeform 50"/>
            <p:cNvSpPr>
              <a:spLocks/>
            </p:cNvSpPr>
            <p:nvPr/>
          </p:nvSpPr>
          <p:spPr bwMode="auto">
            <a:xfrm>
              <a:off x="2167140" y="3977664"/>
              <a:ext cx="22345" cy="24491"/>
            </a:xfrm>
            <a:custGeom>
              <a:avLst/>
              <a:gdLst>
                <a:gd name="T0" fmla="*/ 2147483647 w 28"/>
                <a:gd name="T1" fmla="*/ 0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2147483647 h 34"/>
                <a:gd name="T12" fmla="*/ 0 w 28"/>
                <a:gd name="T13" fmla="*/ 2147483647 h 34"/>
                <a:gd name="T14" fmla="*/ 2147483647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27" name="Freeform 51"/>
            <p:cNvSpPr>
              <a:spLocks/>
            </p:cNvSpPr>
            <p:nvPr/>
          </p:nvSpPr>
          <p:spPr bwMode="auto">
            <a:xfrm>
              <a:off x="2358189" y="3926551"/>
              <a:ext cx="98318" cy="81992"/>
            </a:xfrm>
            <a:custGeom>
              <a:avLst/>
              <a:gdLst>
                <a:gd name="T0" fmla="*/ 2147483647 w 122"/>
                <a:gd name="T1" fmla="*/ 0 h 114"/>
                <a:gd name="T2" fmla="*/ 0 w 122"/>
                <a:gd name="T3" fmla="*/ 2147483647 h 114"/>
                <a:gd name="T4" fmla="*/ 2147483647 w 122"/>
                <a:gd name="T5" fmla="*/ 2147483647 h 114"/>
                <a:gd name="T6" fmla="*/ 2147483647 w 122"/>
                <a:gd name="T7" fmla="*/ 2147483647 h 114"/>
                <a:gd name="T8" fmla="*/ 2147483647 w 122"/>
                <a:gd name="T9" fmla="*/ 2147483647 h 114"/>
                <a:gd name="T10" fmla="*/ 2147483647 w 122"/>
                <a:gd name="T11" fmla="*/ 2147483647 h 114"/>
                <a:gd name="T12" fmla="*/ 2147483647 w 122"/>
                <a:gd name="T13" fmla="*/ 2147483647 h 114"/>
                <a:gd name="T14" fmla="*/ 2147483647 w 122"/>
                <a:gd name="T15" fmla="*/ 2147483647 h 114"/>
                <a:gd name="T16" fmla="*/ 2147483647 w 122"/>
                <a:gd name="T17" fmla="*/ 2147483647 h 114"/>
                <a:gd name="T18" fmla="*/ 2147483647 w 122"/>
                <a:gd name="T19" fmla="*/ 2147483647 h 114"/>
                <a:gd name="T20" fmla="*/ 2147483647 w 122"/>
                <a:gd name="T21" fmla="*/ 2147483647 h 114"/>
                <a:gd name="T22" fmla="*/ 2147483647 w 122"/>
                <a:gd name="T23" fmla="*/ 2147483647 h 114"/>
                <a:gd name="T24" fmla="*/ 2147483647 w 122"/>
                <a:gd name="T25" fmla="*/ 2147483647 h 114"/>
                <a:gd name="T26" fmla="*/ 2147483647 w 122"/>
                <a:gd name="T27" fmla="*/ 2147483647 h 114"/>
                <a:gd name="T28" fmla="*/ 2147483647 w 122"/>
                <a:gd name="T29" fmla="*/ 2147483647 h 114"/>
                <a:gd name="T30" fmla="*/ 2147483647 w 122"/>
                <a:gd name="T31" fmla="*/ 2147483647 h 114"/>
                <a:gd name="T32" fmla="*/ 2147483647 w 122"/>
                <a:gd name="T33" fmla="*/ 2147483647 h 114"/>
                <a:gd name="T34" fmla="*/ 2147483647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228" name="Freeform 52"/>
            <p:cNvSpPr>
              <a:spLocks/>
            </p:cNvSpPr>
            <p:nvPr/>
          </p:nvSpPr>
          <p:spPr bwMode="auto">
            <a:xfrm>
              <a:off x="2528011" y="3657150"/>
              <a:ext cx="186581" cy="160789"/>
            </a:xfrm>
            <a:custGeom>
              <a:avLst/>
              <a:gdLst>
                <a:gd name="T0" fmla="*/ 2147483647 w 229"/>
                <a:gd name="T1" fmla="*/ 2147483647 h 224"/>
                <a:gd name="T2" fmla="*/ 2147483647 w 229"/>
                <a:gd name="T3" fmla="*/ 2147483647 h 224"/>
                <a:gd name="T4" fmla="*/ 0 w 229"/>
                <a:gd name="T5" fmla="*/ 2147483647 h 224"/>
                <a:gd name="T6" fmla="*/ 2147483647 w 229"/>
                <a:gd name="T7" fmla="*/ 2147483647 h 224"/>
                <a:gd name="T8" fmla="*/ 2147483647 w 229"/>
                <a:gd name="T9" fmla="*/ 2147483647 h 224"/>
                <a:gd name="T10" fmla="*/ 2147483647 w 229"/>
                <a:gd name="T11" fmla="*/ 2147483647 h 224"/>
                <a:gd name="T12" fmla="*/ 2147483647 w 229"/>
                <a:gd name="T13" fmla="*/ 2147483647 h 224"/>
                <a:gd name="T14" fmla="*/ 2147483647 w 229"/>
                <a:gd name="T15" fmla="*/ 2147483647 h 224"/>
                <a:gd name="T16" fmla="*/ 2147483647 w 229"/>
                <a:gd name="T17" fmla="*/ 2147483647 h 224"/>
                <a:gd name="T18" fmla="*/ 2147483647 w 229"/>
                <a:gd name="T19" fmla="*/ 2147483647 h 224"/>
                <a:gd name="T20" fmla="*/ 2147483647 w 229"/>
                <a:gd name="T21" fmla="*/ 2147483647 h 224"/>
                <a:gd name="T22" fmla="*/ 2147483647 w 229"/>
                <a:gd name="T23" fmla="*/ 2147483647 h 224"/>
                <a:gd name="T24" fmla="*/ 2147483647 w 229"/>
                <a:gd name="T25" fmla="*/ 2147483647 h 224"/>
                <a:gd name="T26" fmla="*/ 2147483647 w 229"/>
                <a:gd name="T27" fmla="*/ 2147483647 h 224"/>
                <a:gd name="T28" fmla="*/ 2147483647 w 229"/>
                <a:gd name="T29" fmla="*/ 2147483647 h 224"/>
                <a:gd name="T30" fmla="*/ 2147483647 w 229"/>
                <a:gd name="T31" fmla="*/ 2147483647 h 224"/>
                <a:gd name="T32" fmla="*/ 2147483647 w 229"/>
                <a:gd name="T33" fmla="*/ 2147483647 h 224"/>
                <a:gd name="T34" fmla="*/ 2147483647 w 229"/>
                <a:gd name="T35" fmla="*/ 2147483647 h 224"/>
                <a:gd name="T36" fmla="*/ 2147483647 w 229"/>
                <a:gd name="T37" fmla="*/ 2147483647 h 224"/>
                <a:gd name="T38" fmla="*/ 2147483647 w 229"/>
                <a:gd name="T39" fmla="*/ 2147483647 h 224"/>
                <a:gd name="T40" fmla="*/ 2147483647 w 229"/>
                <a:gd name="T41" fmla="*/ 0 h 224"/>
                <a:gd name="T42" fmla="*/ 2147483647 w 229"/>
                <a:gd name="T43" fmla="*/ 2147483647 h 224"/>
                <a:gd name="T44" fmla="*/ 2147483647 w 229"/>
                <a:gd name="T45" fmla="*/ 2147483647 h 224"/>
                <a:gd name="T46" fmla="*/ 2147483647 w 229"/>
                <a:gd name="T47" fmla="*/ 2147483647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224"/>
                <a:gd name="T74" fmla="*/ 229 w 229"/>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224">
                  <a:moveTo>
                    <a:pt x="40" y="38"/>
                  </a:moveTo>
                  <a:lnTo>
                    <a:pt x="36" y="93"/>
                  </a:lnTo>
                  <a:lnTo>
                    <a:pt x="0" y="154"/>
                  </a:lnTo>
                  <a:lnTo>
                    <a:pt x="9" y="165"/>
                  </a:lnTo>
                  <a:lnTo>
                    <a:pt x="49" y="163"/>
                  </a:lnTo>
                  <a:lnTo>
                    <a:pt x="30" y="188"/>
                  </a:lnTo>
                  <a:lnTo>
                    <a:pt x="21" y="198"/>
                  </a:lnTo>
                  <a:lnTo>
                    <a:pt x="23" y="224"/>
                  </a:lnTo>
                  <a:lnTo>
                    <a:pt x="57" y="182"/>
                  </a:lnTo>
                  <a:lnTo>
                    <a:pt x="76" y="171"/>
                  </a:lnTo>
                  <a:lnTo>
                    <a:pt x="110" y="118"/>
                  </a:lnTo>
                  <a:lnTo>
                    <a:pt x="150" y="93"/>
                  </a:lnTo>
                  <a:lnTo>
                    <a:pt x="214" y="91"/>
                  </a:lnTo>
                  <a:lnTo>
                    <a:pt x="229" y="82"/>
                  </a:lnTo>
                  <a:lnTo>
                    <a:pt x="226" y="67"/>
                  </a:lnTo>
                  <a:lnTo>
                    <a:pt x="197" y="40"/>
                  </a:lnTo>
                  <a:lnTo>
                    <a:pt x="180" y="42"/>
                  </a:lnTo>
                  <a:lnTo>
                    <a:pt x="176" y="33"/>
                  </a:lnTo>
                  <a:lnTo>
                    <a:pt x="159" y="33"/>
                  </a:lnTo>
                  <a:lnTo>
                    <a:pt x="133" y="2"/>
                  </a:lnTo>
                  <a:lnTo>
                    <a:pt x="106" y="0"/>
                  </a:lnTo>
                  <a:lnTo>
                    <a:pt x="81" y="8"/>
                  </a:lnTo>
                  <a:lnTo>
                    <a:pt x="59" y="19"/>
                  </a:lnTo>
                  <a:lnTo>
                    <a:pt x="40" y="38"/>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29" name="Freeform 53"/>
            <p:cNvSpPr>
              <a:spLocks/>
            </p:cNvSpPr>
            <p:nvPr/>
          </p:nvSpPr>
          <p:spPr bwMode="auto">
            <a:xfrm>
              <a:off x="2553708" y="3505944"/>
              <a:ext cx="1253551" cy="629314"/>
            </a:xfrm>
            <a:custGeom>
              <a:avLst/>
              <a:gdLst>
                <a:gd name="T0" fmla="*/ 2147483647 w 1533"/>
                <a:gd name="T1" fmla="*/ 2147483647 h 880"/>
                <a:gd name="T2" fmla="*/ 2147483647 w 1533"/>
                <a:gd name="T3" fmla="*/ 2147483647 h 880"/>
                <a:gd name="T4" fmla="*/ 2147483647 w 1533"/>
                <a:gd name="T5" fmla="*/ 2147483647 h 880"/>
                <a:gd name="T6" fmla="*/ 2147483647 w 1533"/>
                <a:gd name="T7" fmla="*/ 2147483647 h 880"/>
                <a:gd name="T8" fmla="*/ 2147483647 w 1533"/>
                <a:gd name="T9" fmla="*/ 2147483647 h 880"/>
                <a:gd name="T10" fmla="*/ 2147483647 w 1533"/>
                <a:gd name="T11" fmla="*/ 2147483647 h 880"/>
                <a:gd name="T12" fmla="*/ 2147483647 w 1533"/>
                <a:gd name="T13" fmla="*/ 2147483647 h 880"/>
                <a:gd name="T14" fmla="*/ 2147483647 w 1533"/>
                <a:gd name="T15" fmla="*/ 2147483647 h 880"/>
                <a:gd name="T16" fmla="*/ 2147483647 w 1533"/>
                <a:gd name="T17" fmla="*/ 2147483647 h 880"/>
                <a:gd name="T18" fmla="*/ 2147483647 w 1533"/>
                <a:gd name="T19" fmla="*/ 2147483647 h 880"/>
                <a:gd name="T20" fmla="*/ 2147483647 w 1533"/>
                <a:gd name="T21" fmla="*/ 2147483647 h 880"/>
                <a:gd name="T22" fmla="*/ 2147483647 w 1533"/>
                <a:gd name="T23" fmla="*/ 2147483647 h 880"/>
                <a:gd name="T24" fmla="*/ 2147483647 w 1533"/>
                <a:gd name="T25" fmla="*/ 2147483647 h 880"/>
                <a:gd name="T26" fmla="*/ 2147483647 w 1533"/>
                <a:gd name="T27" fmla="*/ 2147483647 h 880"/>
                <a:gd name="T28" fmla="*/ 2147483647 w 1533"/>
                <a:gd name="T29" fmla="*/ 2147483647 h 880"/>
                <a:gd name="T30" fmla="*/ 2147483647 w 1533"/>
                <a:gd name="T31" fmla="*/ 2147483647 h 880"/>
                <a:gd name="T32" fmla="*/ 2147483647 w 1533"/>
                <a:gd name="T33" fmla="*/ 2147483647 h 880"/>
                <a:gd name="T34" fmla="*/ 2147483647 w 1533"/>
                <a:gd name="T35" fmla="*/ 2147483647 h 880"/>
                <a:gd name="T36" fmla="*/ 2147483647 w 1533"/>
                <a:gd name="T37" fmla="*/ 2147483647 h 880"/>
                <a:gd name="T38" fmla="*/ 2147483647 w 1533"/>
                <a:gd name="T39" fmla="*/ 2147483647 h 880"/>
                <a:gd name="T40" fmla="*/ 2147483647 w 1533"/>
                <a:gd name="T41" fmla="*/ 2147483647 h 880"/>
                <a:gd name="T42" fmla="*/ 2147483647 w 1533"/>
                <a:gd name="T43" fmla="*/ 2147483647 h 880"/>
                <a:gd name="T44" fmla="*/ 2147483647 w 1533"/>
                <a:gd name="T45" fmla="*/ 2147483647 h 880"/>
                <a:gd name="T46" fmla="*/ 2147483647 w 1533"/>
                <a:gd name="T47" fmla="*/ 2147483647 h 880"/>
                <a:gd name="T48" fmla="*/ 2147483647 w 1533"/>
                <a:gd name="T49" fmla="*/ 2147483647 h 880"/>
                <a:gd name="T50" fmla="*/ 2147483647 w 1533"/>
                <a:gd name="T51" fmla="*/ 2147483647 h 880"/>
                <a:gd name="T52" fmla="*/ 2147483647 w 1533"/>
                <a:gd name="T53" fmla="*/ 2147483647 h 880"/>
                <a:gd name="T54" fmla="*/ 2147483647 w 1533"/>
                <a:gd name="T55" fmla="*/ 2147483647 h 880"/>
                <a:gd name="T56" fmla="*/ 2147483647 w 1533"/>
                <a:gd name="T57" fmla="*/ 2147483647 h 880"/>
                <a:gd name="T58" fmla="*/ 2147483647 w 1533"/>
                <a:gd name="T59" fmla="*/ 2147483647 h 880"/>
                <a:gd name="T60" fmla="*/ 2147483647 w 1533"/>
                <a:gd name="T61" fmla="*/ 2147483647 h 880"/>
                <a:gd name="T62" fmla="*/ 2147483647 w 1533"/>
                <a:gd name="T63" fmla="*/ 2147483647 h 880"/>
                <a:gd name="T64" fmla="*/ 2147483647 w 1533"/>
                <a:gd name="T65" fmla="*/ 2147483647 h 880"/>
                <a:gd name="T66" fmla="*/ 2147483647 w 1533"/>
                <a:gd name="T67" fmla="*/ 2147483647 h 880"/>
                <a:gd name="T68" fmla="*/ 2147483647 w 1533"/>
                <a:gd name="T69" fmla="*/ 2147483647 h 880"/>
                <a:gd name="T70" fmla="*/ 2147483647 w 1533"/>
                <a:gd name="T71" fmla="*/ 2147483647 h 880"/>
                <a:gd name="T72" fmla="*/ 2147483647 w 1533"/>
                <a:gd name="T73" fmla="*/ 2147483647 h 880"/>
                <a:gd name="T74" fmla="*/ 2147483647 w 1533"/>
                <a:gd name="T75" fmla="*/ 2147483647 h 880"/>
                <a:gd name="T76" fmla="*/ 2147483647 w 1533"/>
                <a:gd name="T77" fmla="*/ 2147483647 h 880"/>
                <a:gd name="T78" fmla="*/ 2147483647 w 1533"/>
                <a:gd name="T79" fmla="*/ 2147483647 h 880"/>
                <a:gd name="T80" fmla="*/ 2147483647 w 1533"/>
                <a:gd name="T81" fmla="*/ 2147483647 h 880"/>
                <a:gd name="T82" fmla="*/ 2147483647 w 1533"/>
                <a:gd name="T83" fmla="*/ 2147483647 h 880"/>
                <a:gd name="T84" fmla="*/ 2147483647 w 1533"/>
                <a:gd name="T85" fmla="*/ 2147483647 h 880"/>
                <a:gd name="T86" fmla="*/ 2147483647 w 1533"/>
                <a:gd name="T87" fmla="*/ 2147483647 h 880"/>
                <a:gd name="T88" fmla="*/ 2147483647 w 1533"/>
                <a:gd name="T89" fmla="*/ 2147483647 h 880"/>
                <a:gd name="T90" fmla="*/ 2147483647 w 1533"/>
                <a:gd name="T91" fmla="*/ 2147483647 h 880"/>
                <a:gd name="T92" fmla="*/ 2147483647 w 1533"/>
                <a:gd name="T93" fmla="*/ 2147483647 h 880"/>
                <a:gd name="T94" fmla="*/ 2147483647 w 1533"/>
                <a:gd name="T95" fmla="*/ 2147483647 h 880"/>
                <a:gd name="T96" fmla="*/ 2147483647 w 1533"/>
                <a:gd name="T97" fmla="*/ 2147483647 h 880"/>
                <a:gd name="T98" fmla="*/ 0 w 1533"/>
                <a:gd name="T99" fmla="*/ 2147483647 h 880"/>
                <a:gd name="T100" fmla="*/ 2147483647 w 1533"/>
                <a:gd name="T101" fmla="*/ 2147483647 h 880"/>
                <a:gd name="T102" fmla="*/ 2147483647 w 1533"/>
                <a:gd name="T103" fmla="*/ 2147483647 h 880"/>
                <a:gd name="T104" fmla="*/ 2147483647 w 1533"/>
                <a:gd name="T105" fmla="*/ 2147483647 h 8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3"/>
                <a:gd name="T160" fmla="*/ 0 h 880"/>
                <a:gd name="T161" fmla="*/ 1533 w 1533"/>
                <a:gd name="T162" fmla="*/ 880 h 8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3" h="880">
                  <a:moveTo>
                    <a:pt x="205" y="372"/>
                  </a:moveTo>
                  <a:lnTo>
                    <a:pt x="209" y="341"/>
                  </a:lnTo>
                  <a:lnTo>
                    <a:pt x="252" y="334"/>
                  </a:lnTo>
                  <a:lnTo>
                    <a:pt x="264" y="334"/>
                  </a:lnTo>
                  <a:lnTo>
                    <a:pt x="243" y="315"/>
                  </a:lnTo>
                  <a:lnTo>
                    <a:pt x="214" y="305"/>
                  </a:lnTo>
                  <a:lnTo>
                    <a:pt x="214" y="286"/>
                  </a:lnTo>
                  <a:lnTo>
                    <a:pt x="275" y="267"/>
                  </a:lnTo>
                  <a:lnTo>
                    <a:pt x="326" y="260"/>
                  </a:lnTo>
                  <a:lnTo>
                    <a:pt x="359" y="241"/>
                  </a:lnTo>
                  <a:lnTo>
                    <a:pt x="383" y="252"/>
                  </a:lnTo>
                  <a:lnTo>
                    <a:pt x="398" y="222"/>
                  </a:lnTo>
                  <a:lnTo>
                    <a:pt x="438" y="182"/>
                  </a:lnTo>
                  <a:lnTo>
                    <a:pt x="463" y="159"/>
                  </a:lnTo>
                  <a:lnTo>
                    <a:pt x="484" y="144"/>
                  </a:lnTo>
                  <a:lnTo>
                    <a:pt x="522" y="144"/>
                  </a:lnTo>
                  <a:lnTo>
                    <a:pt x="560" y="131"/>
                  </a:lnTo>
                  <a:lnTo>
                    <a:pt x="620" y="108"/>
                  </a:lnTo>
                  <a:lnTo>
                    <a:pt x="632" y="108"/>
                  </a:lnTo>
                  <a:lnTo>
                    <a:pt x="649" y="127"/>
                  </a:lnTo>
                  <a:lnTo>
                    <a:pt x="666" y="142"/>
                  </a:lnTo>
                  <a:lnTo>
                    <a:pt x="691" y="127"/>
                  </a:lnTo>
                  <a:lnTo>
                    <a:pt x="717" y="142"/>
                  </a:lnTo>
                  <a:lnTo>
                    <a:pt x="734" y="155"/>
                  </a:lnTo>
                  <a:lnTo>
                    <a:pt x="757" y="159"/>
                  </a:lnTo>
                  <a:lnTo>
                    <a:pt x="770" y="169"/>
                  </a:lnTo>
                  <a:lnTo>
                    <a:pt x="782" y="148"/>
                  </a:lnTo>
                  <a:lnTo>
                    <a:pt x="821" y="163"/>
                  </a:lnTo>
                  <a:lnTo>
                    <a:pt x="884" y="169"/>
                  </a:lnTo>
                  <a:lnTo>
                    <a:pt x="941" y="159"/>
                  </a:lnTo>
                  <a:lnTo>
                    <a:pt x="966" y="144"/>
                  </a:lnTo>
                  <a:lnTo>
                    <a:pt x="977" y="136"/>
                  </a:lnTo>
                  <a:lnTo>
                    <a:pt x="996" y="121"/>
                  </a:lnTo>
                  <a:lnTo>
                    <a:pt x="1026" y="131"/>
                  </a:lnTo>
                  <a:lnTo>
                    <a:pt x="1049" y="127"/>
                  </a:lnTo>
                  <a:lnTo>
                    <a:pt x="1076" y="102"/>
                  </a:lnTo>
                  <a:lnTo>
                    <a:pt x="1114" y="72"/>
                  </a:lnTo>
                  <a:lnTo>
                    <a:pt x="1119" y="53"/>
                  </a:lnTo>
                  <a:lnTo>
                    <a:pt x="1123" y="34"/>
                  </a:lnTo>
                  <a:lnTo>
                    <a:pt x="1144" y="30"/>
                  </a:lnTo>
                  <a:lnTo>
                    <a:pt x="1165" y="34"/>
                  </a:lnTo>
                  <a:lnTo>
                    <a:pt x="1199" y="34"/>
                  </a:lnTo>
                  <a:lnTo>
                    <a:pt x="1212" y="19"/>
                  </a:lnTo>
                  <a:lnTo>
                    <a:pt x="1229" y="0"/>
                  </a:lnTo>
                  <a:lnTo>
                    <a:pt x="1246" y="4"/>
                  </a:lnTo>
                  <a:lnTo>
                    <a:pt x="1254" y="24"/>
                  </a:lnTo>
                  <a:lnTo>
                    <a:pt x="1300" y="34"/>
                  </a:lnTo>
                  <a:lnTo>
                    <a:pt x="1332" y="110"/>
                  </a:lnTo>
                  <a:lnTo>
                    <a:pt x="1423" y="117"/>
                  </a:lnTo>
                  <a:lnTo>
                    <a:pt x="1455" y="159"/>
                  </a:lnTo>
                  <a:lnTo>
                    <a:pt x="1410" y="222"/>
                  </a:lnTo>
                  <a:lnTo>
                    <a:pt x="1434" y="241"/>
                  </a:lnTo>
                  <a:lnTo>
                    <a:pt x="1430" y="286"/>
                  </a:lnTo>
                  <a:lnTo>
                    <a:pt x="1463" y="300"/>
                  </a:lnTo>
                  <a:lnTo>
                    <a:pt x="1446" y="364"/>
                  </a:lnTo>
                  <a:lnTo>
                    <a:pt x="1472" y="364"/>
                  </a:lnTo>
                  <a:lnTo>
                    <a:pt x="1501" y="372"/>
                  </a:lnTo>
                  <a:lnTo>
                    <a:pt x="1497" y="391"/>
                  </a:lnTo>
                  <a:lnTo>
                    <a:pt x="1508" y="421"/>
                  </a:lnTo>
                  <a:lnTo>
                    <a:pt x="1533" y="451"/>
                  </a:lnTo>
                  <a:lnTo>
                    <a:pt x="1514" y="461"/>
                  </a:lnTo>
                  <a:lnTo>
                    <a:pt x="1493" y="465"/>
                  </a:lnTo>
                  <a:lnTo>
                    <a:pt x="1451" y="474"/>
                  </a:lnTo>
                  <a:lnTo>
                    <a:pt x="1434" y="484"/>
                  </a:lnTo>
                  <a:lnTo>
                    <a:pt x="1410" y="465"/>
                  </a:lnTo>
                  <a:lnTo>
                    <a:pt x="1410" y="480"/>
                  </a:lnTo>
                  <a:lnTo>
                    <a:pt x="1400" y="489"/>
                  </a:lnTo>
                  <a:lnTo>
                    <a:pt x="1379" y="493"/>
                  </a:lnTo>
                  <a:lnTo>
                    <a:pt x="1362" y="472"/>
                  </a:lnTo>
                  <a:lnTo>
                    <a:pt x="1336" y="484"/>
                  </a:lnTo>
                  <a:lnTo>
                    <a:pt x="1343" y="505"/>
                  </a:lnTo>
                  <a:lnTo>
                    <a:pt x="1322" y="505"/>
                  </a:lnTo>
                  <a:lnTo>
                    <a:pt x="1290" y="505"/>
                  </a:lnTo>
                  <a:lnTo>
                    <a:pt x="1275" y="522"/>
                  </a:lnTo>
                  <a:lnTo>
                    <a:pt x="1258" y="518"/>
                  </a:lnTo>
                  <a:lnTo>
                    <a:pt x="1241" y="522"/>
                  </a:lnTo>
                  <a:lnTo>
                    <a:pt x="1241" y="537"/>
                  </a:lnTo>
                  <a:lnTo>
                    <a:pt x="1216" y="569"/>
                  </a:lnTo>
                  <a:lnTo>
                    <a:pt x="1182" y="603"/>
                  </a:lnTo>
                  <a:lnTo>
                    <a:pt x="1127" y="607"/>
                  </a:lnTo>
                  <a:lnTo>
                    <a:pt x="1123" y="626"/>
                  </a:lnTo>
                  <a:lnTo>
                    <a:pt x="1119" y="637"/>
                  </a:lnTo>
                  <a:lnTo>
                    <a:pt x="1089" y="637"/>
                  </a:lnTo>
                  <a:lnTo>
                    <a:pt x="1059" y="645"/>
                  </a:lnTo>
                  <a:lnTo>
                    <a:pt x="1032" y="637"/>
                  </a:lnTo>
                  <a:lnTo>
                    <a:pt x="1019" y="626"/>
                  </a:lnTo>
                  <a:lnTo>
                    <a:pt x="1004" y="645"/>
                  </a:lnTo>
                  <a:lnTo>
                    <a:pt x="966" y="666"/>
                  </a:lnTo>
                  <a:lnTo>
                    <a:pt x="918" y="666"/>
                  </a:lnTo>
                  <a:lnTo>
                    <a:pt x="892" y="654"/>
                  </a:lnTo>
                  <a:lnTo>
                    <a:pt x="873" y="679"/>
                  </a:lnTo>
                  <a:lnTo>
                    <a:pt x="875" y="719"/>
                  </a:lnTo>
                  <a:lnTo>
                    <a:pt x="850" y="772"/>
                  </a:lnTo>
                  <a:lnTo>
                    <a:pt x="829" y="782"/>
                  </a:lnTo>
                  <a:lnTo>
                    <a:pt x="810" y="749"/>
                  </a:lnTo>
                  <a:lnTo>
                    <a:pt x="801" y="734"/>
                  </a:lnTo>
                  <a:lnTo>
                    <a:pt x="810" y="708"/>
                  </a:lnTo>
                  <a:lnTo>
                    <a:pt x="821" y="694"/>
                  </a:lnTo>
                  <a:lnTo>
                    <a:pt x="810" y="685"/>
                  </a:lnTo>
                  <a:lnTo>
                    <a:pt x="799" y="685"/>
                  </a:lnTo>
                  <a:lnTo>
                    <a:pt x="787" y="708"/>
                  </a:lnTo>
                  <a:lnTo>
                    <a:pt x="759" y="734"/>
                  </a:lnTo>
                  <a:lnTo>
                    <a:pt x="734" y="723"/>
                  </a:lnTo>
                  <a:lnTo>
                    <a:pt x="700" y="719"/>
                  </a:lnTo>
                  <a:lnTo>
                    <a:pt x="662" y="776"/>
                  </a:lnTo>
                  <a:lnTo>
                    <a:pt x="649" y="787"/>
                  </a:lnTo>
                  <a:lnTo>
                    <a:pt x="645" y="801"/>
                  </a:lnTo>
                  <a:lnTo>
                    <a:pt x="590" y="820"/>
                  </a:lnTo>
                  <a:lnTo>
                    <a:pt x="577" y="820"/>
                  </a:lnTo>
                  <a:lnTo>
                    <a:pt x="480" y="787"/>
                  </a:lnTo>
                  <a:lnTo>
                    <a:pt x="448" y="782"/>
                  </a:lnTo>
                  <a:lnTo>
                    <a:pt x="415" y="772"/>
                  </a:lnTo>
                  <a:lnTo>
                    <a:pt x="383" y="768"/>
                  </a:lnTo>
                  <a:lnTo>
                    <a:pt x="372" y="791"/>
                  </a:lnTo>
                  <a:lnTo>
                    <a:pt x="368" y="825"/>
                  </a:lnTo>
                  <a:lnTo>
                    <a:pt x="366" y="835"/>
                  </a:lnTo>
                  <a:lnTo>
                    <a:pt x="338" y="846"/>
                  </a:lnTo>
                  <a:lnTo>
                    <a:pt x="334" y="846"/>
                  </a:lnTo>
                  <a:lnTo>
                    <a:pt x="304" y="880"/>
                  </a:lnTo>
                  <a:lnTo>
                    <a:pt x="288" y="880"/>
                  </a:lnTo>
                  <a:lnTo>
                    <a:pt x="279" y="854"/>
                  </a:lnTo>
                  <a:lnTo>
                    <a:pt x="266" y="850"/>
                  </a:lnTo>
                  <a:lnTo>
                    <a:pt x="252" y="835"/>
                  </a:lnTo>
                  <a:lnTo>
                    <a:pt x="247" y="816"/>
                  </a:lnTo>
                  <a:lnTo>
                    <a:pt x="214" y="810"/>
                  </a:lnTo>
                  <a:lnTo>
                    <a:pt x="197" y="801"/>
                  </a:lnTo>
                  <a:lnTo>
                    <a:pt x="192" y="791"/>
                  </a:lnTo>
                  <a:lnTo>
                    <a:pt x="171" y="791"/>
                  </a:lnTo>
                  <a:lnTo>
                    <a:pt x="154" y="772"/>
                  </a:lnTo>
                  <a:lnTo>
                    <a:pt x="148" y="763"/>
                  </a:lnTo>
                  <a:lnTo>
                    <a:pt x="131" y="772"/>
                  </a:lnTo>
                  <a:lnTo>
                    <a:pt x="114" y="768"/>
                  </a:lnTo>
                  <a:lnTo>
                    <a:pt x="106" y="763"/>
                  </a:lnTo>
                  <a:lnTo>
                    <a:pt x="110" y="742"/>
                  </a:lnTo>
                  <a:lnTo>
                    <a:pt x="85" y="723"/>
                  </a:lnTo>
                  <a:lnTo>
                    <a:pt x="89" y="708"/>
                  </a:lnTo>
                  <a:lnTo>
                    <a:pt x="97" y="700"/>
                  </a:lnTo>
                  <a:lnTo>
                    <a:pt x="72" y="679"/>
                  </a:lnTo>
                  <a:lnTo>
                    <a:pt x="9" y="651"/>
                  </a:lnTo>
                  <a:lnTo>
                    <a:pt x="17" y="622"/>
                  </a:lnTo>
                  <a:lnTo>
                    <a:pt x="38" y="622"/>
                  </a:lnTo>
                  <a:lnTo>
                    <a:pt x="47" y="641"/>
                  </a:lnTo>
                  <a:lnTo>
                    <a:pt x="42" y="611"/>
                  </a:lnTo>
                  <a:lnTo>
                    <a:pt x="55" y="588"/>
                  </a:lnTo>
                  <a:lnTo>
                    <a:pt x="66" y="562"/>
                  </a:lnTo>
                  <a:lnTo>
                    <a:pt x="42" y="543"/>
                  </a:lnTo>
                  <a:lnTo>
                    <a:pt x="25" y="522"/>
                  </a:lnTo>
                  <a:lnTo>
                    <a:pt x="25" y="505"/>
                  </a:lnTo>
                  <a:lnTo>
                    <a:pt x="9" y="505"/>
                  </a:lnTo>
                  <a:lnTo>
                    <a:pt x="0" y="499"/>
                  </a:lnTo>
                  <a:lnTo>
                    <a:pt x="4" y="455"/>
                  </a:lnTo>
                  <a:lnTo>
                    <a:pt x="34" y="391"/>
                  </a:lnTo>
                  <a:lnTo>
                    <a:pt x="38" y="391"/>
                  </a:lnTo>
                  <a:lnTo>
                    <a:pt x="66" y="391"/>
                  </a:lnTo>
                  <a:lnTo>
                    <a:pt x="85" y="402"/>
                  </a:lnTo>
                  <a:lnTo>
                    <a:pt x="97" y="402"/>
                  </a:lnTo>
                  <a:lnTo>
                    <a:pt x="97" y="383"/>
                  </a:lnTo>
                  <a:lnTo>
                    <a:pt x="123" y="379"/>
                  </a:lnTo>
                  <a:lnTo>
                    <a:pt x="171" y="379"/>
                  </a:lnTo>
                  <a:lnTo>
                    <a:pt x="205" y="37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30" name="Freeform 55"/>
            <p:cNvSpPr>
              <a:spLocks/>
            </p:cNvSpPr>
            <p:nvPr/>
          </p:nvSpPr>
          <p:spPr bwMode="auto">
            <a:xfrm>
              <a:off x="2665432" y="4124610"/>
              <a:ext cx="40221" cy="31945"/>
            </a:xfrm>
            <a:custGeom>
              <a:avLst/>
              <a:gdLst>
                <a:gd name="T0" fmla="*/ 2147483647 w 49"/>
                <a:gd name="T1" fmla="*/ 0 h 44"/>
                <a:gd name="T2" fmla="*/ 2147483647 w 49"/>
                <a:gd name="T3" fmla="*/ 2147483647 h 44"/>
                <a:gd name="T4" fmla="*/ 2147483647 w 49"/>
                <a:gd name="T5" fmla="*/ 2147483647 h 44"/>
                <a:gd name="T6" fmla="*/ 2147483647 w 49"/>
                <a:gd name="T7" fmla="*/ 2147483647 h 44"/>
                <a:gd name="T8" fmla="*/ 0 w 49"/>
                <a:gd name="T9" fmla="*/ 2147483647 h 44"/>
                <a:gd name="T10" fmla="*/ 2147483647 w 49"/>
                <a:gd name="T11" fmla="*/ 2147483647 h 44"/>
                <a:gd name="T12" fmla="*/ 2147483647 w 49"/>
                <a:gd name="T13" fmla="*/ 2147483647 h 44"/>
                <a:gd name="T14" fmla="*/ 2147483647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31" name="Freeform 58"/>
            <p:cNvSpPr>
              <a:spLocks/>
            </p:cNvSpPr>
            <p:nvPr/>
          </p:nvSpPr>
          <p:spPr bwMode="auto">
            <a:xfrm>
              <a:off x="2657612" y="4077757"/>
              <a:ext cx="42455" cy="19167"/>
            </a:xfrm>
            <a:custGeom>
              <a:avLst/>
              <a:gdLst>
                <a:gd name="T0" fmla="*/ 2147483647 w 48"/>
                <a:gd name="T1" fmla="*/ 2147483647 h 28"/>
                <a:gd name="T2" fmla="*/ 2147483647 w 48"/>
                <a:gd name="T3" fmla="*/ 2147483647 h 28"/>
                <a:gd name="T4" fmla="*/ 2147483647 w 48"/>
                <a:gd name="T5" fmla="*/ 2147483647 h 28"/>
                <a:gd name="T6" fmla="*/ 0 w 48"/>
                <a:gd name="T7" fmla="*/ 2147483647 h 28"/>
                <a:gd name="T8" fmla="*/ 2147483647 w 48"/>
                <a:gd name="T9" fmla="*/ 2147483647 h 28"/>
                <a:gd name="T10" fmla="*/ 2147483647 w 48"/>
                <a:gd name="T11" fmla="*/ 0 h 28"/>
                <a:gd name="T12" fmla="*/ 2147483647 w 48"/>
                <a:gd name="T13" fmla="*/ 2147483647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32" name="Freeform 67"/>
            <p:cNvSpPr>
              <a:spLocks/>
            </p:cNvSpPr>
            <p:nvPr/>
          </p:nvSpPr>
          <p:spPr bwMode="auto">
            <a:xfrm>
              <a:off x="3733520" y="3442055"/>
              <a:ext cx="321767" cy="253430"/>
            </a:xfrm>
            <a:custGeom>
              <a:avLst/>
              <a:gdLst>
                <a:gd name="T0" fmla="*/ 2147483647 w 394"/>
                <a:gd name="T1" fmla="*/ 0 h 355"/>
                <a:gd name="T2" fmla="*/ 2147483647 w 394"/>
                <a:gd name="T3" fmla="*/ 2147483647 h 355"/>
                <a:gd name="T4" fmla="*/ 2147483647 w 394"/>
                <a:gd name="T5" fmla="*/ 2147483647 h 355"/>
                <a:gd name="T6" fmla="*/ 2147483647 w 394"/>
                <a:gd name="T7" fmla="*/ 2147483647 h 355"/>
                <a:gd name="T8" fmla="*/ 2147483647 w 394"/>
                <a:gd name="T9" fmla="*/ 2147483647 h 355"/>
                <a:gd name="T10" fmla="*/ 2147483647 w 394"/>
                <a:gd name="T11" fmla="*/ 2147483647 h 355"/>
                <a:gd name="T12" fmla="*/ 2147483647 w 394"/>
                <a:gd name="T13" fmla="*/ 2147483647 h 355"/>
                <a:gd name="T14" fmla="*/ 2147483647 w 394"/>
                <a:gd name="T15" fmla="*/ 2147483647 h 355"/>
                <a:gd name="T16" fmla="*/ 2147483647 w 394"/>
                <a:gd name="T17" fmla="*/ 2147483647 h 355"/>
                <a:gd name="T18" fmla="*/ 2147483647 w 394"/>
                <a:gd name="T19" fmla="*/ 2147483647 h 355"/>
                <a:gd name="T20" fmla="*/ 2147483647 w 394"/>
                <a:gd name="T21" fmla="*/ 2147483647 h 355"/>
                <a:gd name="T22" fmla="*/ 2147483647 w 394"/>
                <a:gd name="T23" fmla="*/ 2147483647 h 355"/>
                <a:gd name="T24" fmla="*/ 2147483647 w 394"/>
                <a:gd name="T25" fmla="*/ 2147483647 h 355"/>
                <a:gd name="T26" fmla="*/ 2147483647 w 394"/>
                <a:gd name="T27" fmla="*/ 2147483647 h 355"/>
                <a:gd name="T28" fmla="*/ 2147483647 w 394"/>
                <a:gd name="T29" fmla="*/ 2147483647 h 355"/>
                <a:gd name="T30" fmla="*/ 2147483647 w 394"/>
                <a:gd name="T31" fmla="*/ 2147483647 h 355"/>
                <a:gd name="T32" fmla="*/ 2147483647 w 394"/>
                <a:gd name="T33" fmla="*/ 2147483647 h 355"/>
                <a:gd name="T34" fmla="*/ 2147483647 w 394"/>
                <a:gd name="T35" fmla="*/ 2147483647 h 355"/>
                <a:gd name="T36" fmla="*/ 2147483647 w 394"/>
                <a:gd name="T37" fmla="*/ 2147483647 h 355"/>
                <a:gd name="T38" fmla="*/ 2147483647 w 394"/>
                <a:gd name="T39" fmla="*/ 2147483647 h 355"/>
                <a:gd name="T40" fmla="*/ 2147483647 w 394"/>
                <a:gd name="T41" fmla="*/ 2147483647 h 355"/>
                <a:gd name="T42" fmla="*/ 2147483647 w 394"/>
                <a:gd name="T43" fmla="*/ 2147483647 h 355"/>
                <a:gd name="T44" fmla="*/ 2147483647 w 394"/>
                <a:gd name="T45" fmla="*/ 2147483647 h 355"/>
                <a:gd name="T46" fmla="*/ 2147483647 w 394"/>
                <a:gd name="T47" fmla="*/ 2147483647 h 355"/>
                <a:gd name="T48" fmla="*/ 2147483647 w 394"/>
                <a:gd name="T49" fmla="*/ 2147483647 h 355"/>
                <a:gd name="T50" fmla="*/ 2147483647 w 394"/>
                <a:gd name="T51" fmla="*/ 2147483647 h 355"/>
                <a:gd name="T52" fmla="*/ 2147483647 w 394"/>
                <a:gd name="T53" fmla="*/ 2147483647 h 355"/>
                <a:gd name="T54" fmla="*/ 2147483647 w 394"/>
                <a:gd name="T55" fmla="*/ 2147483647 h 355"/>
                <a:gd name="T56" fmla="*/ 2147483647 w 394"/>
                <a:gd name="T57" fmla="*/ 2147483647 h 355"/>
                <a:gd name="T58" fmla="*/ 2147483647 w 394"/>
                <a:gd name="T59" fmla="*/ 2147483647 h 355"/>
                <a:gd name="T60" fmla="*/ 0 w 394"/>
                <a:gd name="T61" fmla="*/ 2147483647 h 355"/>
                <a:gd name="T62" fmla="*/ 2147483647 w 394"/>
                <a:gd name="T63" fmla="*/ 2147483647 h 355"/>
                <a:gd name="T64" fmla="*/ 2147483647 w 394"/>
                <a:gd name="T65" fmla="*/ 2147483647 h 355"/>
                <a:gd name="T66" fmla="*/ 2147483647 w 394"/>
                <a:gd name="T67" fmla="*/ 2147483647 h 355"/>
                <a:gd name="T68" fmla="*/ 2147483647 w 394"/>
                <a:gd name="T69" fmla="*/ 2147483647 h 355"/>
                <a:gd name="T70" fmla="*/ 2147483647 w 394"/>
                <a:gd name="T71" fmla="*/ 2147483647 h 355"/>
                <a:gd name="T72" fmla="*/ 2147483647 w 394"/>
                <a:gd name="T73" fmla="*/ 2147483647 h 355"/>
                <a:gd name="T74" fmla="*/ 2147483647 w 394"/>
                <a:gd name="T75" fmla="*/ 2147483647 h 355"/>
                <a:gd name="T76" fmla="*/ 2147483647 w 394"/>
                <a:gd name="T77" fmla="*/ 2147483647 h 355"/>
                <a:gd name="T78" fmla="*/ 2147483647 w 394"/>
                <a:gd name="T79" fmla="*/ 0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4"/>
                <a:gd name="T121" fmla="*/ 0 h 355"/>
                <a:gd name="T122" fmla="*/ 394 w 394"/>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4" h="355">
                  <a:moveTo>
                    <a:pt x="93" y="0"/>
                  </a:moveTo>
                  <a:lnTo>
                    <a:pt x="142" y="11"/>
                  </a:lnTo>
                  <a:lnTo>
                    <a:pt x="186" y="24"/>
                  </a:lnTo>
                  <a:lnTo>
                    <a:pt x="214" y="49"/>
                  </a:lnTo>
                  <a:lnTo>
                    <a:pt x="237" y="41"/>
                  </a:lnTo>
                  <a:lnTo>
                    <a:pt x="239" y="5"/>
                  </a:lnTo>
                  <a:lnTo>
                    <a:pt x="298" y="68"/>
                  </a:lnTo>
                  <a:lnTo>
                    <a:pt x="336" y="64"/>
                  </a:lnTo>
                  <a:lnTo>
                    <a:pt x="394" y="79"/>
                  </a:lnTo>
                  <a:lnTo>
                    <a:pt x="355" y="110"/>
                  </a:lnTo>
                  <a:lnTo>
                    <a:pt x="340" y="129"/>
                  </a:lnTo>
                  <a:lnTo>
                    <a:pt x="324" y="180"/>
                  </a:lnTo>
                  <a:lnTo>
                    <a:pt x="336" y="286"/>
                  </a:lnTo>
                  <a:lnTo>
                    <a:pt x="313" y="250"/>
                  </a:lnTo>
                  <a:lnTo>
                    <a:pt x="298" y="265"/>
                  </a:lnTo>
                  <a:lnTo>
                    <a:pt x="300" y="355"/>
                  </a:lnTo>
                  <a:lnTo>
                    <a:pt x="233" y="303"/>
                  </a:lnTo>
                  <a:lnTo>
                    <a:pt x="245" y="254"/>
                  </a:lnTo>
                  <a:lnTo>
                    <a:pt x="226" y="231"/>
                  </a:lnTo>
                  <a:lnTo>
                    <a:pt x="188" y="227"/>
                  </a:lnTo>
                  <a:lnTo>
                    <a:pt x="157" y="288"/>
                  </a:lnTo>
                  <a:lnTo>
                    <a:pt x="157" y="282"/>
                  </a:lnTo>
                  <a:lnTo>
                    <a:pt x="137" y="212"/>
                  </a:lnTo>
                  <a:lnTo>
                    <a:pt x="83" y="193"/>
                  </a:lnTo>
                  <a:lnTo>
                    <a:pt x="64" y="182"/>
                  </a:lnTo>
                  <a:lnTo>
                    <a:pt x="78" y="168"/>
                  </a:lnTo>
                  <a:lnTo>
                    <a:pt x="68" y="140"/>
                  </a:lnTo>
                  <a:lnTo>
                    <a:pt x="40" y="140"/>
                  </a:lnTo>
                  <a:lnTo>
                    <a:pt x="40" y="117"/>
                  </a:lnTo>
                  <a:lnTo>
                    <a:pt x="23" y="100"/>
                  </a:lnTo>
                  <a:lnTo>
                    <a:pt x="0" y="98"/>
                  </a:lnTo>
                  <a:lnTo>
                    <a:pt x="21" y="79"/>
                  </a:lnTo>
                  <a:lnTo>
                    <a:pt x="51" y="66"/>
                  </a:lnTo>
                  <a:lnTo>
                    <a:pt x="87" y="85"/>
                  </a:lnTo>
                  <a:lnTo>
                    <a:pt x="121" y="89"/>
                  </a:lnTo>
                  <a:lnTo>
                    <a:pt x="148" y="91"/>
                  </a:lnTo>
                  <a:lnTo>
                    <a:pt x="174" y="76"/>
                  </a:lnTo>
                  <a:lnTo>
                    <a:pt x="150" y="53"/>
                  </a:lnTo>
                  <a:lnTo>
                    <a:pt x="110" y="41"/>
                  </a:lnTo>
                  <a:lnTo>
                    <a:pt x="93"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33" name="Freeform 68"/>
            <p:cNvSpPr>
              <a:spLocks/>
            </p:cNvSpPr>
            <p:nvPr/>
          </p:nvSpPr>
          <p:spPr bwMode="auto">
            <a:xfrm>
              <a:off x="3315670" y="3390942"/>
              <a:ext cx="563093" cy="148011"/>
            </a:xfrm>
            <a:custGeom>
              <a:avLst/>
              <a:gdLst>
                <a:gd name="T0" fmla="*/ 0 w 690"/>
                <a:gd name="T1" fmla="*/ 2147483647 h 207"/>
                <a:gd name="T2" fmla="*/ 2147483647 w 690"/>
                <a:gd name="T3" fmla="*/ 2147483647 h 207"/>
                <a:gd name="T4" fmla="*/ 2147483647 w 690"/>
                <a:gd name="T5" fmla="*/ 2147483647 h 207"/>
                <a:gd name="T6" fmla="*/ 2147483647 w 690"/>
                <a:gd name="T7" fmla="*/ 2147483647 h 207"/>
                <a:gd name="T8" fmla="*/ 2147483647 w 690"/>
                <a:gd name="T9" fmla="*/ 2147483647 h 207"/>
                <a:gd name="T10" fmla="*/ 2147483647 w 690"/>
                <a:gd name="T11" fmla="*/ 2147483647 h 207"/>
                <a:gd name="T12" fmla="*/ 2147483647 w 690"/>
                <a:gd name="T13" fmla="*/ 2147483647 h 207"/>
                <a:gd name="T14" fmla="*/ 2147483647 w 690"/>
                <a:gd name="T15" fmla="*/ 2147483647 h 207"/>
                <a:gd name="T16" fmla="*/ 2147483647 w 690"/>
                <a:gd name="T17" fmla="*/ 2147483647 h 207"/>
                <a:gd name="T18" fmla="*/ 2147483647 w 690"/>
                <a:gd name="T19" fmla="*/ 2147483647 h 207"/>
                <a:gd name="T20" fmla="*/ 2147483647 w 690"/>
                <a:gd name="T21" fmla="*/ 2147483647 h 207"/>
                <a:gd name="T22" fmla="*/ 2147483647 w 690"/>
                <a:gd name="T23" fmla="*/ 2147483647 h 207"/>
                <a:gd name="T24" fmla="*/ 2147483647 w 690"/>
                <a:gd name="T25" fmla="*/ 2147483647 h 207"/>
                <a:gd name="T26" fmla="*/ 2147483647 w 690"/>
                <a:gd name="T27" fmla="*/ 2147483647 h 207"/>
                <a:gd name="T28" fmla="*/ 2147483647 w 690"/>
                <a:gd name="T29" fmla="*/ 2147483647 h 207"/>
                <a:gd name="T30" fmla="*/ 2147483647 w 690"/>
                <a:gd name="T31" fmla="*/ 2147483647 h 207"/>
                <a:gd name="T32" fmla="*/ 2147483647 w 690"/>
                <a:gd name="T33" fmla="*/ 2147483647 h 207"/>
                <a:gd name="T34" fmla="*/ 2147483647 w 690"/>
                <a:gd name="T35" fmla="*/ 2147483647 h 207"/>
                <a:gd name="T36" fmla="*/ 2147483647 w 690"/>
                <a:gd name="T37" fmla="*/ 2147483647 h 207"/>
                <a:gd name="T38" fmla="*/ 2147483647 w 690"/>
                <a:gd name="T39" fmla="*/ 2147483647 h 207"/>
                <a:gd name="T40" fmla="*/ 2147483647 w 690"/>
                <a:gd name="T41" fmla="*/ 2147483647 h 207"/>
                <a:gd name="T42" fmla="*/ 2147483647 w 690"/>
                <a:gd name="T43" fmla="*/ 2147483647 h 207"/>
                <a:gd name="T44" fmla="*/ 2147483647 w 690"/>
                <a:gd name="T45" fmla="*/ 2147483647 h 207"/>
                <a:gd name="T46" fmla="*/ 2147483647 w 690"/>
                <a:gd name="T47" fmla="*/ 2147483647 h 207"/>
                <a:gd name="T48" fmla="*/ 2147483647 w 690"/>
                <a:gd name="T49" fmla="*/ 2147483647 h 207"/>
                <a:gd name="T50" fmla="*/ 2147483647 w 690"/>
                <a:gd name="T51" fmla="*/ 2147483647 h 207"/>
                <a:gd name="T52" fmla="*/ 2147483647 w 690"/>
                <a:gd name="T53" fmla="*/ 0 h 207"/>
                <a:gd name="T54" fmla="*/ 2147483647 w 690"/>
                <a:gd name="T55" fmla="*/ 2147483647 h 207"/>
                <a:gd name="T56" fmla="*/ 2147483647 w 690"/>
                <a:gd name="T57" fmla="*/ 2147483647 h 207"/>
                <a:gd name="T58" fmla="*/ 2147483647 w 690"/>
                <a:gd name="T59" fmla="*/ 2147483647 h 207"/>
                <a:gd name="T60" fmla="*/ 2147483647 w 690"/>
                <a:gd name="T61" fmla="*/ 2147483647 h 207"/>
                <a:gd name="T62" fmla="*/ 2147483647 w 690"/>
                <a:gd name="T63" fmla="*/ 2147483647 h 207"/>
                <a:gd name="T64" fmla="*/ 2147483647 w 690"/>
                <a:gd name="T65" fmla="*/ 2147483647 h 207"/>
                <a:gd name="T66" fmla="*/ 2147483647 w 690"/>
                <a:gd name="T67" fmla="*/ 2147483647 h 207"/>
                <a:gd name="T68" fmla="*/ 2147483647 w 690"/>
                <a:gd name="T69" fmla="*/ 2147483647 h 207"/>
                <a:gd name="T70" fmla="*/ 0 w 690"/>
                <a:gd name="T71" fmla="*/ 2147483647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0"/>
                <a:gd name="T109" fmla="*/ 0 h 207"/>
                <a:gd name="T110" fmla="*/ 690 w 690"/>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0" h="207">
                  <a:moveTo>
                    <a:pt x="0" y="40"/>
                  </a:moveTo>
                  <a:lnTo>
                    <a:pt x="66" y="55"/>
                  </a:lnTo>
                  <a:lnTo>
                    <a:pt x="119" y="69"/>
                  </a:lnTo>
                  <a:lnTo>
                    <a:pt x="170" y="84"/>
                  </a:lnTo>
                  <a:lnTo>
                    <a:pt x="199" y="122"/>
                  </a:lnTo>
                  <a:lnTo>
                    <a:pt x="205" y="160"/>
                  </a:lnTo>
                  <a:lnTo>
                    <a:pt x="212" y="194"/>
                  </a:lnTo>
                  <a:lnTo>
                    <a:pt x="271" y="196"/>
                  </a:lnTo>
                  <a:lnTo>
                    <a:pt x="297" y="162"/>
                  </a:lnTo>
                  <a:lnTo>
                    <a:pt x="316" y="169"/>
                  </a:lnTo>
                  <a:lnTo>
                    <a:pt x="330" y="188"/>
                  </a:lnTo>
                  <a:lnTo>
                    <a:pt x="373" y="196"/>
                  </a:lnTo>
                  <a:lnTo>
                    <a:pt x="402" y="207"/>
                  </a:lnTo>
                  <a:lnTo>
                    <a:pt x="451" y="179"/>
                  </a:lnTo>
                  <a:lnTo>
                    <a:pt x="495" y="177"/>
                  </a:lnTo>
                  <a:lnTo>
                    <a:pt x="535" y="145"/>
                  </a:lnTo>
                  <a:lnTo>
                    <a:pt x="565" y="135"/>
                  </a:lnTo>
                  <a:lnTo>
                    <a:pt x="603" y="154"/>
                  </a:lnTo>
                  <a:lnTo>
                    <a:pt x="662" y="160"/>
                  </a:lnTo>
                  <a:lnTo>
                    <a:pt x="690" y="150"/>
                  </a:lnTo>
                  <a:lnTo>
                    <a:pt x="673" y="124"/>
                  </a:lnTo>
                  <a:lnTo>
                    <a:pt x="624" y="109"/>
                  </a:lnTo>
                  <a:lnTo>
                    <a:pt x="605" y="67"/>
                  </a:lnTo>
                  <a:lnTo>
                    <a:pt x="578" y="55"/>
                  </a:lnTo>
                  <a:lnTo>
                    <a:pt x="508" y="44"/>
                  </a:lnTo>
                  <a:lnTo>
                    <a:pt x="468" y="10"/>
                  </a:lnTo>
                  <a:lnTo>
                    <a:pt x="436" y="0"/>
                  </a:lnTo>
                  <a:lnTo>
                    <a:pt x="379" y="2"/>
                  </a:lnTo>
                  <a:lnTo>
                    <a:pt x="337" y="31"/>
                  </a:lnTo>
                  <a:lnTo>
                    <a:pt x="292" y="36"/>
                  </a:lnTo>
                  <a:lnTo>
                    <a:pt x="237" y="12"/>
                  </a:lnTo>
                  <a:lnTo>
                    <a:pt x="176" y="2"/>
                  </a:lnTo>
                  <a:lnTo>
                    <a:pt x="102" y="12"/>
                  </a:lnTo>
                  <a:lnTo>
                    <a:pt x="51" y="14"/>
                  </a:lnTo>
                  <a:lnTo>
                    <a:pt x="13" y="23"/>
                  </a:lnTo>
                  <a:lnTo>
                    <a:pt x="0" y="40"/>
                  </a:lnTo>
                  <a:close/>
                </a:path>
              </a:pathLst>
            </a:custGeom>
            <a:solidFill>
              <a:srgbClr val="C0C0C0"/>
            </a:solidFill>
            <a:ln w="9525" cap="rnd">
              <a:solidFill>
                <a:schemeClr val="bg1"/>
              </a:solidFill>
              <a:prstDash val="solid"/>
              <a:round/>
              <a:headEnd/>
              <a:tailEnd/>
            </a:ln>
          </p:spPr>
          <p:txBody>
            <a:bodyPr/>
            <a:lstStyle/>
            <a:p>
              <a:endParaRPr lang="en-GB"/>
            </a:p>
          </p:txBody>
        </p:sp>
        <p:sp>
          <p:nvSpPr>
            <p:cNvPr id="5234" name="Freeform 70"/>
            <p:cNvSpPr>
              <a:spLocks/>
            </p:cNvSpPr>
            <p:nvPr/>
          </p:nvSpPr>
          <p:spPr bwMode="auto">
            <a:xfrm>
              <a:off x="2178312" y="3604974"/>
              <a:ext cx="78207" cy="95835"/>
            </a:xfrm>
            <a:custGeom>
              <a:avLst/>
              <a:gdLst>
                <a:gd name="T0" fmla="*/ 2147483647 w 96"/>
                <a:gd name="T1" fmla="*/ 2147483647 h 133"/>
                <a:gd name="T2" fmla="*/ 2147483647 w 96"/>
                <a:gd name="T3" fmla="*/ 2147483647 h 133"/>
                <a:gd name="T4" fmla="*/ 2147483647 w 96"/>
                <a:gd name="T5" fmla="*/ 2147483647 h 133"/>
                <a:gd name="T6" fmla="*/ 2147483647 w 96"/>
                <a:gd name="T7" fmla="*/ 2147483647 h 133"/>
                <a:gd name="T8" fmla="*/ 2147483647 w 96"/>
                <a:gd name="T9" fmla="*/ 2147483647 h 133"/>
                <a:gd name="T10" fmla="*/ 2147483647 w 96"/>
                <a:gd name="T11" fmla="*/ 2147483647 h 133"/>
                <a:gd name="T12" fmla="*/ 2147483647 w 96"/>
                <a:gd name="T13" fmla="*/ 2147483647 h 133"/>
                <a:gd name="T14" fmla="*/ 2147483647 w 96"/>
                <a:gd name="T15" fmla="*/ 0 h 133"/>
                <a:gd name="T16" fmla="*/ 2147483647 w 96"/>
                <a:gd name="T17" fmla="*/ 2147483647 h 133"/>
                <a:gd name="T18" fmla="*/ 2147483647 w 96"/>
                <a:gd name="T19" fmla="*/ 2147483647 h 133"/>
                <a:gd name="T20" fmla="*/ 2147483647 w 96"/>
                <a:gd name="T21" fmla="*/ 2147483647 h 133"/>
                <a:gd name="T22" fmla="*/ 0 w 96"/>
                <a:gd name="T23" fmla="*/ 2147483647 h 133"/>
                <a:gd name="T24" fmla="*/ 2147483647 w 96"/>
                <a:gd name="T25" fmla="*/ 2147483647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33"/>
                <a:gd name="T41" fmla="*/ 96 w 96"/>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33">
                  <a:moveTo>
                    <a:pt x="15" y="85"/>
                  </a:moveTo>
                  <a:lnTo>
                    <a:pt x="18" y="133"/>
                  </a:lnTo>
                  <a:lnTo>
                    <a:pt x="51" y="112"/>
                  </a:lnTo>
                  <a:lnTo>
                    <a:pt x="96" y="97"/>
                  </a:lnTo>
                  <a:lnTo>
                    <a:pt x="87" y="48"/>
                  </a:lnTo>
                  <a:lnTo>
                    <a:pt x="71" y="32"/>
                  </a:lnTo>
                  <a:lnTo>
                    <a:pt x="61" y="20"/>
                  </a:lnTo>
                  <a:lnTo>
                    <a:pt x="49" y="0"/>
                  </a:lnTo>
                  <a:lnTo>
                    <a:pt x="35" y="10"/>
                  </a:lnTo>
                  <a:lnTo>
                    <a:pt x="23" y="38"/>
                  </a:lnTo>
                  <a:lnTo>
                    <a:pt x="25" y="48"/>
                  </a:lnTo>
                  <a:lnTo>
                    <a:pt x="0" y="67"/>
                  </a:lnTo>
                  <a:lnTo>
                    <a:pt x="15" y="85"/>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35" name="Freeform 71"/>
            <p:cNvSpPr>
              <a:spLocks/>
            </p:cNvSpPr>
            <p:nvPr/>
          </p:nvSpPr>
          <p:spPr bwMode="auto">
            <a:xfrm>
              <a:off x="2027483" y="3570898"/>
              <a:ext cx="172056" cy="121391"/>
            </a:xfrm>
            <a:custGeom>
              <a:avLst/>
              <a:gdLst>
                <a:gd name="T0" fmla="*/ 0 w 211"/>
                <a:gd name="T1" fmla="*/ 2147483647 h 169"/>
                <a:gd name="T2" fmla="*/ 2147483647 w 211"/>
                <a:gd name="T3" fmla="*/ 2147483647 h 169"/>
                <a:gd name="T4" fmla="*/ 2147483647 w 211"/>
                <a:gd name="T5" fmla="*/ 2147483647 h 169"/>
                <a:gd name="T6" fmla="*/ 2147483647 w 211"/>
                <a:gd name="T7" fmla="*/ 2147483647 h 169"/>
                <a:gd name="T8" fmla="*/ 2147483647 w 211"/>
                <a:gd name="T9" fmla="*/ 2147483647 h 169"/>
                <a:gd name="T10" fmla="*/ 2147483647 w 211"/>
                <a:gd name="T11" fmla="*/ 2147483647 h 169"/>
                <a:gd name="T12" fmla="*/ 2147483647 w 211"/>
                <a:gd name="T13" fmla="*/ 2147483647 h 169"/>
                <a:gd name="T14" fmla="*/ 2147483647 w 211"/>
                <a:gd name="T15" fmla="*/ 2147483647 h 169"/>
                <a:gd name="T16" fmla="*/ 2147483647 w 211"/>
                <a:gd name="T17" fmla="*/ 2147483647 h 169"/>
                <a:gd name="T18" fmla="*/ 2147483647 w 211"/>
                <a:gd name="T19" fmla="*/ 2147483647 h 169"/>
                <a:gd name="T20" fmla="*/ 2147483647 w 211"/>
                <a:gd name="T21" fmla="*/ 2147483647 h 169"/>
                <a:gd name="T22" fmla="*/ 2147483647 w 211"/>
                <a:gd name="T23" fmla="*/ 2147483647 h 169"/>
                <a:gd name="T24" fmla="*/ 2147483647 w 211"/>
                <a:gd name="T25" fmla="*/ 2147483647 h 169"/>
                <a:gd name="T26" fmla="*/ 2147483647 w 211"/>
                <a:gd name="T27" fmla="*/ 2147483647 h 169"/>
                <a:gd name="T28" fmla="*/ 2147483647 w 211"/>
                <a:gd name="T29" fmla="*/ 2147483647 h 169"/>
                <a:gd name="T30" fmla="*/ 2147483647 w 211"/>
                <a:gd name="T31" fmla="*/ 2147483647 h 169"/>
                <a:gd name="T32" fmla="*/ 2147483647 w 211"/>
                <a:gd name="T33" fmla="*/ 2147483647 h 169"/>
                <a:gd name="T34" fmla="*/ 2147483647 w 211"/>
                <a:gd name="T35" fmla="*/ 2147483647 h 169"/>
                <a:gd name="T36" fmla="*/ 2147483647 w 211"/>
                <a:gd name="T37" fmla="*/ 0 h 169"/>
                <a:gd name="T38" fmla="*/ 2147483647 w 211"/>
                <a:gd name="T39" fmla="*/ 2147483647 h 169"/>
                <a:gd name="T40" fmla="*/ 2147483647 w 211"/>
                <a:gd name="T41" fmla="*/ 2147483647 h 169"/>
                <a:gd name="T42" fmla="*/ 0 w 211"/>
                <a:gd name="T43" fmla="*/ 2147483647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169"/>
                <a:gd name="T68" fmla="*/ 211 w 211"/>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169">
                  <a:moveTo>
                    <a:pt x="0" y="52"/>
                  </a:moveTo>
                  <a:lnTo>
                    <a:pt x="15" y="97"/>
                  </a:lnTo>
                  <a:lnTo>
                    <a:pt x="54" y="133"/>
                  </a:lnTo>
                  <a:lnTo>
                    <a:pt x="96" y="169"/>
                  </a:lnTo>
                  <a:lnTo>
                    <a:pt x="109" y="110"/>
                  </a:lnTo>
                  <a:lnTo>
                    <a:pt x="117" y="94"/>
                  </a:lnTo>
                  <a:lnTo>
                    <a:pt x="141" y="96"/>
                  </a:lnTo>
                  <a:lnTo>
                    <a:pt x="155" y="94"/>
                  </a:lnTo>
                  <a:lnTo>
                    <a:pt x="169" y="106"/>
                  </a:lnTo>
                  <a:lnTo>
                    <a:pt x="187" y="116"/>
                  </a:lnTo>
                  <a:lnTo>
                    <a:pt x="203" y="102"/>
                  </a:lnTo>
                  <a:lnTo>
                    <a:pt x="211" y="84"/>
                  </a:lnTo>
                  <a:lnTo>
                    <a:pt x="205" y="76"/>
                  </a:lnTo>
                  <a:lnTo>
                    <a:pt x="175" y="84"/>
                  </a:lnTo>
                  <a:lnTo>
                    <a:pt x="151" y="80"/>
                  </a:lnTo>
                  <a:lnTo>
                    <a:pt x="127" y="52"/>
                  </a:lnTo>
                  <a:lnTo>
                    <a:pt x="107" y="42"/>
                  </a:lnTo>
                  <a:lnTo>
                    <a:pt x="77" y="24"/>
                  </a:lnTo>
                  <a:lnTo>
                    <a:pt x="55" y="0"/>
                  </a:lnTo>
                  <a:lnTo>
                    <a:pt x="39" y="4"/>
                  </a:lnTo>
                  <a:lnTo>
                    <a:pt x="35" y="32"/>
                  </a:lnTo>
                  <a:lnTo>
                    <a:pt x="0" y="5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pic>
          <p:nvPicPr>
            <p:cNvPr id="5236" name="Group 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656" y="4104035"/>
              <a:ext cx="156442" cy="1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7" name="Freeform 75"/>
            <p:cNvSpPr>
              <a:spLocks/>
            </p:cNvSpPr>
            <p:nvPr/>
          </p:nvSpPr>
          <p:spPr bwMode="auto">
            <a:xfrm>
              <a:off x="1686765" y="4127837"/>
              <a:ext cx="24579" cy="18102"/>
            </a:xfrm>
            <a:custGeom>
              <a:avLst/>
              <a:gdLst>
                <a:gd name="T0" fmla="*/ 2147483647 w 35"/>
                <a:gd name="T1" fmla="*/ 2147483647 h 29"/>
                <a:gd name="T2" fmla="*/ 2147483647 w 35"/>
                <a:gd name="T3" fmla="*/ 2147483647 h 29"/>
                <a:gd name="T4" fmla="*/ 2147483647 w 35"/>
                <a:gd name="T5" fmla="*/ 2147483647 h 29"/>
                <a:gd name="T6" fmla="*/ 2147483647 w 35"/>
                <a:gd name="T7" fmla="*/ 2147483647 h 29"/>
                <a:gd name="T8" fmla="*/ 2147483647 w 35"/>
                <a:gd name="T9" fmla="*/ 2147483647 h 29"/>
                <a:gd name="T10" fmla="*/ 2147483647 w 35"/>
                <a:gd name="T11" fmla="*/ 2147483647 h 29"/>
                <a:gd name="T12" fmla="*/ 2147483647 w 35"/>
                <a:gd name="T13" fmla="*/ 2147483647 h 29"/>
                <a:gd name="T14" fmla="*/ 0 w 35"/>
                <a:gd name="T15" fmla="*/ 2147483647 h 29"/>
                <a:gd name="T16" fmla="*/ 2147483647 w 35"/>
                <a:gd name="T17" fmla="*/ 0 h 29"/>
                <a:gd name="T18" fmla="*/ 2147483647 w 35"/>
                <a:gd name="T19" fmla="*/ 2147483647 h 29"/>
                <a:gd name="T20" fmla="*/ 2147483647 w 35"/>
                <a:gd name="T21" fmla="*/ 2147483647 h 29"/>
                <a:gd name="T22" fmla="*/ 2147483647 w 35"/>
                <a:gd name="T23" fmla="*/ 214748364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9"/>
                <a:gd name="T38" fmla="*/ 35 w 35"/>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5142" name="AutoShape 446" descr="Griglia piccola"/>
          <p:cNvSpPr>
            <a:spLocks noChangeArrowheads="1"/>
          </p:cNvSpPr>
          <p:nvPr/>
        </p:nvSpPr>
        <p:spPr bwMode="auto">
          <a:xfrm>
            <a:off x="2822575" y="2852738"/>
            <a:ext cx="3525838" cy="504825"/>
          </a:xfrm>
          <a:prstGeom prst="flowChartTerminator">
            <a:avLst/>
          </a:prstGeom>
          <a:pattFill prst="smGrid">
            <a:fgClr>
              <a:schemeClr val="bg2">
                <a:alpha val="50195"/>
              </a:schemeClr>
            </a:fgClr>
            <a:bgClr>
              <a:schemeClr val="bg1">
                <a:alpha val="50195"/>
              </a:schemeClr>
            </a:bgClr>
          </a:pattFill>
          <a:ln w="50800">
            <a:solidFill>
              <a:srgbClr val="333333"/>
            </a:solidFill>
            <a:miter lim="800000"/>
            <a:headEnd/>
            <a:tailEnd/>
          </a:ln>
        </p:spPr>
        <p:txBody>
          <a:bodyPr wrap="none" anchor="ctr"/>
          <a:lstStyle/>
          <a:p>
            <a:pPr algn="ctr"/>
            <a:r>
              <a:rPr lang="de-DE" altLang="en-US" sz="2000" i="1">
                <a:solidFill>
                  <a:schemeClr val="tx1"/>
                </a:solidFill>
              </a:rPr>
              <a:t>Criteria / CBA</a:t>
            </a:r>
          </a:p>
        </p:txBody>
      </p:sp>
      <p:grpSp>
        <p:nvGrpSpPr>
          <p:cNvPr id="5143" name="Group 334"/>
          <p:cNvGrpSpPr>
            <a:grpSpLocks/>
          </p:cNvGrpSpPr>
          <p:nvPr/>
        </p:nvGrpSpPr>
        <p:grpSpPr bwMode="auto">
          <a:xfrm>
            <a:off x="3419475" y="866775"/>
            <a:ext cx="1206500" cy="1138238"/>
            <a:chOff x="2562" y="1336"/>
            <a:chExt cx="1124" cy="1246"/>
          </a:xfrm>
        </p:grpSpPr>
        <p:sp>
          <p:nvSpPr>
            <p:cNvPr id="5183" name="Freeform 4"/>
            <p:cNvSpPr>
              <a:spLocks/>
            </p:cNvSpPr>
            <p:nvPr/>
          </p:nvSpPr>
          <p:spPr bwMode="auto">
            <a:xfrm>
              <a:off x="2562" y="2103"/>
              <a:ext cx="178" cy="257"/>
            </a:xfrm>
            <a:custGeom>
              <a:avLst/>
              <a:gdLst>
                <a:gd name="T0" fmla="*/ 354 w 351"/>
                <a:gd name="T1" fmla="*/ 0 h 573"/>
                <a:gd name="T2" fmla="*/ 354 w 351"/>
                <a:gd name="T3" fmla="*/ 21 h 573"/>
                <a:gd name="T4" fmla="*/ 354 w 351"/>
                <a:gd name="T5" fmla="*/ 21 h 573"/>
                <a:gd name="T6" fmla="*/ 354 w 351"/>
                <a:gd name="T7" fmla="*/ 21 h 573"/>
                <a:gd name="T8" fmla="*/ 354 w 351"/>
                <a:gd name="T9" fmla="*/ 21 h 573"/>
                <a:gd name="T10" fmla="*/ 354 w 351"/>
                <a:gd name="T11" fmla="*/ 21 h 573"/>
                <a:gd name="T12" fmla="*/ 354 w 351"/>
                <a:gd name="T13" fmla="*/ 21 h 573"/>
                <a:gd name="T14" fmla="*/ 354 w 351"/>
                <a:gd name="T15" fmla="*/ 21 h 573"/>
                <a:gd name="T16" fmla="*/ 354 w 351"/>
                <a:gd name="T17" fmla="*/ 21 h 573"/>
                <a:gd name="T18" fmla="*/ 354 w 351"/>
                <a:gd name="T19" fmla="*/ 21 h 573"/>
                <a:gd name="T20" fmla="*/ 354 w 351"/>
                <a:gd name="T21" fmla="*/ 21 h 573"/>
                <a:gd name="T22" fmla="*/ 354 w 351"/>
                <a:gd name="T23" fmla="*/ 21 h 573"/>
                <a:gd name="T24" fmla="*/ 354 w 351"/>
                <a:gd name="T25" fmla="*/ 21 h 573"/>
                <a:gd name="T26" fmla="*/ 354 w 351"/>
                <a:gd name="T27" fmla="*/ 21 h 573"/>
                <a:gd name="T28" fmla="*/ 354 w 351"/>
                <a:gd name="T29" fmla="*/ 21 h 573"/>
                <a:gd name="T30" fmla="*/ 354 w 351"/>
                <a:gd name="T31" fmla="*/ 21 h 573"/>
                <a:gd name="T32" fmla="*/ 354 w 351"/>
                <a:gd name="T33" fmla="*/ 21 h 573"/>
                <a:gd name="T34" fmla="*/ 354 w 351"/>
                <a:gd name="T35" fmla="*/ 21 h 573"/>
                <a:gd name="T36" fmla="*/ 354 w 351"/>
                <a:gd name="T37" fmla="*/ 21 h 573"/>
                <a:gd name="T38" fmla="*/ 354 w 351"/>
                <a:gd name="T39" fmla="*/ 21 h 573"/>
                <a:gd name="T40" fmla="*/ 354 w 351"/>
                <a:gd name="T41" fmla="*/ 21 h 573"/>
                <a:gd name="T42" fmla="*/ 0 w 351"/>
                <a:gd name="T43" fmla="*/ 21 h 573"/>
                <a:gd name="T44" fmla="*/ 354 w 351"/>
                <a:gd name="T45" fmla="*/ 21 h 573"/>
                <a:gd name="T46" fmla="*/ 354 w 351"/>
                <a:gd name="T47" fmla="*/ 21 h 573"/>
                <a:gd name="T48" fmla="*/ 354 w 351"/>
                <a:gd name="T49" fmla="*/ 21 h 573"/>
                <a:gd name="T50" fmla="*/ 354 w 351"/>
                <a:gd name="T51" fmla="*/ 21 h 573"/>
                <a:gd name="T52" fmla="*/ 354 w 351"/>
                <a:gd name="T53" fmla="*/ 21 h 573"/>
                <a:gd name="T54" fmla="*/ 354 w 351"/>
                <a:gd name="T55" fmla="*/ 21 h 573"/>
                <a:gd name="T56" fmla="*/ 354 w 351"/>
                <a:gd name="T57" fmla="*/ 21 h 573"/>
                <a:gd name="T58" fmla="*/ 354 w 351"/>
                <a:gd name="T59" fmla="*/ 21 h 573"/>
                <a:gd name="T60" fmla="*/ 354 w 351"/>
                <a:gd name="T61" fmla="*/ 21 h 573"/>
                <a:gd name="T62" fmla="*/ 354 w 351"/>
                <a:gd name="T63" fmla="*/ 21 h 573"/>
                <a:gd name="T64" fmla="*/ 354 w 351"/>
                <a:gd name="T65" fmla="*/ 21 h 573"/>
                <a:gd name="T66" fmla="*/ 354 w 351"/>
                <a:gd name="T67" fmla="*/ 21 h 573"/>
                <a:gd name="T68" fmla="*/ 354 w 351"/>
                <a:gd name="T69" fmla="*/ 21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84" name="Freeform 5"/>
            <p:cNvSpPr>
              <a:spLocks/>
            </p:cNvSpPr>
            <p:nvPr/>
          </p:nvSpPr>
          <p:spPr bwMode="auto">
            <a:xfrm>
              <a:off x="2628" y="2024"/>
              <a:ext cx="472" cy="422"/>
            </a:xfrm>
            <a:custGeom>
              <a:avLst/>
              <a:gdLst>
                <a:gd name="T0" fmla="*/ 335 w 933"/>
                <a:gd name="T1" fmla="*/ 21 h 941"/>
                <a:gd name="T2" fmla="*/ 335 w 933"/>
                <a:gd name="T3" fmla="*/ 21 h 941"/>
                <a:gd name="T4" fmla="*/ 335 w 933"/>
                <a:gd name="T5" fmla="*/ 21 h 941"/>
                <a:gd name="T6" fmla="*/ 335 w 933"/>
                <a:gd name="T7" fmla="*/ 21 h 941"/>
                <a:gd name="T8" fmla="*/ 335 w 933"/>
                <a:gd name="T9" fmla="*/ 21 h 941"/>
                <a:gd name="T10" fmla="*/ 335 w 933"/>
                <a:gd name="T11" fmla="*/ 21 h 941"/>
                <a:gd name="T12" fmla="*/ 335 w 933"/>
                <a:gd name="T13" fmla="*/ 21 h 941"/>
                <a:gd name="T14" fmla="*/ 335 w 933"/>
                <a:gd name="T15" fmla="*/ 21 h 941"/>
                <a:gd name="T16" fmla="*/ 335 w 933"/>
                <a:gd name="T17" fmla="*/ 21 h 941"/>
                <a:gd name="T18" fmla="*/ 335 w 933"/>
                <a:gd name="T19" fmla="*/ 21 h 941"/>
                <a:gd name="T20" fmla="*/ 335 w 933"/>
                <a:gd name="T21" fmla="*/ 21 h 941"/>
                <a:gd name="T22" fmla="*/ 335 w 933"/>
                <a:gd name="T23" fmla="*/ 21 h 941"/>
                <a:gd name="T24" fmla="*/ 335 w 933"/>
                <a:gd name="T25" fmla="*/ 21 h 941"/>
                <a:gd name="T26" fmla="*/ 335 w 933"/>
                <a:gd name="T27" fmla="*/ 21 h 941"/>
                <a:gd name="T28" fmla="*/ 335 w 933"/>
                <a:gd name="T29" fmla="*/ 21 h 941"/>
                <a:gd name="T30" fmla="*/ 335 w 933"/>
                <a:gd name="T31" fmla="*/ 21 h 941"/>
                <a:gd name="T32" fmla="*/ 335 w 933"/>
                <a:gd name="T33" fmla="*/ 21 h 941"/>
                <a:gd name="T34" fmla="*/ 335 w 933"/>
                <a:gd name="T35" fmla="*/ 21 h 941"/>
                <a:gd name="T36" fmla="*/ 335 w 933"/>
                <a:gd name="T37" fmla="*/ 21 h 941"/>
                <a:gd name="T38" fmla="*/ 335 w 933"/>
                <a:gd name="T39" fmla="*/ 21 h 941"/>
                <a:gd name="T40" fmla="*/ 335 w 933"/>
                <a:gd name="T41" fmla="*/ 21 h 941"/>
                <a:gd name="T42" fmla="*/ 335 w 933"/>
                <a:gd name="T43" fmla="*/ 21 h 941"/>
                <a:gd name="T44" fmla="*/ 335 w 933"/>
                <a:gd name="T45" fmla="*/ 21 h 941"/>
                <a:gd name="T46" fmla="*/ 335 w 933"/>
                <a:gd name="T47" fmla="*/ 21 h 941"/>
                <a:gd name="T48" fmla="*/ 335 w 933"/>
                <a:gd name="T49" fmla="*/ 21 h 941"/>
                <a:gd name="T50" fmla="*/ 335 w 933"/>
                <a:gd name="T51" fmla="*/ 21 h 941"/>
                <a:gd name="T52" fmla="*/ 335 w 933"/>
                <a:gd name="T53" fmla="*/ 21 h 941"/>
                <a:gd name="T54" fmla="*/ 335 w 933"/>
                <a:gd name="T55" fmla="*/ 21 h 941"/>
                <a:gd name="T56" fmla="*/ 335 w 933"/>
                <a:gd name="T57" fmla="*/ 21 h 941"/>
                <a:gd name="T58" fmla="*/ 335 w 933"/>
                <a:gd name="T59" fmla="*/ 21 h 941"/>
                <a:gd name="T60" fmla="*/ 335 w 933"/>
                <a:gd name="T61" fmla="*/ 21 h 941"/>
                <a:gd name="T62" fmla="*/ 335 w 933"/>
                <a:gd name="T63" fmla="*/ 21 h 941"/>
                <a:gd name="T64" fmla="*/ 335 w 933"/>
                <a:gd name="T65" fmla="*/ 21 h 941"/>
                <a:gd name="T66" fmla="*/ 335 w 933"/>
                <a:gd name="T67" fmla="*/ 21 h 941"/>
                <a:gd name="T68" fmla="*/ 335 w 933"/>
                <a:gd name="T69" fmla="*/ 21 h 941"/>
                <a:gd name="T70" fmla="*/ 335 w 933"/>
                <a:gd name="T71" fmla="*/ 21 h 941"/>
                <a:gd name="T72" fmla="*/ 335 w 933"/>
                <a:gd name="T73" fmla="*/ 21 h 941"/>
                <a:gd name="T74" fmla="*/ 335 w 933"/>
                <a:gd name="T75" fmla="*/ 21 h 941"/>
                <a:gd name="T76" fmla="*/ 335 w 933"/>
                <a:gd name="T77" fmla="*/ 21 h 941"/>
                <a:gd name="T78" fmla="*/ 335 w 933"/>
                <a:gd name="T79" fmla="*/ 21 h 941"/>
                <a:gd name="T80" fmla="*/ 335 w 933"/>
                <a:gd name="T81" fmla="*/ 21 h 941"/>
                <a:gd name="T82" fmla="*/ 335 w 933"/>
                <a:gd name="T83" fmla="*/ 21 h 941"/>
                <a:gd name="T84" fmla="*/ 335 w 933"/>
                <a:gd name="T85" fmla="*/ 21 h 941"/>
                <a:gd name="T86" fmla="*/ 0 w 933"/>
                <a:gd name="T87" fmla="*/ 21 h 941"/>
                <a:gd name="T88" fmla="*/ 335 w 933"/>
                <a:gd name="T89" fmla="*/ 21 h 941"/>
                <a:gd name="T90" fmla="*/ 335 w 933"/>
                <a:gd name="T91" fmla="*/ 21 h 941"/>
                <a:gd name="T92" fmla="*/ 335 w 933"/>
                <a:gd name="T93" fmla="*/ 21 h 941"/>
                <a:gd name="T94" fmla="*/ 335 w 933"/>
                <a:gd name="T95" fmla="*/ 21 h 941"/>
                <a:gd name="T96" fmla="*/ 335 w 933"/>
                <a:gd name="T97" fmla="*/ 21 h 941"/>
                <a:gd name="T98" fmla="*/ 335 w 933"/>
                <a:gd name="T99" fmla="*/ 21 h 941"/>
                <a:gd name="T100" fmla="*/ 335 w 933"/>
                <a:gd name="T101" fmla="*/ 21 h 941"/>
                <a:gd name="T102" fmla="*/ 335 w 933"/>
                <a:gd name="T103" fmla="*/ 21 h 941"/>
                <a:gd name="T104" fmla="*/ 335 w 933"/>
                <a:gd name="T105" fmla="*/ 21 h 941"/>
                <a:gd name="T106" fmla="*/ 335 w 933"/>
                <a:gd name="T107" fmla="*/ 21 h 941"/>
                <a:gd name="T108" fmla="*/ 335 w 933"/>
                <a:gd name="T109" fmla="*/ 21 h 941"/>
                <a:gd name="T110" fmla="*/ 335 w 933"/>
                <a:gd name="T111" fmla="*/ 21 h 941"/>
                <a:gd name="T112" fmla="*/ 335 w 933"/>
                <a:gd name="T113" fmla="*/ 21 h 941"/>
                <a:gd name="T114" fmla="*/ 335 w 933"/>
                <a:gd name="T115" fmla="*/ 21 h 941"/>
                <a:gd name="T116" fmla="*/ 335 w 933"/>
                <a:gd name="T117" fmla="*/ 21 h 941"/>
                <a:gd name="T118" fmla="*/ 335 w 933"/>
                <a:gd name="T119" fmla="*/ 21 h 941"/>
                <a:gd name="T120" fmla="*/ 335 w 933"/>
                <a:gd name="T121" fmla="*/ 21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85" name="Freeform 6"/>
            <p:cNvSpPr>
              <a:spLocks/>
            </p:cNvSpPr>
            <p:nvPr/>
          </p:nvSpPr>
          <p:spPr bwMode="auto">
            <a:xfrm>
              <a:off x="2903" y="1777"/>
              <a:ext cx="441" cy="438"/>
            </a:xfrm>
            <a:custGeom>
              <a:avLst/>
              <a:gdLst>
                <a:gd name="T0" fmla="*/ 307 w 875"/>
                <a:gd name="T1" fmla="*/ 19 h 980"/>
                <a:gd name="T2" fmla="*/ 307 w 875"/>
                <a:gd name="T3" fmla="*/ 19 h 980"/>
                <a:gd name="T4" fmla="*/ 307 w 875"/>
                <a:gd name="T5" fmla="*/ 19 h 980"/>
                <a:gd name="T6" fmla="*/ 307 w 875"/>
                <a:gd name="T7" fmla="*/ 19 h 980"/>
                <a:gd name="T8" fmla="*/ 307 w 875"/>
                <a:gd name="T9" fmla="*/ 19 h 980"/>
                <a:gd name="T10" fmla="*/ 307 w 875"/>
                <a:gd name="T11" fmla="*/ 19 h 980"/>
                <a:gd name="T12" fmla="*/ 307 w 875"/>
                <a:gd name="T13" fmla="*/ 19 h 980"/>
                <a:gd name="T14" fmla="*/ 307 w 875"/>
                <a:gd name="T15" fmla="*/ 19 h 980"/>
                <a:gd name="T16" fmla="*/ 307 w 875"/>
                <a:gd name="T17" fmla="*/ 19 h 980"/>
                <a:gd name="T18" fmla="*/ 307 w 875"/>
                <a:gd name="T19" fmla="*/ 19 h 980"/>
                <a:gd name="T20" fmla="*/ 307 w 875"/>
                <a:gd name="T21" fmla="*/ 19 h 980"/>
                <a:gd name="T22" fmla="*/ 307 w 875"/>
                <a:gd name="T23" fmla="*/ 19 h 980"/>
                <a:gd name="T24" fmla="*/ 307 w 875"/>
                <a:gd name="T25" fmla="*/ 19 h 980"/>
                <a:gd name="T26" fmla="*/ 307 w 875"/>
                <a:gd name="T27" fmla="*/ 19 h 980"/>
                <a:gd name="T28" fmla="*/ 307 w 875"/>
                <a:gd name="T29" fmla="*/ 19 h 980"/>
                <a:gd name="T30" fmla="*/ 307 w 875"/>
                <a:gd name="T31" fmla="*/ 19 h 980"/>
                <a:gd name="T32" fmla="*/ 307 w 875"/>
                <a:gd name="T33" fmla="*/ 19 h 980"/>
                <a:gd name="T34" fmla="*/ 307 w 875"/>
                <a:gd name="T35" fmla="*/ 19 h 980"/>
                <a:gd name="T36" fmla="*/ 307 w 875"/>
                <a:gd name="T37" fmla="*/ 19 h 980"/>
                <a:gd name="T38" fmla="*/ 307 w 875"/>
                <a:gd name="T39" fmla="*/ 19 h 980"/>
                <a:gd name="T40" fmla="*/ 307 w 875"/>
                <a:gd name="T41" fmla="*/ 19 h 980"/>
                <a:gd name="T42" fmla="*/ 307 w 875"/>
                <a:gd name="T43" fmla="*/ 19 h 980"/>
                <a:gd name="T44" fmla="*/ 307 w 875"/>
                <a:gd name="T45" fmla="*/ 19 h 980"/>
                <a:gd name="T46" fmla="*/ 307 w 875"/>
                <a:gd name="T47" fmla="*/ 19 h 980"/>
                <a:gd name="T48" fmla="*/ 307 w 875"/>
                <a:gd name="T49" fmla="*/ 19 h 980"/>
                <a:gd name="T50" fmla="*/ 307 w 875"/>
                <a:gd name="T51" fmla="*/ 19 h 980"/>
                <a:gd name="T52" fmla="*/ 307 w 875"/>
                <a:gd name="T53" fmla="*/ 19 h 980"/>
                <a:gd name="T54" fmla="*/ 307 w 875"/>
                <a:gd name="T55" fmla="*/ 19 h 980"/>
                <a:gd name="T56" fmla="*/ 307 w 875"/>
                <a:gd name="T57" fmla="*/ 19 h 980"/>
                <a:gd name="T58" fmla="*/ 307 w 875"/>
                <a:gd name="T59" fmla="*/ 19 h 980"/>
                <a:gd name="T60" fmla="*/ 307 w 875"/>
                <a:gd name="T61" fmla="*/ 19 h 980"/>
                <a:gd name="T62" fmla="*/ 307 w 875"/>
                <a:gd name="T63" fmla="*/ 19 h 980"/>
                <a:gd name="T64" fmla="*/ 307 w 875"/>
                <a:gd name="T65" fmla="*/ 19 h 980"/>
                <a:gd name="T66" fmla="*/ 307 w 875"/>
                <a:gd name="T67" fmla="*/ 19 h 980"/>
                <a:gd name="T68" fmla="*/ 307 w 875"/>
                <a:gd name="T69" fmla="*/ 19 h 980"/>
                <a:gd name="T70" fmla="*/ 307 w 875"/>
                <a:gd name="T71" fmla="*/ 19 h 980"/>
                <a:gd name="T72" fmla="*/ 307 w 875"/>
                <a:gd name="T73" fmla="*/ 19 h 980"/>
                <a:gd name="T74" fmla="*/ 307 w 875"/>
                <a:gd name="T75" fmla="*/ 19 h 980"/>
                <a:gd name="T76" fmla="*/ 307 w 875"/>
                <a:gd name="T77" fmla="*/ 19 h 980"/>
                <a:gd name="T78" fmla="*/ 307 w 875"/>
                <a:gd name="T79" fmla="*/ 19 h 980"/>
                <a:gd name="T80" fmla="*/ 307 w 875"/>
                <a:gd name="T81" fmla="*/ 19 h 980"/>
                <a:gd name="T82" fmla="*/ 307 w 875"/>
                <a:gd name="T83" fmla="*/ 19 h 980"/>
                <a:gd name="T84" fmla="*/ 307 w 875"/>
                <a:gd name="T85" fmla="*/ 19 h 980"/>
                <a:gd name="T86" fmla="*/ 307 w 875"/>
                <a:gd name="T87" fmla="*/ 19 h 980"/>
                <a:gd name="T88" fmla="*/ 307 w 875"/>
                <a:gd name="T89" fmla="*/ 19 h 980"/>
                <a:gd name="T90" fmla="*/ 307 w 875"/>
                <a:gd name="T91" fmla="*/ 19 h 980"/>
                <a:gd name="T92" fmla="*/ 307 w 875"/>
                <a:gd name="T93" fmla="*/ 19 h 980"/>
                <a:gd name="T94" fmla="*/ 307 w 875"/>
                <a:gd name="T95" fmla="*/ 19 h 980"/>
                <a:gd name="T96" fmla="*/ 307 w 875"/>
                <a:gd name="T97" fmla="*/ 19 h 980"/>
                <a:gd name="T98" fmla="*/ 307 w 875"/>
                <a:gd name="T99" fmla="*/ 19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86" name="Freeform 7"/>
            <p:cNvSpPr>
              <a:spLocks/>
            </p:cNvSpPr>
            <p:nvPr/>
          </p:nvSpPr>
          <p:spPr bwMode="auto">
            <a:xfrm>
              <a:off x="3039" y="2340"/>
              <a:ext cx="42" cy="35"/>
            </a:xfrm>
            <a:custGeom>
              <a:avLst/>
              <a:gdLst>
                <a:gd name="T0" fmla="*/ 337 w 83"/>
                <a:gd name="T1" fmla="*/ 0 h 75"/>
                <a:gd name="T2" fmla="*/ 337 w 83"/>
                <a:gd name="T3" fmla="*/ 52 h 75"/>
                <a:gd name="T4" fmla="*/ 337 w 83"/>
                <a:gd name="T5" fmla="*/ 52 h 75"/>
                <a:gd name="T6" fmla="*/ 0 w 83"/>
                <a:gd name="T7" fmla="*/ 52 h 75"/>
                <a:gd name="T8" fmla="*/ 337 w 83"/>
                <a:gd name="T9" fmla="*/ 52 h 75"/>
                <a:gd name="T10" fmla="*/ 337 w 83"/>
                <a:gd name="T11" fmla="*/ 52 h 75"/>
                <a:gd name="T12" fmla="*/ 337 w 83"/>
                <a:gd name="T13" fmla="*/ 52 h 75"/>
                <a:gd name="T14" fmla="*/ 337 w 83"/>
                <a:gd name="T15" fmla="*/ 52 h 75"/>
                <a:gd name="T16" fmla="*/ 337 w 83"/>
                <a:gd name="T17" fmla="*/ 52 h 75"/>
                <a:gd name="T18" fmla="*/ 337 w 83"/>
                <a:gd name="T19" fmla="*/ 52 h 75"/>
                <a:gd name="T20" fmla="*/ 33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87" name="Freeform 8"/>
            <p:cNvSpPr>
              <a:spLocks/>
            </p:cNvSpPr>
            <p:nvPr/>
          </p:nvSpPr>
          <p:spPr bwMode="auto">
            <a:xfrm>
              <a:off x="3104" y="2343"/>
              <a:ext cx="14" cy="17"/>
            </a:xfrm>
            <a:custGeom>
              <a:avLst/>
              <a:gdLst>
                <a:gd name="T0" fmla="*/ 256 w 28"/>
                <a:gd name="T1" fmla="*/ 0 h 38"/>
                <a:gd name="T2" fmla="*/ 0 w 28"/>
                <a:gd name="T3" fmla="*/ 20 h 38"/>
                <a:gd name="T4" fmla="*/ 256 w 28"/>
                <a:gd name="T5" fmla="*/ 20 h 38"/>
                <a:gd name="T6" fmla="*/ 256 w 28"/>
                <a:gd name="T7" fmla="*/ 20 h 38"/>
                <a:gd name="T8" fmla="*/ 256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188" name="Freeform 9"/>
            <p:cNvSpPr>
              <a:spLocks/>
            </p:cNvSpPr>
            <p:nvPr/>
          </p:nvSpPr>
          <p:spPr bwMode="auto">
            <a:xfrm>
              <a:off x="3274" y="2327"/>
              <a:ext cx="69" cy="111"/>
            </a:xfrm>
            <a:custGeom>
              <a:avLst/>
              <a:gdLst>
                <a:gd name="T0" fmla="*/ 425 w 135"/>
                <a:gd name="T1" fmla="*/ 0 h 251"/>
                <a:gd name="T2" fmla="*/ 425 w 135"/>
                <a:gd name="T3" fmla="*/ 15 h 251"/>
                <a:gd name="T4" fmla="*/ 425 w 135"/>
                <a:gd name="T5" fmla="*/ 15 h 251"/>
                <a:gd name="T6" fmla="*/ 425 w 135"/>
                <a:gd name="T7" fmla="*/ 15 h 251"/>
                <a:gd name="T8" fmla="*/ 0 w 135"/>
                <a:gd name="T9" fmla="*/ 15 h 251"/>
                <a:gd name="T10" fmla="*/ 425 w 135"/>
                <a:gd name="T11" fmla="*/ 15 h 251"/>
                <a:gd name="T12" fmla="*/ 425 w 135"/>
                <a:gd name="T13" fmla="*/ 15 h 251"/>
                <a:gd name="T14" fmla="*/ 425 w 135"/>
                <a:gd name="T15" fmla="*/ 15 h 251"/>
                <a:gd name="T16" fmla="*/ 425 w 135"/>
                <a:gd name="T17" fmla="*/ 15 h 251"/>
                <a:gd name="T18" fmla="*/ 425 w 135"/>
                <a:gd name="T19" fmla="*/ 15 h 251"/>
                <a:gd name="T20" fmla="*/ 425 w 135"/>
                <a:gd name="T21" fmla="*/ 15 h 251"/>
                <a:gd name="T22" fmla="*/ 425 w 135"/>
                <a:gd name="T23" fmla="*/ 15 h 251"/>
                <a:gd name="T24" fmla="*/ 425 w 135"/>
                <a:gd name="T25" fmla="*/ 15 h 251"/>
                <a:gd name="T26" fmla="*/ 425 w 135"/>
                <a:gd name="T27" fmla="*/ 15 h 251"/>
                <a:gd name="T28" fmla="*/ 425 w 135"/>
                <a:gd name="T29" fmla="*/ 15 h 251"/>
                <a:gd name="T30" fmla="*/ 425 w 135"/>
                <a:gd name="T31" fmla="*/ 15 h 251"/>
                <a:gd name="T32" fmla="*/ 425 w 135"/>
                <a:gd name="T33" fmla="*/ 15 h 251"/>
                <a:gd name="T34" fmla="*/ 425 w 135"/>
                <a:gd name="T35" fmla="*/ 15 h 251"/>
                <a:gd name="T36" fmla="*/ 425 w 135"/>
                <a:gd name="T37" fmla="*/ 15 h 251"/>
                <a:gd name="T38" fmla="*/ 425 w 135"/>
                <a:gd name="T39" fmla="*/ 15 h 251"/>
                <a:gd name="T40" fmla="*/ 425 w 135"/>
                <a:gd name="T41" fmla="*/ 15 h 251"/>
                <a:gd name="T42" fmla="*/ 425 w 135"/>
                <a:gd name="T43" fmla="*/ 15 h 251"/>
                <a:gd name="T44" fmla="*/ 425 w 135"/>
                <a:gd name="T45" fmla="*/ 15 h 251"/>
                <a:gd name="T46" fmla="*/ 425 w 135"/>
                <a:gd name="T47" fmla="*/ 15 h 251"/>
                <a:gd name="T48" fmla="*/ 425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89" name="Freeform 10"/>
            <p:cNvSpPr>
              <a:spLocks/>
            </p:cNvSpPr>
            <p:nvPr/>
          </p:nvSpPr>
          <p:spPr bwMode="auto">
            <a:xfrm>
              <a:off x="3305" y="2238"/>
              <a:ext cx="39" cy="71"/>
            </a:xfrm>
            <a:custGeom>
              <a:avLst/>
              <a:gdLst>
                <a:gd name="T0" fmla="*/ 256 w 78"/>
                <a:gd name="T1" fmla="*/ 0 h 159"/>
                <a:gd name="T2" fmla="*/ 256 w 78"/>
                <a:gd name="T3" fmla="*/ 19 h 159"/>
                <a:gd name="T4" fmla="*/ 256 w 78"/>
                <a:gd name="T5" fmla="*/ 19 h 159"/>
                <a:gd name="T6" fmla="*/ 0 w 78"/>
                <a:gd name="T7" fmla="*/ 19 h 159"/>
                <a:gd name="T8" fmla="*/ 256 w 78"/>
                <a:gd name="T9" fmla="*/ 19 h 159"/>
                <a:gd name="T10" fmla="*/ 256 w 78"/>
                <a:gd name="T11" fmla="*/ 19 h 159"/>
                <a:gd name="T12" fmla="*/ 256 w 78"/>
                <a:gd name="T13" fmla="*/ 19 h 159"/>
                <a:gd name="T14" fmla="*/ 256 w 78"/>
                <a:gd name="T15" fmla="*/ 19 h 159"/>
                <a:gd name="T16" fmla="*/ 256 w 78"/>
                <a:gd name="T17" fmla="*/ 19 h 159"/>
                <a:gd name="T18" fmla="*/ 256 w 78"/>
                <a:gd name="T19" fmla="*/ 19 h 159"/>
                <a:gd name="T20" fmla="*/ 256 w 78"/>
                <a:gd name="T21" fmla="*/ 19 h 159"/>
                <a:gd name="T22" fmla="*/ 256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0" name="Freeform 11"/>
            <p:cNvSpPr>
              <a:spLocks/>
            </p:cNvSpPr>
            <p:nvPr/>
          </p:nvSpPr>
          <p:spPr bwMode="auto">
            <a:xfrm>
              <a:off x="2986" y="2375"/>
              <a:ext cx="18" cy="12"/>
            </a:xfrm>
            <a:custGeom>
              <a:avLst/>
              <a:gdLst>
                <a:gd name="T0" fmla="*/ 256 w 36"/>
                <a:gd name="T1" fmla="*/ 0 h 27"/>
                <a:gd name="T2" fmla="*/ 256 w 36"/>
                <a:gd name="T3" fmla="*/ 0 h 27"/>
                <a:gd name="T4" fmla="*/ 0 w 36"/>
                <a:gd name="T5" fmla="*/ 17 h 27"/>
                <a:gd name="T6" fmla="*/ 256 w 36"/>
                <a:gd name="T7" fmla="*/ 17 h 27"/>
                <a:gd name="T8" fmla="*/ 256 w 36"/>
                <a:gd name="T9" fmla="*/ 17 h 27"/>
                <a:gd name="T10" fmla="*/ 256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1" name="Freeform 12"/>
            <p:cNvSpPr>
              <a:spLocks/>
            </p:cNvSpPr>
            <p:nvPr/>
          </p:nvSpPr>
          <p:spPr bwMode="auto">
            <a:xfrm>
              <a:off x="3434" y="2503"/>
              <a:ext cx="124" cy="79"/>
            </a:xfrm>
            <a:custGeom>
              <a:avLst/>
              <a:gdLst>
                <a:gd name="T0" fmla="*/ 281 w 247"/>
                <a:gd name="T1" fmla="*/ 0 h 177"/>
                <a:gd name="T2" fmla="*/ 281 w 247"/>
                <a:gd name="T3" fmla="*/ 19 h 177"/>
                <a:gd name="T4" fmla="*/ 281 w 247"/>
                <a:gd name="T5" fmla="*/ 19 h 177"/>
                <a:gd name="T6" fmla="*/ 281 w 247"/>
                <a:gd name="T7" fmla="*/ 19 h 177"/>
                <a:gd name="T8" fmla="*/ 281 w 247"/>
                <a:gd name="T9" fmla="*/ 19 h 177"/>
                <a:gd name="T10" fmla="*/ 281 w 247"/>
                <a:gd name="T11" fmla="*/ 19 h 177"/>
                <a:gd name="T12" fmla="*/ 281 w 247"/>
                <a:gd name="T13" fmla="*/ 19 h 177"/>
                <a:gd name="T14" fmla="*/ 281 w 247"/>
                <a:gd name="T15" fmla="*/ 19 h 177"/>
                <a:gd name="T16" fmla="*/ 281 w 247"/>
                <a:gd name="T17" fmla="*/ 19 h 177"/>
                <a:gd name="T18" fmla="*/ 281 w 247"/>
                <a:gd name="T19" fmla="*/ 19 h 177"/>
                <a:gd name="T20" fmla="*/ 281 w 247"/>
                <a:gd name="T21" fmla="*/ 19 h 177"/>
                <a:gd name="T22" fmla="*/ 281 w 247"/>
                <a:gd name="T23" fmla="*/ 19 h 177"/>
                <a:gd name="T24" fmla="*/ 281 w 247"/>
                <a:gd name="T25" fmla="*/ 19 h 177"/>
                <a:gd name="T26" fmla="*/ 281 w 247"/>
                <a:gd name="T27" fmla="*/ 19 h 177"/>
                <a:gd name="T28" fmla="*/ 281 w 247"/>
                <a:gd name="T29" fmla="*/ 19 h 177"/>
                <a:gd name="T30" fmla="*/ 281 w 247"/>
                <a:gd name="T31" fmla="*/ 19 h 177"/>
                <a:gd name="T32" fmla="*/ 281 w 247"/>
                <a:gd name="T33" fmla="*/ 19 h 177"/>
                <a:gd name="T34" fmla="*/ 281 w 247"/>
                <a:gd name="T35" fmla="*/ 19 h 177"/>
                <a:gd name="T36" fmla="*/ 281 w 247"/>
                <a:gd name="T37" fmla="*/ 19 h 177"/>
                <a:gd name="T38" fmla="*/ 0 w 247"/>
                <a:gd name="T39" fmla="*/ 19 h 177"/>
                <a:gd name="T40" fmla="*/ 0 w 247"/>
                <a:gd name="T41" fmla="*/ 19 h 177"/>
                <a:gd name="T42" fmla="*/ 281 w 247"/>
                <a:gd name="T43" fmla="*/ 19 h 177"/>
                <a:gd name="T44" fmla="*/ 281 w 247"/>
                <a:gd name="T45" fmla="*/ 19 h 177"/>
                <a:gd name="T46" fmla="*/ 281 w 247"/>
                <a:gd name="T47" fmla="*/ 19 h 177"/>
                <a:gd name="T48" fmla="*/ 281 w 247"/>
                <a:gd name="T49" fmla="*/ 19 h 177"/>
                <a:gd name="T50" fmla="*/ 281 w 247"/>
                <a:gd name="T51" fmla="*/ 19 h 177"/>
                <a:gd name="T52" fmla="*/ 281 w 247"/>
                <a:gd name="T53" fmla="*/ 19 h 177"/>
                <a:gd name="T54" fmla="*/ 281 w 247"/>
                <a:gd name="T55" fmla="*/ 19 h 177"/>
                <a:gd name="T56" fmla="*/ 281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2" name="Freeform 13"/>
            <p:cNvSpPr>
              <a:spLocks/>
            </p:cNvSpPr>
            <p:nvPr/>
          </p:nvSpPr>
          <p:spPr bwMode="auto">
            <a:xfrm>
              <a:off x="3260" y="2038"/>
              <a:ext cx="426" cy="487"/>
            </a:xfrm>
            <a:custGeom>
              <a:avLst/>
              <a:gdLst>
                <a:gd name="T0" fmla="*/ 318 w 844"/>
                <a:gd name="T1" fmla="*/ 20 h 1089"/>
                <a:gd name="T2" fmla="*/ 318 w 844"/>
                <a:gd name="T3" fmla="*/ 20 h 1089"/>
                <a:gd name="T4" fmla="*/ 318 w 844"/>
                <a:gd name="T5" fmla="*/ 20 h 1089"/>
                <a:gd name="T6" fmla="*/ 318 w 844"/>
                <a:gd name="T7" fmla="*/ 20 h 1089"/>
                <a:gd name="T8" fmla="*/ 318 w 844"/>
                <a:gd name="T9" fmla="*/ 20 h 1089"/>
                <a:gd name="T10" fmla="*/ 318 w 844"/>
                <a:gd name="T11" fmla="*/ 20 h 1089"/>
                <a:gd name="T12" fmla="*/ 318 w 844"/>
                <a:gd name="T13" fmla="*/ 20 h 1089"/>
                <a:gd name="T14" fmla="*/ 318 w 844"/>
                <a:gd name="T15" fmla="*/ 20 h 1089"/>
                <a:gd name="T16" fmla="*/ 318 w 844"/>
                <a:gd name="T17" fmla="*/ 20 h 1089"/>
                <a:gd name="T18" fmla="*/ 318 w 844"/>
                <a:gd name="T19" fmla="*/ 20 h 1089"/>
                <a:gd name="T20" fmla="*/ 318 w 844"/>
                <a:gd name="T21" fmla="*/ 20 h 1089"/>
                <a:gd name="T22" fmla="*/ 318 w 844"/>
                <a:gd name="T23" fmla="*/ 20 h 1089"/>
                <a:gd name="T24" fmla="*/ 318 w 844"/>
                <a:gd name="T25" fmla="*/ 20 h 1089"/>
                <a:gd name="T26" fmla="*/ 318 w 844"/>
                <a:gd name="T27" fmla="*/ 20 h 1089"/>
                <a:gd name="T28" fmla="*/ 318 w 844"/>
                <a:gd name="T29" fmla="*/ 20 h 1089"/>
                <a:gd name="T30" fmla="*/ 318 w 844"/>
                <a:gd name="T31" fmla="*/ 20 h 1089"/>
                <a:gd name="T32" fmla="*/ 318 w 844"/>
                <a:gd name="T33" fmla="*/ 20 h 1089"/>
                <a:gd name="T34" fmla="*/ 318 w 844"/>
                <a:gd name="T35" fmla="*/ 20 h 1089"/>
                <a:gd name="T36" fmla="*/ 318 w 844"/>
                <a:gd name="T37" fmla="*/ 20 h 1089"/>
                <a:gd name="T38" fmla="*/ 318 w 844"/>
                <a:gd name="T39" fmla="*/ 20 h 1089"/>
                <a:gd name="T40" fmla="*/ 318 w 844"/>
                <a:gd name="T41" fmla="*/ 20 h 1089"/>
                <a:gd name="T42" fmla="*/ 318 w 844"/>
                <a:gd name="T43" fmla="*/ 20 h 1089"/>
                <a:gd name="T44" fmla="*/ 318 w 844"/>
                <a:gd name="T45" fmla="*/ 20 h 1089"/>
                <a:gd name="T46" fmla="*/ 318 w 844"/>
                <a:gd name="T47" fmla="*/ 20 h 1089"/>
                <a:gd name="T48" fmla="*/ 318 w 844"/>
                <a:gd name="T49" fmla="*/ 20 h 1089"/>
                <a:gd name="T50" fmla="*/ 318 w 844"/>
                <a:gd name="T51" fmla="*/ 20 h 1089"/>
                <a:gd name="T52" fmla="*/ 318 w 844"/>
                <a:gd name="T53" fmla="*/ 20 h 1089"/>
                <a:gd name="T54" fmla="*/ 318 w 844"/>
                <a:gd name="T55" fmla="*/ 20 h 1089"/>
                <a:gd name="T56" fmla="*/ 318 w 844"/>
                <a:gd name="T57" fmla="*/ 20 h 1089"/>
                <a:gd name="T58" fmla="*/ 318 w 844"/>
                <a:gd name="T59" fmla="*/ 20 h 1089"/>
                <a:gd name="T60" fmla="*/ 318 w 844"/>
                <a:gd name="T61" fmla="*/ 20 h 1089"/>
                <a:gd name="T62" fmla="*/ 0 w 844"/>
                <a:gd name="T63" fmla="*/ 20 h 1089"/>
                <a:gd name="T64" fmla="*/ 318 w 844"/>
                <a:gd name="T65" fmla="*/ 20 h 1089"/>
                <a:gd name="T66" fmla="*/ 318 w 844"/>
                <a:gd name="T67" fmla="*/ 20 h 1089"/>
                <a:gd name="T68" fmla="*/ 318 w 844"/>
                <a:gd name="T69" fmla="*/ 20 h 1089"/>
                <a:gd name="T70" fmla="*/ 318 w 844"/>
                <a:gd name="T71" fmla="*/ 20 h 1089"/>
                <a:gd name="T72" fmla="*/ 318 w 844"/>
                <a:gd name="T73" fmla="*/ 20 h 1089"/>
                <a:gd name="T74" fmla="*/ 318 w 844"/>
                <a:gd name="T75" fmla="*/ 20 h 1089"/>
                <a:gd name="T76" fmla="*/ 318 w 844"/>
                <a:gd name="T77" fmla="*/ 20 h 1089"/>
                <a:gd name="T78" fmla="*/ 318 w 844"/>
                <a:gd name="T79" fmla="*/ 20 h 1089"/>
                <a:gd name="T80" fmla="*/ 318 w 844"/>
                <a:gd name="T81" fmla="*/ 20 h 1089"/>
                <a:gd name="T82" fmla="*/ 318 w 844"/>
                <a:gd name="T83" fmla="*/ 20 h 1089"/>
                <a:gd name="T84" fmla="*/ 318 w 844"/>
                <a:gd name="T85" fmla="*/ 20 h 1089"/>
                <a:gd name="T86" fmla="*/ 318 w 844"/>
                <a:gd name="T87" fmla="*/ 20 h 1089"/>
                <a:gd name="T88" fmla="*/ 318 w 844"/>
                <a:gd name="T89" fmla="*/ 20 h 1089"/>
                <a:gd name="T90" fmla="*/ 318 w 844"/>
                <a:gd name="T91" fmla="*/ 20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3" name="Freeform 14"/>
            <p:cNvSpPr>
              <a:spLocks/>
            </p:cNvSpPr>
            <p:nvPr/>
          </p:nvSpPr>
          <p:spPr bwMode="auto">
            <a:xfrm>
              <a:off x="3284" y="1611"/>
              <a:ext cx="300" cy="401"/>
            </a:xfrm>
            <a:custGeom>
              <a:avLst/>
              <a:gdLst>
                <a:gd name="T0" fmla="*/ 377 w 590"/>
                <a:gd name="T1" fmla="*/ 19 h 898"/>
                <a:gd name="T2" fmla="*/ 377 w 590"/>
                <a:gd name="T3" fmla="*/ 19 h 898"/>
                <a:gd name="T4" fmla="*/ 377 w 590"/>
                <a:gd name="T5" fmla="*/ 19 h 898"/>
                <a:gd name="T6" fmla="*/ 377 w 590"/>
                <a:gd name="T7" fmla="*/ 19 h 898"/>
                <a:gd name="T8" fmla="*/ 377 w 590"/>
                <a:gd name="T9" fmla="*/ 19 h 898"/>
                <a:gd name="T10" fmla="*/ 377 w 590"/>
                <a:gd name="T11" fmla="*/ 19 h 898"/>
                <a:gd name="T12" fmla="*/ 377 w 590"/>
                <a:gd name="T13" fmla="*/ 19 h 898"/>
                <a:gd name="T14" fmla="*/ 377 w 590"/>
                <a:gd name="T15" fmla="*/ 19 h 898"/>
                <a:gd name="T16" fmla="*/ 377 w 590"/>
                <a:gd name="T17" fmla="*/ 19 h 898"/>
                <a:gd name="T18" fmla="*/ 377 w 590"/>
                <a:gd name="T19" fmla="*/ 19 h 898"/>
                <a:gd name="T20" fmla="*/ 377 w 590"/>
                <a:gd name="T21" fmla="*/ 19 h 898"/>
                <a:gd name="T22" fmla="*/ 377 w 590"/>
                <a:gd name="T23" fmla="*/ 19 h 898"/>
                <a:gd name="T24" fmla="*/ 377 w 590"/>
                <a:gd name="T25" fmla="*/ 19 h 898"/>
                <a:gd name="T26" fmla="*/ 377 w 590"/>
                <a:gd name="T27" fmla="*/ 19 h 898"/>
                <a:gd name="T28" fmla="*/ 377 w 590"/>
                <a:gd name="T29" fmla="*/ 19 h 898"/>
                <a:gd name="T30" fmla="*/ 377 w 590"/>
                <a:gd name="T31" fmla="*/ 19 h 898"/>
                <a:gd name="T32" fmla="*/ 377 w 590"/>
                <a:gd name="T33" fmla="*/ 19 h 898"/>
                <a:gd name="T34" fmla="*/ 0 w 590"/>
                <a:gd name="T35" fmla="*/ 19 h 898"/>
                <a:gd name="T36" fmla="*/ 377 w 590"/>
                <a:gd name="T37" fmla="*/ 19 h 898"/>
                <a:gd name="T38" fmla="*/ 377 w 590"/>
                <a:gd name="T39" fmla="*/ 19 h 898"/>
                <a:gd name="T40" fmla="*/ 377 w 590"/>
                <a:gd name="T41" fmla="*/ 19 h 898"/>
                <a:gd name="T42" fmla="*/ 377 w 590"/>
                <a:gd name="T43" fmla="*/ 19 h 898"/>
                <a:gd name="T44" fmla="*/ 377 w 590"/>
                <a:gd name="T45" fmla="*/ 19 h 898"/>
                <a:gd name="T46" fmla="*/ 377 w 590"/>
                <a:gd name="T47" fmla="*/ 19 h 898"/>
                <a:gd name="T48" fmla="*/ 377 w 590"/>
                <a:gd name="T49" fmla="*/ 19 h 898"/>
                <a:gd name="T50" fmla="*/ 377 w 590"/>
                <a:gd name="T51" fmla="*/ 19 h 898"/>
                <a:gd name="T52" fmla="*/ 377 w 590"/>
                <a:gd name="T53" fmla="*/ 19 h 898"/>
                <a:gd name="T54" fmla="*/ 377 w 590"/>
                <a:gd name="T55" fmla="*/ 19 h 898"/>
                <a:gd name="T56" fmla="*/ 377 w 590"/>
                <a:gd name="T57" fmla="*/ 19 h 898"/>
                <a:gd name="T58" fmla="*/ 377 w 590"/>
                <a:gd name="T59" fmla="*/ 19 h 898"/>
                <a:gd name="T60" fmla="*/ 377 w 590"/>
                <a:gd name="T61" fmla="*/ 19 h 898"/>
                <a:gd name="T62" fmla="*/ 377 w 590"/>
                <a:gd name="T63" fmla="*/ 19 h 898"/>
                <a:gd name="T64" fmla="*/ 377 w 590"/>
                <a:gd name="T65" fmla="*/ 19 h 898"/>
                <a:gd name="T66" fmla="*/ 377 w 590"/>
                <a:gd name="T67" fmla="*/ 19 h 898"/>
                <a:gd name="T68" fmla="*/ 377 w 590"/>
                <a:gd name="T69" fmla="*/ 19 h 898"/>
                <a:gd name="T70" fmla="*/ 377 w 590"/>
                <a:gd name="T71" fmla="*/ 19 h 898"/>
                <a:gd name="T72" fmla="*/ 377 w 590"/>
                <a:gd name="T73" fmla="*/ 19 h 898"/>
                <a:gd name="T74" fmla="*/ 377 w 590"/>
                <a:gd name="T75" fmla="*/ 19 h 898"/>
                <a:gd name="T76" fmla="*/ 377 w 590"/>
                <a:gd name="T77" fmla="*/ 19 h 898"/>
                <a:gd name="T78" fmla="*/ 377 w 590"/>
                <a:gd name="T79" fmla="*/ 19 h 898"/>
                <a:gd name="T80" fmla="*/ 377 w 590"/>
                <a:gd name="T81" fmla="*/ 19 h 898"/>
                <a:gd name="T82" fmla="*/ 377 w 590"/>
                <a:gd name="T83" fmla="*/ 19 h 898"/>
                <a:gd name="T84" fmla="*/ 377 w 590"/>
                <a:gd name="T85" fmla="*/ 19 h 898"/>
                <a:gd name="T86" fmla="*/ 377 w 590"/>
                <a:gd name="T87" fmla="*/ 19 h 898"/>
                <a:gd name="T88" fmla="*/ 377 w 590"/>
                <a:gd name="T89" fmla="*/ 19 h 898"/>
                <a:gd name="T90" fmla="*/ 377 w 590"/>
                <a:gd name="T91" fmla="*/ 19 h 898"/>
                <a:gd name="T92" fmla="*/ 377 w 590"/>
                <a:gd name="T93" fmla="*/ 19 h 898"/>
                <a:gd name="T94" fmla="*/ 377 w 590"/>
                <a:gd name="T95" fmla="*/ 19 h 898"/>
                <a:gd name="T96" fmla="*/ 377 w 590"/>
                <a:gd name="T97" fmla="*/ 19 h 898"/>
                <a:gd name="T98" fmla="*/ 377 w 590"/>
                <a:gd name="T99" fmla="*/ 19 h 898"/>
                <a:gd name="T100" fmla="*/ 377 w 590"/>
                <a:gd name="T101" fmla="*/ 19 h 898"/>
                <a:gd name="T102" fmla="*/ 377 w 590"/>
                <a:gd name="T103" fmla="*/ 19 h 898"/>
                <a:gd name="T104" fmla="*/ 377 w 590"/>
                <a:gd name="T105" fmla="*/ 19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4" name="Freeform 16"/>
            <p:cNvSpPr>
              <a:spLocks/>
            </p:cNvSpPr>
            <p:nvPr/>
          </p:nvSpPr>
          <p:spPr bwMode="auto">
            <a:xfrm>
              <a:off x="3181" y="1756"/>
              <a:ext cx="120" cy="109"/>
            </a:xfrm>
            <a:custGeom>
              <a:avLst/>
              <a:gdLst>
                <a:gd name="T0" fmla="*/ 0 w 238"/>
                <a:gd name="T1" fmla="*/ 21 h 243"/>
                <a:gd name="T2" fmla="*/ 311 w 238"/>
                <a:gd name="T3" fmla="*/ 21 h 243"/>
                <a:gd name="T4" fmla="*/ 311 w 238"/>
                <a:gd name="T5" fmla="*/ 21 h 243"/>
                <a:gd name="T6" fmla="*/ 311 w 238"/>
                <a:gd name="T7" fmla="*/ 0 h 243"/>
                <a:gd name="T8" fmla="*/ 311 w 238"/>
                <a:gd name="T9" fmla="*/ 21 h 243"/>
                <a:gd name="T10" fmla="*/ 311 w 238"/>
                <a:gd name="T11" fmla="*/ 21 h 243"/>
                <a:gd name="T12" fmla="*/ 311 w 238"/>
                <a:gd name="T13" fmla="*/ 21 h 243"/>
                <a:gd name="T14" fmla="*/ 311 w 238"/>
                <a:gd name="T15" fmla="*/ 21 h 243"/>
                <a:gd name="T16" fmla="*/ 311 w 238"/>
                <a:gd name="T17" fmla="*/ 21 h 243"/>
                <a:gd name="T18" fmla="*/ 311 w 238"/>
                <a:gd name="T19" fmla="*/ 21 h 243"/>
                <a:gd name="T20" fmla="*/ 311 w 238"/>
                <a:gd name="T21" fmla="*/ 21 h 243"/>
                <a:gd name="T22" fmla="*/ 311 w 238"/>
                <a:gd name="T23" fmla="*/ 21 h 243"/>
                <a:gd name="T24" fmla="*/ 311 w 238"/>
                <a:gd name="T25" fmla="*/ 21 h 243"/>
                <a:gd name="T26" fmla="*/ 311 w 238"/>
                <a:gd name="T27" fmla="*/ 21 h 243"/>
                <a:gd name="T28" fmla="*/ 311 w 238"/>
                <a:gd name="T29" fmla="*/ 21 h 243"/>
                <a:gd name="T30" fmla="*/ 311 w 238"/>
                <a:gd name="T31" fmla="*/ 21 h 243"/>
                <a:gd name="T32" fmla="*/ 311 w 238"/>
                <a:gd name="T33" fmla="*/ 21 h 243"/>
                <a:gd name="T34" fmla="*/ 311 w 238"/>
                <a:gd name="T35" fmla="*/ 21 h 243"/>
                <a:gd name="T36" fmla="*/ 311 w 238"/>
                <a:gd name="T37" fmla="*/ 21 h 243"/>
                <a:gd name="T38" fmla="*/ 311 w 238"/>
                <a:gd name="T39" fmla="*/ 21 h 243"/>
                <a:gd name="T40" fmla="*/ 311 w 238"/>
                <a:gd name="T41" fmla="*/ 21 h 243"/>
                <a:gd name="T42" fmla="*/ 311 w 238"/>
                <a:gd name="T43" fmla="*/ 21 h 243"/>
                <a:gd name="T44" fmla="*/ 311 w 238"/>
                <a:gd name="T45" fmla="*/ 21 h 243"/>
                <a:gd name="T46" fmla="*/ 311 w 238"/>
                <a:gd name="T47" fmla="*/ 21 h 243"/>
                <a:gd name="T48" fmla="*/ 311 w 238"/>
                <a:gd name="T49" fmla="*/ 21 h 243"/>
                <a:gd name="T50" fmla="*/ 311 w 238"/>
                <a:gd name="T51" fmla="*/ 21 h 243"/>
                <a:gd name="T52" fmla="*/ 311 w 238"/>
                <a:gd name="T53" fmla="*/ 21 h 243"/>
                <a:gd name="T54" fmla="*/ 311 w 238"/>
                <a:gd name="T55" fmla="*/ 21 h 243"/>
                <a:gd name="T56" fmla="*/ 311 w 238"/>
                <a:gd name="T57" fmla="*/ 21 h 243"/>
                <a:gd name="T58" fmla="*/ 311 w 238"/>
                <a:gd name="T59" fmla="*/ 21 h 243"/>
                <a:gd name="T60" fmla="*/ 311 w 238"/>
                <a:gd name="T61" fmla="*/ 21 h 243"/>
                <a:gd name="T62" fmla="*/ 311 w 238"/>
                <a:gd name="T63" fmla="*/ 21 h 243"/>
                <a:gd name="T64" fmla="*/ 311 w 238"/>
                <a:gd name="T65" fmla="*/ 21 h 243"/>
                <a:gd name="T66" fmla="*/ 311 w 238"/>
                <a:gd name="T67" fmla="*/ 21 h 243"/>
                <a:gd name="T68" fmla="*/ 311 w 238"/>
                <a:gd name="T69" fmla="*/ 21 h 243"/>
                <a:gd name="T70" fmla="*/ 311 w 238"/>
                <a:gd name="T71" fmla="*/ 21 h 243"/>
                <a:gd name="T72" fmla="*/ 311 w 238"/>
                <a:gd name="T73" fmla="*/ 21 h 243"/>
                <a:gd name="T74" fmla="*/ 311 w 238"/>
                <a:gd name="T75" fmla="*/ 21 h 243"/>
                <a:gd name="T76" fmla="*/ 311 w 238"/>
                <a:gd name="T77" fmla="*/ 21 h 243"/>
                <a:gd name="T78" fmla="*/ 0 w 238"/>
                <a:gd name="T79" fmla="*/ 21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5" name="Freeform 17"/>
            <p:cNvSpPr>
              <a:spLocks/>
            </p:cNvSpPr>
            <p:nvPr/>
          </p:nvSpPr>
          <p:spPr bwMode="auto">
            <a:xfrm>
              <a:off x="3222" y="1680"/>
              <a:ext cx="125" cy="132"/>
            </a:xfrm>
            <a:custGeom>
              <a:avLst/>
              <a:gdLst>
                <a:gd name="T0" fmla="*/ 338 w 247"/>
                <a:gd name="T1" fmla="*/ 18 h 296"/>
                <a:gd name="T2" fmla="*/ 338 w 247"/>
                <a:gd name="T3" fmla="*/ 18 h 296"/>
                <a:gd name="T4" fmla="*/ 338 w 247"/>
                <a:gd name="T5" fmla="*/ 18 h 296"/>
                <a:gd name="T6" fmla="*/ 338 w 247"/>
                <a:gd name="T7" fmla="*/ 18 h 296"/>
                <a:gd name="T8" fmla="*/ 338 w 247"/>
                <a:gd name="T9" fmla="*/ 18 h 296"/>
                <a:gd name="T10" fmla="*/ 338 w 247"/>
                <a:gd name="T11" fmla="*/ 18 h 296"/>
                <a:gd name="T12" fmla="*/ 338 w 247"/>
                <a:gd name="T13" fmla="*/ 18 h 296"/>
                <a:gd name="T14" fmla="*/ 338 w 247"/>
                <a:gd name="T15" fmla="*/ 18 h 296"/>
                <a:gd name="T16" fmla="*/ 338 w 247"/>
                <a:gd name="T17" fmla="*/ 18 h 296"/>
                <a:gd name="T18" fmla="*/ 338 w 247"/>
                <a:gd name="T19" fmla="*/ 18 h 296"/>
                <a:gd name="T20" fmla="*/ 338 w 247"/>
                <a:gd name="T21" fmla="*/ 18 h 296"/>
                <a:gd name="T22" fmla="*/ 338 w 247"/>
                <a:gd name="T23" fmla="*/ 18 h 296"/>
                <a:gd name="T24" fmla="*/ 338 w 247"/>
                <a:gd name="T25" fmla="*/ 18 h 296"/>
                <a:gd name="T26" fmla="*/ 0 w 247"/>
                <a:gd name="T27" fmla="*/ 18 h 296"/>
                <a:gd name="T28" fmla="*/ 338 w 247"/>
                <a:gd name="T29" fmla="*/ 18 h 296"/>
                <a:gd name="T30" fmla="*/ 338 w 247"/>
                <a:gd name="T31" fmla="*/ 18 h 296"/>
                <a:gd name="T32" fmla="*/ 338 w 247"/>
                <a:gd name="T33" fmla="*/ 18 h 296"/>
                <a:gd name="T34" fmla="*/ 338 w 247"/>
                <a:gd name="T35" fmla="*/ 18 h 296"/>
                <a:gd name="T36" fmla="*/ 338 w 247"/>
                <a:gd name="T37" fmla="*/ 18 h 296"/>
                <a:gd name="T38" fmla="*/ 338 w 247"/>
                <a:gd name="T39" fmla="*/ 18 h 296"/>
                <a:gd name="T40" fmla="*/ 338 w 247"/>
                <a:gd name="T41" fmla="*/ 18 h 296"/>
                <a:gd name="T42" fmla="*/ 338 w 247"/>
                <a:gd name="T43" fmla="*/ 18 h 296"/>
                <a:gd name="T44" fmla="*/ 338 w 247"/>
                <a:gd name="T45" fmla="*/ 18 h 296"/>
                <a:gd name="T46" fmla="*/ 338 w 247"/>
                <a:gd name="T47" fmla="*/ 18 h 296"/>
                <a:gd name="T48" fmla="*/ 338 w 247"/>
                <a:gd name="T49" fmla="*/ 18 h 296"/>
                <a:gd name="T50" fmla="*/ 338 w 247"/>
                <a:gd name="T51" fmla="*/ 18 h 296"/>
                <a:gd name="T52" fmla="*/ 338 w 247"/>
                <a:gd name="T53" fmla="*/ 18 h 296"/>
                <a:gd name="T54" fmla="*/ 338 w 247"/>
                <a:gd name="T55" fmla="*/ 18 h 296"/>
                <a:gd name="T56" fmla="*/ 338 w 247"/>
                <a:gd name="T57" fmla="*/ 18 h 296"/>
                <a:gd name="T58" fmla="*/ 338 w 247"/>
                <a:gd name="T59" fmla="*/ 18 h 296"/>
                <a:gd name="T60" fmla="*/ 338 w 247"/>
                <a:gd name="T61" fmla="*/ 18 h 296"/>
                <a:gd name="T62" fmla="*/ 338 w 247"/>
                <a:gd name="T63" fmla="*/ 18 h 296"/>
                <a:gd name="T64" fmla="*/ 338 w 247"/>
                <a:gd name="T65" fmla="*/ 18 h 296"/>
                <a:gd name="T66" fmla="*/ 338 w 247"/>
                <a:gd name="T67" fmla="*/ 18 h 296"/>
                <a:gd name="T68" fmla="*/ 338 w 247"/>
                <a:gd name="T69" fmla="*/ 18 h 296"/>
                <a:gd name="T70" fmla="*/ 338 w 247"/>
                <a:gd name="T71" fmla="*/ 18 h 296"/>
                <a:gd name="T72" fmla="*/ 338 w 247"/>
                <a:gd name="T73" fmla="*/ 18 h 296"/>
                <a:gd name="T74" fmla="*/ 338 w 247"/>
                <a:gd name="T75" fmla="*/ 18 h 296"/>
                <a:gd name="T76" fmla="*/ 338 w 247"/>
                <a:gd name="T77" fmla="*/ 18 h 296"/>
                <a:gd name="T78" fmla="*/ 338 w 247"/>
                <a:gd name="T79" fmla="*/ 0 h 296"/>
                <a:gd name="T80" fmla="*/ 338 w 247"/>
                <a:gd name="T81" fmla="*/ 0 h 296"/>
                <a:gd name="T82" fmla="*/ 338 w 247"/>
                <a:gd name="T83" fmla="*/ 18 h 296"/>
                <a:gd name="T84" fmla="*/ 338 w 247"/>
                <a:gd name="T85" fmla="*/ 18 h 296"/>
                <a:gd name="T86" fmla="*/ 338 w 247"/>
                <a:gd name="T87" fmla="*/ 18 h 296"/>
                <a:gd name="T88" fmla="*/ 338 w 247"/>
                <a:gd name="T89" fmla="*/ 18 h 296"/>
                <a:gd name="T90" fmla="*/ 338 w 247"/>
                <a:gd name="T91" fmla="*/ 18 h 296"/>
                <a:gd name="T92" fmla="*/ 338 w 247"/>
                <a:gd name="T93" fmla="*/ 18 h 296"/>
                <a:gd name="T94" fmla="*/ 338 w 247"/>
                <a:gd name="T95" fmla="*/ 18 h 296"/>
                <a:gd name="T96" fmla="*/ 338 w 247"/>
                <a:gd name="T97" fmla="*/ 18 h 296"/>
                <a:gd name="T98" fmla="*/ 338 w 247"/>
                <a:gd name="T99" fmla="*/ 18 h 296"/>
                <a:gd name="T100" fmla="*/ 338 w 247"/>
                <a:gd name="T101" fmla="*/ 18 h 296"/>
                <a:gd name="T102" fmla="*/ 338 w 247"/>
                <a:gd name="T103" fmla="*/ 18 h 296"/>
                <a:gd name="T104" fmla="*/ 338 w 247"/>
                <a:gd name="T105" fmla="*/ 18 h 296"/>
                <a:gd name="T106" fmla="*/ 338 w 247"/>
                <a:gd name="T107" fmla="*/ 18 h 296"/>
                <a:gd name="T108" fmla="*/ 338 w 247"/>
                <a:gd name="T109" fmla="*/ 18 h 296"/>
                <a:gd name="T110" fmla="*/ 338 w 247"/>
                <a:gd name="T111" fmla="*/ 18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6" name="Freeform 18"/>
            <p:cNvSpPr>
              <a:spLocks/>
            </p:cNvSpPr>
            <p:nvPr/>
          </p:nvSpPr>
          <p:spPr bwMode="auto">
            <a:xfrm>
              <a:off x="2798" y="1469"/>
              <a:ext cx="177" cy="164"/>
            </a:xfrm>
            <a:custGeom>
              <a:avLst/>
              <a:gdLst>
                <a:gd name="T0" fmla="*/ 355 w 349"/>
                <a:gd name="T1" fmla="*/ 22 h 365"/>
                <a:gd name="T2" fmla="*/ 355 w 349"/>
                <a:gd name="T3" fmla="*/ 22 h 365"/>
                <a:gd name="T4" fmla="*/ 355 w 349"/>
                <a:gd name="T5" fmla="*/ 22 h 365"/>
                <a:gd name="T6" fmla="*/ 355 w 349"/>
                <a:gd name="T7" fmla="*/ 22 h 365"/>
                <a:gd name="T8" fmla="*/ 355 w 349"/>
                <a:gd name="T9" fmla="*/ 22 h 365"/>
                <a:gd name="T10" fmla="*/ 355 w 349"/>
                <a:gd name="T11" fmla="*/ 22 h 365"/>
                <a:gd name="T12" fmla="*/ 355 w 349"/>
                <a:gd name="T13" fmla="*/ 22 h 365"/>
                <a:gd name="T14" fmla="*/ 355 w 349"/>
                <a:gd name="T15" fmla="*/ 22 h 365"/>
                <a:gd name="T16" fmla="*/ 355 w 349"/>
                <a:gd name="T17" fmla="*/ 22 h 365"/>
                <a:gd name="T18" fmla="*/ 355 w 349"/>
                <a:gd name="T19" fmla="*/ 22 h 365"/>
                <a:gd name="T20" fmla="*/ 355 w 349"/>
                <a:gd name="T21" fmla="*/ 22 h 365"/>
                <a:gd name="T22" fmla="*/ 355 w 349"/>
                <a:gd name="T23" fmla="*/ 22 h 365"/>
                <a:gd name="T24" fmla="*/ 355 w 349"/>
                <a:gd name="T25" fmla="*/ 22 h 365"/>
                <a:gd name="T26" fmla="*/ 355 w 349"/>
                <a:gd name="T27" fmla="*/ 22 h 365"/>
                <a:gd name="T28" fmla="*/ 355 w 349"/>
                <a:gd name="T29" fmla="*/ 22 h 365"/>
                <a:gd name="T30" fmla="*/ 355 w 349"/>
                <a:gd name="T31" fmla="*/ 22 h 365"/>
                <a:gd name="T32" fmla="*/ 355 w 349"/>
                <a:gd name="T33" fmla="*/ 22 h 365"/>
                <a:gd name="T34" fmla="*/ 355 w 349"/>
                <a:gd name="T35" fmla="*/ 22 h 365"/>
                <a:gd name="T36" fmla="*/ 355 w 349"/>
                <a:gd name="T37" fmla="*/ 22 h 365"/>
                <a:gd name="T38" fmla="*/ 355 w 349"/>
                <a:gd name="T39" fmla="*/ 22 h 365"/>
                <a:gd name="T40" fmla="*/ 355 w 349"/>
                <a:gd name="T41" fmla="*/ 22 h 365"/>
                <a:gd name="T42" fmla="*/ 355 w 349"/>
                <a:gd name="T43" fmla="*/ 22 h 365"/>
                <a:gd name="T44" fmla="*/ 355 w 349"/>
                <a:gd name="T45" fmla="*/ 22 h 365"/>
                <a:gd name="T46" fmla="*/ 355 w 349"/>
                <a:gd name="T47" fmla="*/ 22 h 365"/>
                <a:gd name="T48" fmla="*/ 355 w 349"/>
                <a:gd name="T49" fmla="*/ 22 h 365"/>
                <a:gd name="T50" fmla="*/ 355 w 349"/>
                <a:gd name="T51" fmla="*/ 22 h 365"/>
                <a:gd name="T52" fmla="*/ 355 w 349"/>
                <a:gd name="T53" fmla="*/ 22 h 365"/>
                <a:gd name="T54" fmla="*/ 355 w 349"/>
                <a:gd name="T55" fmla="*/ 22 h 365"/>
                <a:gd name="T56" fmla="*/ 355 w 349"/>
                <a:gd name="T57" fmla="*/ 22 h 365"/>
                <a:gd name="T58" fmla="*/ 355 w 349"/>
                <a:gd name="T59" fmla="*/ 22 h 365"/>
                <a:gd name="T60" fmla="*/ 355 w 349"/>
                <a:gd name="T61" fmla="*/ 22 h 365"/>
                <a:gd name="T62" fmla="*/ 355 w 349"/>
                <a:gd name="T63" fmla="*/ 22 h 365"/>
                <a:gd name="T64" fmla="*/ 355 w 349"/>
                <a:gd name="T65" fmla="*/ 22 h 365"/>
                <a:gd name="T66" fmla="*/ 355 w 349"/>
                <a:gd name="T67" fmla="*/ 22 h 365"/>
                <a:gd name="T68" fmla="*/ 355 w 349"/>
                <a:gd name="T69" fmla="*/ 22 h 365"/>
                <a:gd name="T70" fmla="*/ 355 w 349"/>
                <a:gd name="T71" fmla="*/ 22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7" name="Freeform 20"/>
            <p:cNvSpPr>
              <a:spLocks/>
            </p:cNvSpPr>
            <p:nvPr/>
          </p:nvSpPr>
          <p:spPr bwMode="auto">
            <a:xfrm>
              <a:off x="2906" y="1336"/>
              <a:ext cx="264" cy="436"/>
            </a:xfrm>
            <a:custGeom>
              <a:avLst/>
              <a:gdLst>
                <a:gd name="T0" fmla="*/ 364 w 520"/>
                <a:gd name="T1" fmla="*/ 20 h 974"/>
                <a:gd name="T2" fmla="*/ 364 w 520"/>
                <a:gd name="T3" fmla="*/ 20 h 974"/>
                <a:gd name="T4" fmla="*/ 364 w 520"/>
                <a:gd name="T5" fmla="*/ 20 h 974"/>
                <a:gd name="T6" fmla="*/ 364 w 520"/>
                <a:gd name="T7" fmla="*/ 20 h 974"/>
                <a:gd name="T8" fmla="*/ 364 w 520"/>
                <a:gd name="T9" fmla="*/ 20 h 974"/>
                <a:gd name="T10" fmla="*/ 364 w 520"/>
                <a:gd name="T11" fmla="*/ 20 h 974"/>
                <a:gd name="T12" fmla="*/ 364 w 520"/>
                <a:gd name="T13" fmla="*/ 20 h 974"/>
                <a:gd name="T14" fmla="*/ 364 w 520"/>
                <a:gd name="T15" fmla="*/ 20 h 974"/>
                <a:gd name="T16" fmla="*/ 364 w 520"/>
                <a:gd name="T17" fmla="*/ 20 h 974"/>
                <a:gd name="T18" fmla="*/ 364 w 520"/>
                <a:gd name="T19" fmla="*/ 20 h 974"/>
                <a:gd name="T20" fmla="*/ 364 w 520"/>
                <a:gd name="T21" fmla="*/ 20 h 974"/>
                <a:gd name="T22" fmla="*/ 364 w 520"/>
                <a:gd name="T23" fmla="*/ 20 h 974"/>
                <a:gd name="T24" fmla="*/ 364 w 520"/>
                <a:gd name="T25" fmla="*/ 20 h 974"/>
                <a:gd name="T26" fmla="*/ 364 w 520"/>
                <a:gd name="T27" fmla="*/ 20 h 974"/>
                <a:gd name="T28" fmla="*/ 364 w 520"/>
                <a:gd name="T29" fmla="*/ 20 h 974"/>
                <a:gd name="T30" fmla="*/ 364 w 520"/>
                <a:gd name="T31" fmla="*/ 20 h 974"/>
                <a:gd name="T32" fmla="*/ 364 w 520"/>
                <a:gd name="T33" fmla="*/ 20 h 974"/>
                <a:gd name="T34" fmla="*/ 364 w 520"/>
                <a:gd name="T35" fmla="*/ 20 h 974"/>
                <a:gd name="T36" fmla="*/ 364 w 520"/>
                <a:gd name="T37" fmla="*/ 20 h 974"/>
                <a:gd name="T38" fmla="*/ 364 w 520"/>
                <a:gd name="T39" fmla="*/ 20 h 974"/>
                <a:gd name="T40" fmla="*/ 364 w 520"/>
                <a:gd name="T41" fmla="*/ 20 h 974"/>
                <a:gd name="T42" fmla="*/ 364 w 520"/>
                <a:gd name="T43" fmla="*/ 20 h 974"/>
                <a:gd name="T44" fmla="*/ 364 w 520"/>
                <a:gd name="T45" fmla="*/ 20 h 974"/>
                <a:gd name="T46" fmla="*/ 364 w 520"/>
                <a:gd name="T47" fmla="*/ 20 h 974"/>
                <a:gd name="T48" fmla="*/ 364 w 520"/>
                <a:gd name="T49" fmla="*/ 20 h 974"/>
                <a:gd name="T50" fmla="*/ 364 w 520"/>
                <a:gd name="T51" fmla="*/ 20 h 974"/>
                <a:gd name="T52" fmla="*/ 364 w 520"/>
                <a:gd name="T53" fmla="*/ 20 h 974"/>
                <a:gd name="T54" fmla="*/ 364 w 520"/>
                <a:gd name="T55" fmla="*/ 20 h 974"/>
                <a:gd name="T56" fmla="*/ 364 w 520"/>
                <a:gd name="T57" fmla="*/ 20 h 974"/>
                <a:gd name="T58" fmla="*/ 364 w 520"/>
                <a:gd name="T59" fmla="*/ 20 h 974"/>
                <a:gd name="T60" fmla="*/ 364 w 520"/>
                <a:gd name="T61" fmla="*/ 20 h 974"/>
                <a:gd name="T62" fmla="*/ 364 w 520"/>
                <a:gd name="T63" fmla="*/ 20 h 974"/>
                <a:gd name="T64" fmla="*/ 364 w 520"/>
                <a:gd name="T65" fmla="*/ 20 h 974"/>
                <a:gd name="T66" fmla="*/ 364 w 520"/>
                <a:gd name="T67" fmla="*/ 20 h 974"/>
                <a:gd name="T68" fmla="*/ 364 w 520"/>
                <a:gd name="T69" fmla="*/ 20 h 974"/>
                <a:gd name="T70" fmla="*/ 364 w 520"/>
                <a:gd name="T71" fmla="*/ 20 h 974"/>
                <a:gd name="T72" fmla="*/ 364 w 520"/>
                <a:gd name="T73" fmla="*/ 20 h 974"/>
                <a:gd name="T74" fmla="*/ 364 w 520"/>
                <a:gd name="T75" fmla="*/ 20 h 974"/>
                <a:gd name="T76" fmla="*/ 364 w 520"/>
                <a:gd name="T77" fmla="*/ 20 h 974"/>
                <a:gd name="T78" fmla="*/ 364 w 520"/>
                <a:gd name="T79" fmla="*/ 20 h 974"/>
                <a:gd name="T80" fmla="*/ 364 w 520"/>
                <a:gd name="T81" fmla="*/ 20 h 974"/>
                <a:gd name="T82" fmla="*/ 364 w 520"/>
                <a:gd name="T83" fmla="*/ 20 h 974"/>
                <a:gd name="T84" fmla="*/ 364 w 520"/>
                <a:gd name="T85" fmla="*/ 20 h 974"/>
                <a:gd name="T86" fmla="*/ 364 w 520"/>
                <a:gd name="T87" fmla="*/ 20 h 974"/>
                <a:gd name="T88" fmla="*/ 364 w 520"/>
                <a:gd name="T89" fmla="*/ 20 h 974"/>
                <a:gd name="T90" fmla="*/ 364 w 520"/>
                <a:gd name="T91" fmla="*/ 20 h 974"/>
                <a:gd name="T92" fmla="*/ 364 w 520"/>
                <a:gd name="T93" fmla="*/ 20 h 974"/>
                <a:gd name="T94" fmla="*/ 364 w 520"/>
                <a:gd name="T95" fmla="*/ 20 h 974"/>
                <a:gd name="T96" fmla="*/ 364 w 520"/>
                <a:gd name="T97" fmla="*/ 20 h 974"/>
                <a:gd name="T98" fmla="*/ 364 w 520"/>
                <a:gd name="T99" fmla="*/ 20 h 974"/>
                <a:gd name="T100" fmla="*/ 364 w 520"/>
                <a:gd name="T101" fmla="*/ 20 h 974"/>
                <a:gd name="T102" fmla="*/ 364 w 520"/>
                <a:gd name="T103" fmla="*/ 20 h 974"/>
                <a:gd name="T104" fmla="*/ 364 w 520"/>
                <a:gd name="T105" fmla="*/ 20 h 974"/>
                <a:gd name="T106" fmla="*/ 364 w 520"/>
                <a:gd name="T107" fmla="*/ 20 h 974"/>
                <a:gd name="T108" fmla="*/ 364 w 520"/>
                <a:gd name="T109" fmla="*/ 20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8" name="Freeform 21"/>
            <p:cNvSpPr>
              <a:spLocks/>
            </p:cNvSpPr>
            <p:nvPr/>
          </p:nvSpPr>
          <p:spPr bwMode="auto">
            <a:xfrm>
              <a:off x="2932" y="1484"/>
              <a:ext cx="56" cy="57"/>
            </a:xfrm>
            <a:custGeom>
              <a:avLst/>
              <a:gdLst>
                <a:gd name="T0" fmla="*/ 256 w 112"/>
                <a:gd name="T1" fmla="*/ 0 h 129"/>
                <a:gd name="T2" fmla="*/ 256 w 112"/>
                <a:gd name="T3" fmla="*/ 0 h 129"/>
                <a:gd name="T4" fmla="*/ 256 w 112"/>
                <a:gd name="T5" fmla="*/ 15 h 129"/>
                <a:gd name="T6" fmla="*/ 256 w 112"/>
                <a:gd name="T7" fmla="*/ 15 h 129"/>
                <a:gd name="T8" fmla="*/ 256 w 112"/>
                <a:gd name="T9" fmla="*/ 15 h 129"/>
                <a:gd name="T10" fmla="*/ 256 w 112"/>
                <a:gd name="T11" fmla="*/ 15 h 129"/>
                <a:gd name="T12" fmla="*/ 256 w 112"/>
                <a:gd name="T13" fmla="*/ 15 h 129"/>
                <a:gd name="T14" fmla="*/ 256 w 112"/>
                <a:gd name="T15" fmla="*/ 15 h 129"/>
                <a:gd name="T16" fmla="*/ 256 w 112"/>
                <a:gd name="T17" fmla="*/ 15 h 129"/>
                <a:gd name="T18" fmla="*/ 256 w 112"/>
                <a:gd name="T19" fmla="*/ 15 h 129"/>
                <a:gd name="T20" fmla="*/ 256 w 112"/>
                <a:gd name="T21" fmla="*/ 15 h 129"/>
                <a:gd name="T22" fmla="*/ 256 w 112"/>
                <a:gd name="T23" fmla="*/ 15 h 129"/>
                <a:gd name="T24" fmla="*/ 256 w 112"/>
                <a:gd name="T25" fmla="*/ 15 h 129"/>
                <a:gd name="T26" fmla="*/ 0 w 112"/>
                <a:gd name="T27" fmla="*/ 15 h 129"/>
                <a:gd name="T28" fmla="*/ 256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5199" name="Freeform 23"/>
            <p:cNvSpPr>
              <a:spLocks/>
            </p:cNvSpPr>
            <p:nvPr/>
          </p:nvSpPr>
          <p:spPr bwMode="auto">
            <a:xfrm>
              <a:off x="3377" y="1955"/>
              <a:ext cx="263" cy="122"/>
            </a:xfrm>
            <a:custGeom>
              <a:avLst/>
              <a:gdLst>
                <a:gd name="T0" fmla="*/ 319 w 521"/>
                <a:gd name="T1" fmla="*/ 25 h 270"/>
                <a:gd name="T2" fmla="*/ 319 w 521"/>
                <a:gd name="T3" fmla="*/ 25 h 270"/>
                <a:gd name="T4" fmla="*/ 319 w 521"/>
                <a:gd name="T5" fmla="*/ 25 h 270"/>
                <a:gd name="T6" fmla="*/ 319 w 521"/>
                <a:gd name="T7" fmla="*/ 25 h 270"/>
                <a:gd name="T8" fmla="*/ 319 w 521"/>
                <a:gd name="T9" fmla="*/ 25 h 270"/>
                <a:gd name="T10" fmla="*/ 319 w 521"/>
                <a:gd name="T11" fmla="*/ 25 h 270"/>
                <a:gd name="T12" fmla="*/ 319 w 521"/>
                <a:gd name="T13" fmla="*/ 25 h 270"/>
                <a:gd name="T14" fmla="*/ 319 w 521"/>
                <a:gd name="T15" fmla="*/ 25 h 270"/>
                <a:gd name="T16" fmla="*/ 319 w 521"/>
                <a:gd name="T17" fmla="*/ 25 h 270"/>
                <a:gd name="T18" fmla="*/ 319 w 521"/>
                <a:gd name="T19" fmla="*/ 25 h 270"/>
                <a:gd name="T20" fmla="*/ 319 w 521"/>
                <a:gd name="T21" fmla="*/ 25 h 270"/>
                <a:gd name="T22" fmla="*/ 319 w 521"/>
                <a:gd name="T23" fmla="*/ 25 h 270"/>
                <a:gd name="T24" fmla="*/ 319 w 521"/>
                <a:gd name="T25" fmla="*/ 25 h 270"/>
                <a:gd name="T26" fmla="*/ 319 w 521"/>
                <a:gd name="T27" fmla="*/ 25 h 270"/>
                <a:gd name="T28" fmla="*/ 319 w 521"/>
                <a:gd name="T29" fmla="*/ 25 h 270"/>
                <a:gd name="T30" fmla="*/ 319 w 521"/>
                <a:gd name="T31" fmla="*/ 25 h 270"/>
                <a:gd name="T32" fmla="*/ 319 w 521"/>
                <a:gd name="T33" fmla="*/ 25 h 270"/>
                <a:gd name="T34" fmla="*/ 319 w 521"/>
                <a:gd name="T35" fmla="*/ 25 h 270"/>
                <a:gd name="T36" fmla="*/ 319 w 521"/>
                <a:gd name="T37" fmla="*/ 25 h 270"/>
                <a:gd name="T38" fmla="*/ 319 w 521"/>
                <a:gd name="T39" fmla="*/ 25 h 270"/>
                <a:gd name="T40" fmla="*/ 319 w 521"/>
                <a:gd name="T41" fmla="*/ 25 h 270"/>
                <a:gd name="T42" fmla="*/ 319 w 521"/>
                <a:gd name="T43" fmla="*/ 25 h 270"/>
                <a:gd name="T44" fmla="*/ 319 w 521"/>
                <a:gd name="T45" fmla="*/ 25 h 270"/>
                <a:gd name="T46" fmla="*/ 319 w 521"/>
                <a:gd name="T47" fmla="*/ 25 h 270"/>
                <a:gd name="T48" fmla="*/ 319 w 521"/>
                <a:gd name="T49" fmla="*/ 25 h 270"/>
                <a:gd name="T50" fmla="*/ 319 w 521"/>
                <a:gd name="T51" fmla="*/ 25 h 270"/>
                <a:gd name="T52" fmla="*/ 319 w 521"/>
                <a:gd name="T53" fmla="*/ 25 h 270"/>
                <a:gd name="T54" fmla="*/ 319 w 521"/>
                <a:gd name="T55" fmla="*/ 25 h 270"/>
                <a:gd name="T56" fmla="*/ 319 w 521"/>
                <a:gd name="T57" fmla="*/ 25 h 270"/>
                <a:gd name="T58" fmla="*/ 319 w 521"/>
                <a:gd name="T59" fmla="*/ 25 h 270"/>
                <a:gd name="T60" fmla="*/ 319 w 521"/>
                <a:gd name="T61" fmla="*/ 25 h 270"/>
                <a:gd name="T62" fmla="*/ 0 w 521"/>
                <a:gd name="T63" fmla="*/ 25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FF6600"/>
            </a:solidFill>
            <a:ln w="9525" cap="rnd" cmpd="sng">
              <a:solidFill>
                <a:schemeClr val="bg1"/>
              </a:solidFill>
              <a:prstDash val="solid"/>
              <a:round/>
              <a:headEnd type="none" w="med" len="med"/>
              <a:tailEnd type="none" w="med" len="med"/>
            </a:ln>
          </p:spPr>
          <p:txBody>
            <a:bodyPr/>
            <a:lstStyle/>
            <a:p>
              <a:endParaRPr lang="en-GB"/>
            </a:p>
          </p:txBody>
        </p:sp>
        <p:sp>
          <p:nvSpPr>
            <p:cNvPr id="5200" name="Freeform 26"/>
            <p:cNvSpPr>
              <a:spLocks/>
            </p:cNvSpPr>
            <p:nvPr/>
          </p:nvSpPr>
          <p:spPr bwMode="auto">
            <a:xfrm>
              <a:off x="3414" y="1482"/>
              <a:ext cx="63" cy="39"/>
            </a:xfrm>
            <a:custGeom>
              <a:avLst/>
              <a:gdLst>
                <a:gd name="T0" fmla="*/ 0 w 125"/>
                <a:gd name="T1" fmla="*/ 12 h 89"/>
                <a:gd name="T2" fmla="*/ 307 w 125"/>
                <a:gd name="T3" fmla="*/ 12 h 89"/>
                <a:gd name="T4" fmla="*/ 307 w 125"/>
                <a:gd name="T5" fmla="*/ 12 h 89"/>
                <a:gd name="T6" fmla="*/ 307 w 125"/>
                <a:gd name="T7" fmla="*/ 12 h 89"/>
                <a:gd name="T8" fmla="*/ 307 w 125"/>
                <a:gd name="T9" fmla="*/ 12 h 89"/>
                <a:gd name="T10" fmla="*/ 307 w 125"/>
                <a:gd name="T11" fmla="*/ 12 h 89"/>
                <a:gd name="T12" fmla="*/ 307 w 125"/>
                <a:gd name="T13" fmla="*/ 12 h 89"/>
                <a:gd name="T14" fmla="*/ 307 w 125"/>
                <a:gd name="T15" fmla="*/ 12 h 89"/>
                <a:gd name="T16" fmla="*/ 307 w 125"/>
                <a:gd name="T17" fmla="*/ 0 h 89"/>
                <a:gd name="T18" fmla="*/ 307 w 125"/>
                <a:gd name="T19" fmla="*/ 12 h 89"/>
                <a:gd name="T20" fmla="*/ 307 w 125"/>
                <a:gd name="T21" fmla="*/ 12 h 89"/>
                <a:gd name="T22" fmla="*/ 307 w 125"/>
                <a:gd name="T23" fmla="*/ 12 h 89"/>
                <a:gd name="T24" fmla="*/ 307 w 125"/>
                <a:gd name="T25" fmla="*/ 12 h 89"/>
                <a:gd name="T26" fmla="*/ 307 w 125"/>
                <a:gd name="T27" fmla="*/ 12 h 89"/>
                <a:gd name="T28" fmla="*/ 0 w 125"/>
                <a:gd name="T29" fmla="*/ 12 h 89"/>
                <a:gd name="T30" fmla="*/ 0 w 125"/>
                <a:gd name="T31" fmla="*/ 12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201" name="Freeform 67"/>
            <p:cNvSpPr>
              <a:spLocks/>
            </p:cNvSpPr>
            <p:nvPr/>
          </p:nvSpPr>
          <p:spPr bwMode="auto">
            <a:xfrm>
              <a:off x="3263" y="1843"/>
              <a:ext cx="32" cy="43"/>
            </a:xfrm>
            <a:custGeom>
              <a:avLst/>
              <a:gdLst>
                <a:gd name="T0" fmla="*/ 126 w 66"/>
                <a:gd name="T1" fmla="*/ 26 h 95"/>
                <a:gd name="T2" fmla="*/ 126 w 66"/>
                <a:gd name="T3" fmla="*/ 26 h 95"/>
                <a:gd name="T4" fmla="*/ 126 w 66"/>
                <a:gd name="T5" fmla="*/ 26 h 95"/>
                <a:gd name="T6" fmla="*/ 126 w 66"/>
                <a:gd name="T7" fmla="*/ 26 h 95"/>
                <a:gd name="T8" fmla="*/ 126 w 66"/>
                <a:gd name="T9" fmla="*/ 26 h 95"/>
                <a:gd name="T10" fmla="*/ 126 w 66"/>
                <a:gd name="T11" fmla="*/ 26 h 95"/>
                <a:gd name="T12" fmla="*/ 126 w 66"/>
                <a:gd name="T13" fmla="*/ 0 h 95"/>
                <a:gd name="T14" fmla="*/ 126 w 66"/>
                <a:gd name="T15" fmla="*/ 0 h 95"/>
                <a:gd name="T16" fmla="*/ 126 w 66"/>
                <a:gd name="T17" fmla="*/ 26 h 95"/>
                <a:gd name="T18" fmla="*/ 126 w 66"/>
                <a:gd name="T19" fmla="*/ 26 h 95"/>
                <a:gd name="T20" fmla="*/ 126 w 66"/>
                <a:gd name="T21" fmla="*/ 26 h 95"/>
                <a:gd name="T22" fmla="*/ 0 w 66"/>
                <a:gd name="T23" fmla="*/ 26 h 95"/>
                <a:gd name="T24" fmla="*/ 126 w 66"/>
                <a:gd name="T25" fmla="*/ 26 h 95"/>
                <a:gd name="T26" fmla="*/ 126 w 66"/>
                <a:gd name="T27" fmla="*/ 26 h 95"/>
                <a:gd name="T28" fmla="*/ 126 w 66"/>
                <a:gd name="T29" fmla="*/ 26 h 95"/>
                <a:gd name="T30" fmla="*/ 126 w 66"/>
                <a:gd name="T31" fmla="*/ 26 h 95"/>
                <a:gd name="T32" fmla="*/ 126 w 66"/>
                <a:gd name="T33" fmla="*/ 2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grpSp>
      <p:grpSp>
        <p:nvGrpSpPr>
          <p:cNvPr id="5144" name="Group 354"/>
          <p:cNvGrpSpPr>
            <a:grpSpLocks/>
          </p:cNvGrpSpPr>
          <p:nvPr/>
        </p:nvGrpSpPr>
        <p:grpSpPr bwMode="auto">
          <a:xfrm>
            <a:off x="5365750" y="1557338"/>
            <a:ext cx="1439863" cy="1008062"/>
            <a:chOff x="2896" y="2761"/>
            <a:chExt cx="1342" cy="1104"/>
          </a:xfrm>
        </p:grpSpPr>
        <p:sp>
          <p:nvSpPr>
            <p:cNvPr id="5155" name="Freeform 9"/>
            <p:cNvSpPr>
              <a:spLocks/>
            </p:cNvSpPr>
            <p:nvPr/>
          </p:nvSpPr>
          <p:spPr bwMode="auto">
            <a:xfrm>
              <a:off x="2948" y="3519"/>
              <a:ext cx="42" cy="36"/>
            </a:xfrm>
            <a:custGeom>
              <a:avLst/>
              <a:gdLst>
                <a:gd name="T0" fmla="*/ 337 w 83"/>
                <a:gd name="T1" fmla="*/ 0 h 75"/>
                <a:gd name="T2" fmla="*/ 337 w 83"/>
                <a:gd name="T3" fmla="*/ 100 h 75"/>
                <a:gd name="T4" fmla="*/ 337 w 83"/>
                <a:gd name="T5" fmla="*/ 100 h 75"/>
                <a:gd name="T6" fmla="*/ 0 w 83"/>
                <a:gd name="T7" fmla="*/ 100 h 75"/>
                <a:gd name="T8" fmla="*/ 337 w 83"/>
                <a:gd name="T9" fmla="*/ 100 h 75"/>
                <a:gd name="T10" fmla="*/ 337 w 83"/>
                <a:gd name="T11" fmla="*/ 100 h 75"/>
                <a:gd name="T12" fmla="*/ 337 w 83"/>
                <a:gd name="T13" fmla="*/ 100 h 75"/>
                <a:gd name="T14" fmla="*/ 337 w 83"/>
                <a:gd name="T15" fmla="*/ 100 h 75"/>
                <a:gd name="T16" fmla="*/ 337 w 83"/>
                <a:gd name="T17" fmla="*/ 100 h 75"/>
                <a:gd name="T18" fmla="*/ 337 w 83"/>
                <a:gd name="T19" fmla="*/ 100 h 75"/>
                <a:gd name="T20" fmla="*/ 33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156" name="Freeform 10"/>
            <p:cNvSpPr>
              <a:spLocks/>
            </p:cNvSpPr>
            <p:nvPr/>
          </p:nvSpPr>
          <p:spPr bwMode="auto">
            <a:xfrm>
              <a:off x="3013" y="3522"/>
              <a:ext cx="14" cy="18"/>
            </a:xfrm>
            <a:custGeom>
              <a:avLst/>
              <a:gdLst>
                <a:gd name="T0" fmla="*/ 256 w 28"/>
                <a:gd name="T1" fmla="*/ 0 h 38"/>
                <a:gd name="T2" fmla="*/ 0 w 28"/>
                <a:gd name="T3" fmla="*/ 74 h 38"/>
                <a:gd name="T4" fmla="*/ 256 w 28"/>
                <a:gd name="T5" fmla="*/ 74 h 38"/>
                <a:gd name="T6" fmla="*/ 256 w 28"/>
                <a:gd name="T7" fmla="*/ 74 h 38"/>
                <a:gd name="T8" fmla="*/ 256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157" name="Freeform 11"/>
            <p:cNvSpPr>
              <a:spLocks/>
            </p:cNvSpPr>
            <p:nvPr/>
          </p:nvSpPr>
          <p:spPr bwMode="auto">
            <a:xfrm>
              <a:off x="3183" y="3505"/>
              <a:ext cx="69" cy="116"/>
            </a:xfrm>
            <a:custGeom>
              <a:avLst/>
              <a:gdLst>
                <a:gd name="T0" fmla="*/ 425 w 135"/>
                <a:gd name="T1" fmla="*/ 0 h 251"/>
                <a:gd name="T2" fmla="*/ 425 w 135"/>
                <a:gd name="T3" fmla="*/ 42 h 251"/>
                <a:gd name="T4" fmla="*/ 425 w 135"/>
                <a:gd name="T5" fmla="*/ 42 h 251"/>
                <a:gd name="T6" fmla="*/ 425 w 135"/>
                <a:gd name="T7" fmla="*/ 42 h 251"/>
                <a:gd name="T8" fmla="*/ 0 w 135"/>
                <a:gd name="T9" fmla="*/ 42 h 251"/>
                <a:gd name="T10" fmla="*/ 425 w 135"/>
                <a:gd name="T11" fmla="*/ 42 h 251"/>
                <a:gd name="T12" fmla="*/ 425 w 135"/>
                <a:gd name="T13" fmla="*/ 42 h 251"/>
                <a:gd name="T14" fmla="*/ 425 w 135"/>
                <a:gd name="T15" fmla="*/ 42 h 251"/>
                <a:gd name="T16" fmla="*/ 425 w 135"/>
                <a:gd name="T17" fmla="*/ 42 h 251"/>
                <a:gd name="T18" fmla="*/ 425 w 135"/>
                <a:gd name="T19" fmla="*/ 42 h 251"/>
                <a:gd name="T20" fmla="*/ 425 w 135"/>
                <a:gd name="T21" fmla="*/ 42 h 251"/>
                <a:gd name="T22" fmla="*/ 425 w 135"/>
                <a:gd name="T23" fmla="*/ 42 h 251"/>
                <a:gd name="T24" fmla="*/ 425 w 135"/>
                <a:gd name="T25" fmla="*/ 42 h 251"/>
                <a:gd name="T26" fmla="*/ 425 w 135"/>
                <a:gd name="T27" fmla="*/ 42 h 251"/>
                <a:gd name="T28" fmla="*/ 425 w 135"/>
                <a:gd name="T29" fmla="*/ 42 h 251"/>
                <a:gd name="T30" fmla="*/ 425 w 135"/>
                <a:gd name="T31" fmla="*/ 42 h 251"/>
                <a:gd name="T32" fmla="*/ 425 w 135"/>
                <a:gd name="T33" fmla="*/ 42 h 251"/>
                <a:gd name="T34" fmla="*/ 425 w 135"/>
                <a:gd name="T35" fmla="*/ 42 h 251"/>
                <a:gd name="T36" fmla="*/ 425 w 135"/>
                <a:gd name="T37" fmla="*/ 42 h 251"/>
                <a:gd name="T38" fmla="*/ 425 w 135"/>
                <a:gd name="T39" fmla="*/ 42 h 251"/>
                <a:gd name="T40" fmla="*/ 425 w 135"/>
                <a:gd name="T41" fmla="*/ 42 h 251"/>
                <a:gd name="T42" fmla="*/ 425 w 135"/>
                <a:gd name="T43" fmla="*/ 42 h 251"/>
                <a:gd name="T44" fmla="*/ 425 w 135"/>
                <a:gd name="T45" fmla="*/ 42 h 251"/>
                <a:gd name="T46" fmla="*/ 425 w 135"/>
                <a:gd name="T47" fmla="*/ 42 h 251"/>
                <a:gd name="T48" fmla="*/ 425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58" name="Freeform 12"/>
            <p:cNvSpPr>
              <a:spLocks/>
            </p:cNvSpPr>
            <p:nvPr/>
          </p:nvSpPr>
          <p:spPr bwMode="auto">
            <a:xfrm>
              <a:off x="3214" y="3412"/>
              <a:ext cx="39" cy="75"/>
            </a:xfrm>
            <a:custGeom>
              <a:avLst/>
              <a:gdLst>
                <a:gd name="T0" fmla="*/ 256 w 78"/>
                <a:gd name="T1" fmla="*/ 0 h 159"/>
                <a:gd name="T2" fmla="*/ 256 w 78"/>
                <a:gd name="T3" fmla="*/ 67 h 159"/>
                <a:gd name="T4" fmla="*/ 256 w 78"/>
                <a:gd name="T5" fmla="*/ 67 h 159"/>
                <a:gd name="T6" fmla="*/ 0 w 78"/>
                <a:gd name="T7" fmla="*/ 67 h 159"/>
                <a:gd name="T8" fmla="*/ 256 w 78"/>
                <a:gd name="T9" fmla="*/ 67 h 159"/>
                <a:gd name="T10" fmla="*/ 256 w 78"/>
                <a:gd name="T11" fmla="*/ 67 h 159"/>
                <a:gd name="T12" fmla="*/ 256 w 78"/>
                <a:gd name="T13" fmla="*/ 67 h 159"/>
                <a:gd name="T14" fmla="*/ 256 w 78"/>
                <a:gd name="T15" fmla="*/ 67 h 159"/>
                <a:gd name="T16" fmla="*/ 256 w 78"/>
                <a:gd name="T17" fmla="*/ 67 h 159"/>
                <a:gd name="T18" fmla="*/ 256 w 78"/>
                <a:gd name="T19" fmla="*/ 67 h 159"/>
                <a:gd name="T20" fmla="*/ 256 w 78"/>
                <a:gd name="T21" fmla="*/ 67 h 159"/>
                <a:gd name="T22" fmla="*/ 256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159" name="Freeform 13"/>
            <p:cNvSpPr>
              <a:spLocks/>
            </p:cNvSpPr>
            <p:nvPr/>
          </p:nvSpPr>
          <p:spPr bwMode="auto">
            <a:xfrm>
              <a:off x="2896" y="3555"/>
              <a:ext cx="18" cy="13"/>
            </a:xfrm>
            <a:custGeom>
              <a:avLst/>
              <a:gdLst>
                <a:gd name="T0" fmla="*/ 256 w 36"/>
                <a:gd name="T1" fmla="*/ 0 h 27"/>
                <a:gd name="T2" fmla="*/ 256 w 36"/>
                <a:gd name="T3" fmla="*/ 0 h 27"/>
                <a:gd name="T4" fmla="*/ 0 w 36"/>
                <a:gd name="T5" fmla="*/ 107 h 27"/>
                <a:gd name="T6" fmla="*/ 256 w 36"/>
                <a:gd name="T7" fmla="*/ 107 h 27"/>
                <a:gd name="T8" fmla="*/ 256 w 36"/>
                <a:gd name="T9" fmla="*/ 107 h 27"/>
                <a:gd name="T10" fmla="*/ 256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5160" name="Freeform 14"/>
            <p:cNvSpPr>
              <a:spLocks/>
            </p:cNvSpPr>
            <p:nvPr/>
          </p:nvSpPr>
          <p:spPr bwMode="auto">
            <a:xfrm>
              <a:off x="3342" y="3688"/>
              <a:ext cx="124" cy="82"/>
            </a:xfrm>
            <a:custGeom>
              <a:avLst/>
              <a:gdLst>
                <a:gd name="T0" fmla="*/ 281 w 247"/>
                <a:gd name="T1" fmla="*/ 0 h 177"/>
                <a:gd name="T2" fmla="*/ 281 w 247"/>
                <a:gd name="T3" fmla="*/ 44 h 177"/>
                <a:gd name="T4" fmla="*/ 281 w 247"/>
                <a:gd name="T5" fmla="*/ 44 h 177"/>
                <a:gd name="T6" fmla="*/ 281 w 247"/>
                <a:gd name="T7" fmla="*/ 44 h 177"/>
                <a:gd name="T8" fmla="*/ 281 w 247"/>
                <a:gd name="T9" fmla="*/ 44 h 177"/>
                <a:gd name="T10" fmla="*/ 281 w 247"/>
                <a:gd name="T11" fmla="*/ 44 h 177"/>
                <a:gd name="T12" fmla="*/ 281 w 247"/>
                <a:gd name="T13" fmla="*/ 44 h 177"/>
                <a:gd name="T14" fmla="*/ 281 w 247"/>
                <a:gd name="T15" fmla="*/ 44 h 177"/>
                <a:gd name="T16" fmla="*/ 281 w 247"/>
                <a:gd name="T17" fmla="*/ 44 h 177"/>
                <a:gd name="T18" fmla="*/ 281 w 247"/>
                <a:gd name="T19" fmla="*/ 44 h 177"/>
                <a:gd name="T20" fmla="*/ 281 w 247"/>
                <a:gd name="T21" fmla="*/ 44 h 177"/>
                <a:gd name="T22" fmla="*/ 281 w 247"/>
                <a:gd name="T23" fmla="*/ 44 h 177"/>
                <a:gd name="T24" fmla="*/ 281 w 247"/>
                <a:gd name="T25" fmla="*/ 44 h 177"/>
                <a:gd name="T26" fmla="*/ 281 w 247"/>
                <a:gd name="T27" fmla="*/ 44 h 177"/>
                <a:gd name="T28" fmla="*/ 281 w 247"/>
                <a:gd name="T29" fmla="*/ 44 h 177"/>
                <a:gd name="T30" fmla="*/ 281 w 247"/>
                <a:gd name="T31" fmla="*/ 44 h 177"/>
                <a:gd name="T32" fmla="*/ 281 w 247"/>
                <a:gd name="T33" fmla="*/ 44 h 177"/>
                <a:gd name="T34" fmla="*/ 281 w 247"/>
                <a:gd name="T35" fmla="*/ 44 h 177"/>
                <a:gd name="T36" fmla="*/ 281 w 247"/>
                <a:gd name="T37" fmla="*/ 44 h 177"/>
                <a:gd name="T38" fmla="*/ 0 w 247"/>
                <a:gd name="T39" fmla="*/ 44 h 177"/>
                <a:gd name="T40" fmla="*/ 0 w 247"/>
                <a:gd name="T41" fmla="*/ 44 h 177"/>
                <a:gd name="T42" fmla="*/ 281 w 247"/>
                <a:gd name="T43" fmla="*/ 44 h 177"/>
                <a:gd name="T44" fmla="*/ 281 w 247"/>
                <a:gd name="T45" fmla="*/ 44 h 177"/>
                <a:gd name="T46" fmla="*/ 281 w 247"/>
                <a:gd name="T47" fmla="*/ 44 h 177"/>
                <a:gd name="T48" fmla="*/ 281 w 247"/>
                <a:gd name="T49" fmla="*/ 44 h 177"/>
                <a:gd name="T50" fmla="*/ 281 w 247"/>
                <a:gd name="T51" fmla="*/ 44 h 177"/>
                <a:gd name="T52" fmla="*/ 281 w 247"/>
                <a:gd name="T53" fmla="*/ 44 h 177"/>
                <a:gd name="T54" fmla="*/ 281 w 247"/>
                <a:gd name="T55" fmla="*/ 44 h 177"/>
                <a:gd name="T56" fmla="*/ 281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61" name="Freeform 15"/>
            <p:cNvSpPr>
              <a:spLocks/>
            </p:cNvSpPr>
            <p:nvPr/>
          </p:nvSpPr>
          <p:spPr bwMode="auto">
            <a:xfrm>
              <a:off x="3169" y="3205"/>
              <a:ext cx="425" cy="506"/>
            </a:xfrm>
            <a:custGeom>
              <a:avLst/>
              <a:gdLst>
                <a:gd name="T0" fmla="*/ 301 w 844"/>
                <a:gd name="T1" fmla="*/ 47 h 1089"/>
                <a:gd name="T2" fmla="*/ 301 w 844"/>
                <a:gd name="T3" fmla="*/ 47 h 1089"/>
                <a:gd name="T4" fmla="*/ 301 w 844"/>
                <a:gd name="T5" fmla="*/ 47 h 1089"/>
                <a:gd name="T6" fmla="*/ 301 w 844"/>
                <a:gd name="T7" fmla="*/ 47 h 1089"/>
                <a:gd name="T8" fmla="*/ 301 w 844"/>
                <a:gd name="T9" fmla="*/ 47 h 1089"/>
                <a:gd name="T10" fmla="*/ 301 w 844"/>
                <a:gd name="T11" fmla="*/ 47 h 1089"/>
                <a:gd name="T12" fmla="*/ 301 w 844"/>
                <a:gd name="T13" fmla="*/ 47 h 1089"/>
                <a:gd name="T14" fmla="*/ 301 w 844"/>
                <a:gd name="T15" fmla="*/ 47 h 1089"/>
                <a:gd name="T16" fmla="*/ 301 w 844"/>
                <a:gd name="T17" fmla="*/ 47 h 1089"/>
                <a:gd name="T18" fmla="*/ 301 w 844"/>
                <a:gd name="T19" fmla="*/ 47 h 1089"/>
                <a:gd name="T20" fmla="*/ 301 w 844"/>
                <a:gd name="T21" fmla="*/ 47 h 1089"/>
                <a:gd name="T22" fmla="*/ 301 w 844"/>
                <a:gd name="T23" fmla="*/ 47 h 1089"/>
                <a:gd name="T24" fmla="*/ 301 w 844"/>
                <a:gd name="T25" fmla="*/ 47 h 1089"/>
                <a:gd name="T26" fmla="*/ 301 w 844"/>
                <a:gd name="T27" fmla="*/ 47 h 1089"/>
                <a:gd name="T28" fmla="*/ 301 w 844"/>
                <a:gd name="T29" fmla="*/ 47 h 1089"/>
                <a:gd name="T30" fmla="*/ 301 w 844"/>
                <a:gd name="T31" fmla="*/ 47 h 1089"/>
                <a:gd name="T32" fmla="*/ 301 w 844"/>
                <a:gd name="T33" fmla="*/ 47 h 1089"/>
                <a:gd name="T34" fmla="*/ 301 w 844"/>
                <a:gd name="T35" fmla="*/ 47 h 1089"/>
                <a:gd name="T36" fmla="*/ 301 w 844"/>
                <a:gd name="T37" fmla="*/ 47 h 1089"/>
                <a:gd name="T38" fmla="*/ 301 w 844"/>
                <a:gd name="T39" fmla="*/ 47 h 1089"/>
                <a:gd name="T40" fmla="*/ 301 w 844"/>
                <a:gd name="T41" fmla="*/ 47 h 1089"/>
                <a:gd name="T42" fmla="*/ 301 w 844"/>
                <a:gd name="T43" fmla="*/ 47 h 1089"/>
                <a:gd name="T44" fmla="*/ 301 w 844"/>
                <a:gd name="T45" fmla="*/ 47 h 1089"/>
                <a:gd name="T46" fmla="*/ 301 w 844"/>
                <a:gd name="T47" fmla="*/ 47 h 1089"/>
                <a:gd name="T48" fmla="*/ 301 w 844"/>
                <a:gd name="T49" fmla="*/ 47 h 1089"/>
                <a:gd name="T50" fmla="*/ 301 w 844"/>
                <a:gd name="T51" fmla="*/ 47 h 1089"/>
                <a:gd name="T52" fmla="*/ 301 w 844"/>
                <a:gd name="T53" fmla="*/ 47 h 1089"/>
                <a:gd name="T54" fmla="*/ 301 w 844"/>
                <a:gd name="T55" fmla="*/ 47 h 1089"/>
                <a:gd name="T56" fmla="*/ 301 w 844"/>
                <a:gd name="T57" fmla="*/ 47 h 1089"/>
                <a:gd name="T58" fmla="*/ 301 w 844"/>
                <a:gd name="T59" fmla="*/ 47 h 1089"/>
                <a:gd name="T60" fmla="*/ 301 w 844"/>
                <a:gd name="T61" fmla="*/ 47 h 1089"/>
                <a:gd name="T62" fmla="*/ 0 w 844"/>
                <a:gd name="T63" fmla="*/ 47 h 1089"/>
                <a:gd name="T64" fmla="*/ 301 w 844"/>
                <a:gd name="T65" fmla="*/ 47 h 1089"/>
                <a:gd name="T66" fmla="*/ 301 w 844"/>
                <a:gd name="T67" fmla="*/ 47 h 1089"/>
                <a:gd name="T68" fmla="*/ 301 w 844"/>
                <a:gd name="T69" fmla="*/ 47 h 1089"/>
                <a:gd name="T70" fmla="*/ 301 w 844"/>
                <a:gd name="T71" fmla="*/ 47 h 1089"/>
                <a:gd name="T72" fmla="*/ 301 w 844"/>
                <a:gd name="T73" fmla="*/ 47 h 1089"/>
                <a:gd name="T74" fmla="*/ 301 w 844"/>
                <a:gd name="T75" fmla="*/ 47 h 1089"/>
                <a:gd name="T76" fmla="*/ 301 w 844"/>
                <a:gd name="T77" fmla="*/ 47 h 1089"/>
                <a:gd name="T78" fmla="*/ 301 w 844"/>
                <a:gd name="T79" fmla="*/ 47 h 1089"/>
                <a:gd name="T80" fmla="*/ 301 w 844"/>
                <a:gd name="T81" fmla="*/ 47 h 1089"/>
                <a:gd name="T82" fmla="*/ 301 w 844"/>
                <a:gd name="T83" fmla="*/ 47 h 1089"/>
                <a:gd name="T84" fmla="*/ 301 w 844"/>
                <a:gd name="T85" fmla="*/ 47 h 1089"/>
                <a:gd name="T86" fmla="*/ 301 w 844"/>
                <a:gd name="T87" fmla="*/ 47 h 1089"/>
                <a:gd name="T88" fmla="*/ 301 w 844"/>
                <a:gd name="T89" fmla="*/ 47 h 1089"/>
                <a:gd name="T90" fmla="*/ 301 w 844"/>
                <a:gd name="T91" fmla="*/ 4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62" name="Freeform 16"/>
            <p:cNvSpPr>
              <a:spLocks/>
            </p:cNvSpPr>
            <p:nvPr/>
          </p:nvSpPr>
          <p:spPr bwMode="auto">
            <a:xfrm>
              <a:off x="3193" y="2761"/>
              <a:ext cx="299" cy="417"/>
            </a:xfrm>
            <a:custGeom>
              <a:avLst/>
              <a:gdLst>
                <a:gd name="T0" fmla="*/ 349 w 590"/>
                <a:gd name="T1" fmla="*/ 47 h 898"/>
                <a:gd name="T2" fmla="*/ 349 w 590"/>
                <a:gd name="T3" fmla="*/ 47 h 898"/>
                <a:gd name="T4" fmla="*/ 349 w 590"/>
                <a:gd name="T5" fmla="*/ 47 h 898"/>
                <a:gd name="T6" fmla="*/ 349 w 590"/>
                <a:gd name="T7" fmla="*/ 47 h 898"/>
                <a:gd name="T8" fmla="*/ 349 w 590"/>
                <a:gd name="T9" fmla="*/ 47 h 898"/>
                <a:gd name="T10" fmla="*/ 349 w 590"/>
                <a:gd name="T11" fmla="*/ 47 h 898"/>
                <a:gd name="T12" fmla="*/ 349 w 590"/>
                <a:gd name="T13" fmla="*/ 47 h 898"/>
                <a:gd name="T14" fmla="*/ 349 w 590"/>
                <a:gd name="T15" fmla="*/ 47 h 898"/>
                <a:gd name="T16" fmla="*/ 349 w 590"/>
                <a:gd name="T17" fmla="*/ 47 h 898"/>
                <a:gd name="T18" fmla="*/ 349 w 590"/>
                <a:gd name="T19" fmla="*/ 47 h 898"/>
                <a:gd name="T20" fmla="*/ 349 w 590"/>
                <a:gd name="T21" fmla="*/ 47 h 898"/>
                <a:gd name="T22" fmla="*/ 349 w 590"/>
                <a:gd name="T23" fmla="*/ 47 h 898"/>
                <a:gd name="T24" fmla="*/ 349 w 590"/>
                <a:gd name="T25" fmla="*/ 47 h 898"/>
                <a:gd name="T26" fmla="*/ 349 w 590"/>
                <a:gd name="T27" fmla="*/ 47 h 898"/>
                <a:gd name="T28" fmla="*/ 349 w 590"/>
                <a:gd name="T29" fmla="*/ 47 h 898"/>
                <a:gd name="T30" fmla="*/ 349 w 590"/>
                <a:gd name="T31" fmla="*/ 47 h 898"/>
                <a:gd name="T32" fmla="*/ 349 w 590"/>
                <a:gd name="T33" fmla="*/ 47 h 898"/>
                <a:gd name="T34" fmla="*/ 0 w 590"/>
                <a:gd name="T35" fmla="*/ 47 h 898"/>
                <a:gd name="T36" fmla="*/ 349 w 590"/>
                <a:gd name="T37" fmla="*/ 47 h 898"/>
                <a:gd name="T38" fmla="*/ 349 w 590"/>
                <a:gd name="T39" fmla="*/ 47 h 898"/>
                <a:gd name="T40" fmla="*/ 349 w 590"/>
                <a:gd name="T41" fmla="*/ 47 h 898"/>
                <a:gd name="T42" fmla="*/ 349 w 590"/>
                <a:gd name="T43" fmla="*/ 47 h 898"/>
                <a:gd name="T44" fmla="*/ 349 w 590"/>
                <a:gd name="T45" fmla="*/ 47 h 898"/>
                <a:gd name="T46" fmla="*/ 349 w 590"/>
                <a:gd name="T47" fmla="*/ 47 h 898"/>
                <a:gd name="T48" fmla="*/ 349 w 590"/>
                <a:gd name="T49" fmla="*/ 47 h 898"/>
                <a:gd name="T50" fmla="*/ 349 w 590"/>
                <a:gd name="T51" fmla="*/ 47 h 898"/>
                <a:gd name="T52" fmla="*/ 349 w 590"/>
                <a:gd name="T53" fmla="*/ 47 h 898"/>
                <a:gd name="T54" fmla="*/ 349 w 590"/>
                <a:gd name="T55" fmla="*/ 47 h 898"/>
                <a:gd name="T56" fmla="*/ 349 w 590"/>
                <a:gd name="T57" fmla="*/ 47 h 898"/>
                <a:gd name="T58" fmla="*/ 349 w 590"/>
                <a:gd name="T59" fmla="*/ 47 h 898"/>
                <a:gd name="T60" fmla="*/ 349 w 590"/>
                <a:gd name="T61" fmla="*/ 47 h 898"/>
                <a:gd name="T62" fmla="*/ 349 w 590"/>
                <a:gd name="T63" fmla="*/ 47 h 898"/>
                <a:gd name="T64" fmla="*/ 349 w 590"/>
                <a:gd name="T65" fmla="*/ 47 h 898"/>
                <a:gd name="T66" fmla="*/ 349 w 590"/>
                <a:gd name="T67" fmla="*/ 47 h 898"/>
                <a:gd name="T68" fmla="*/ 349 w 590"/>
                <a:gd name="T69" fmla="*/ 47 h 898"/>
                <a:gd name="T70" fmla="*/ 349 w 590"/>
                <a:gd name="T71" fmla="*/ 47 h 898"/>
                <a:gd name="T72" fmla="*/ 349 w 590"/>
                <a:gd name="T73" fmla="*/ 47 h 898"/>
                <a:gd name="T74" fmla="*/ 349 w 590"/>
                <a:gd name="T75" fmla="*/ 47 h 898"/>
                <a:gd name="T76" fmla="*/ 349 w 590"/>
                <a:gd name="T77" fmla="*/ 47 h 898"/>
                <a:gd name="T78" fmla="*/ 349 w 590"/>
                <a:gd name="T79" fmla="*/ 47 h 898"/>
                <a:gd name="T80" fmla="*/ 349 w 590"/>
                <a:gd name="T81" fmla="*/ 47 h 898"/>
                <a:gd name="T82" fmla="*/ 349 w 590"/>
                <a:gd name="T83" fmla="*/ 47 h 898"/>
                <a:gd name="T84" fmla="*/ 349 w 590"/>
                <a:gd name="T85" fmla="*/ 47 h 898"/>
                <a:gd name="T86" fmla="*/ 349 w 590"/>
                <a:gd name="T87" fmla="*/ 47 h 898"/>
                <a:gd name="T88" fmla="*/ 349 w 590"/>
                <a:gd name="T89" fmla="*/ 47 h 898"/>
                <a:gd name="T90" fmla="*/ 349 w 590"/>
                <a:gd name="T91" fmla="*/ 47 h 898"/>
                <a:gd name="T92" fmla="*/ 349 w 590"/>
                <a:gd name="T93" fmla="*/ 47 h 898"/>
                <a:gd name="T94" fmla="*/ 349 w 590"/>
                <a:gd name="T95" fmla="*/ 47 h 898"/>
                <a:gd name="T96" fmla="*/ 349 w 590"/>
                <a:gd name="T97" fmla="*/ 47 h 898"/>
                <a:gd name="T98" fmla="*/ 349 w 590"/>
                <a:gd name="T99" fmla="*/ 47 h 898"/>
                <a:gd name="T100" fmla="*/ 349 w 590"/>
                <a:gd name="T101" fmla="*/ 47 h 898"/>
                <a:gd name="T102" fmla="*/ 349 w 590"/>
                <a:gd name="T103" fmla="*/ 47 h 898"/>
                <a:gd name="T104" fmla="*/ 349 w 590"/>
                <a:gd name="T105" fmla="*/ 4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63" name="Freeform 17"/>
            <p:cNvSpPr>
              <a:spLocks/>
            </p:cNvSpPr>
            <p:nvPr/>
          </p:nvSpPr>
          <p:spPr bwMode="auto">
            <a:xfrm>
              <a:off x="3388" y="2999"/>
              <a:ext cx="234" cy="135"/>
            </a:xfrm>
            <a:custGeom>
              <a:avLst/>
              <a:gdLst>
                <a:gd name="T0" fmla="*/ 362 w 461"/>
                <a:gd name="T1" fmla="*/ 49 h 290"/>
                <a:gd name="T2" fmla="*/ 362 w 461"/>
                <a:gd name="T3" fmla="*/ 49 h 290"/>
                <a:gd name="T4" fmla="*/ 362 w 461"/>
                <a:gd name="T5" fmla="*/ 49 h 290"/>
                <a:gd name="T6" fmla="*/ 362 w 461"/>
                <a:gd name="T7" fmla="*/ 49 h 290"/>
                <a:gd name="T8" fmla="*/ 362 w 461"/>
                <a:gd name="T9" fmla="*/ 49 h 290"/>
                <a:gd name="T10" fmla="*/ 362 w 461"/>
                <a:gd name="T11" fmla="*/ 49 h 290"/>
                <a:gd name="T12" fmla="*/ 362 w 461"/>
                <a:gd name="T13" fmla="*/ 49 h 290"/>
                <a:gd name="T14" fmla="*/ 362 w 461"/>
                <a:gd name="T15" fmla="*/ 49 h 290"/>
                <a:gd name="T16" fmla="*/ 0 w 461"/>
                <a:gd name="T17" fmla="*/ 49 h 290"/>
                <a:gd name="T18" fmla="*/ 362 w 461"/>
                <a:gd name="T19" fmla="*/ 49 h 290"/>
                <a:gd name="T20" fmla="*/ 362 w 461"/>
                <a:gd name="T21" fmla="*/ 49 h 290"/>
                <a:gd name="T22" fmla="*/ 362 w 461"/>
                <a:gd name="T23" fmla="*/ 49 h 290"/>
                <a:gd name="T24" fmla="*/ 362 w 461"/>
                <a:gd name="T25" fmla="*/ 49 h 290"/>
                <a:gd name="T26" fmla="*/ 362 w 461"/>
                <a:gd name="T27" fmla="*/ 0 h 290"/>
                <a:gd name="T28" fmla="*/ 362 w 461"/>
                <a:gd name="T29" fmla="*/ 49 h 290"/>
                <a:gd name="T30" fmla="*/ 362 w 461"/>
                <a:gd name="T31" fmla="*/ 49 h 290"/>
                <a:gd name="T32" fmla="*/ 362 w 461"/>
                <a:gd name="T33" fmla="*/ 49 h 290"/>
                <a:gd name="T34" fmla="*/ 362 w 461"/>
                <a:gd name="T35" fmla="*/ 49 h 290"/>
                <a:gd name="T36" fmla="*/ 362 w 461"/>
                <a:gd name="T37" fmla="*/ 49 h 290"/>
                <a:gd name="T38" fmla="*/ 362 w 461"/>
                <a:gd name="T39" fmla="*/ 49 h 290"/>
                <a:gd name="T40" fmla="*/ 362 w 461"/>
                <a:gd name="T41" fmla="*/ 49 h 290"/>
                <a:gd name="T42" fmla="*/ 362 w 461"/>
                <a:gd name="T43" fmla="*/ 49 h 290"/>
                <a:gd name="T44" fmla="*/ 362 w 461"/>
                <a:gd name="T45" fmla="*/ 49 h 290"/>
                <a:gd name="T46" fmla="*/ 362 w 461"/>
                <a:gd name="T47" fmla="*/ 49 h 290"/>
                <a:gd name="T48" fmla="*/ 362 w 461"/>
                <a:gd name="T49" fmla="*/ 49 h 290"/>
                <a:gd name="T50" fmla="*/ 362 w 461"/>
                <a:gd name="T51" fmla="*/ 49 h 290"/>
                <a:gd name="T52" fmla="*/ 362 w 461"/>
                <a:gd name="T53" fmla="*/ 49 h 290"/>
                <a:gd name="T54" fmla="*/ 362 w 461"/>
                <a:gd name="T55" fmla="*/ 49 h 290"/>
                <a:gd name="T56" fmla="*/ 362 w 461"/>
                <a:gd name="T57" fmla="*/ 49 h 290"/>
                <a:gd name="T58" fmla="*/ 362 w 461"/>
                <a:gd name="T59" fmla="*/ 49 h 290"/>
                <a:gd name="T60" fmla="*/ 362 w 461"/>
                <a:gd name="T61" fmla="*/ 49 h 290"/>
                <a:gd name="T62" fmla="*/ 362 w 461"/>
                <a:gd name="T63" fmla="*/ 49 h 290"/>
                <a:gd name="T64" fmla="*/ 362 w 461"/>
                <a:gd name="T65" fmla="*/ 49 h 290"/>
                <a:gd name="T66" fmla="*/ 362 w 461"/>
                <a:gd name="T67" fmla="*/ 49 h 290"/>
                <a:gd name="T68" fmla="*/ 362 w 461"/>
                <a:gd name="T69" fmla="*/ 49 h 290"/>
                <a:gd name="T70" fmla="*/ 362 w 461"/>
                <a:gd name="T71" fmla="*/ 49 h 290"/>
                <a:gd name="T72" fmla="*/ 362 w 461"/>
                <a:gd name="T73" fmla="*/ 49 h 290"/>
                <a:gd name="T74" fmla="*/ 362 w 461"/>
                <a:gd name="T75" fmla="*/ 49 h 290"/>
                <a:gd name="T76" fmla="*/ 362 w 461"/>
                <a:gd name="T77" fmla="*/ 49 h 290"/>
                <a:gd name="T78" fmla="*/ 362 w 461"/>
                <a:gd name="T79" fmla="*/ 49 h 290"/>
                <a:gd name="T80" fmla="*/ 362 w 461"/>
                <a:gd name="T81" fmla="*/ 49 h 290"/>
                <a:gd name="T82" fmla="*/ 362 w 461"/>
                <a:gd name="T83" fmla="*/ 49 h 290"/>
                <a:gd name="T84" fmla="*/ 362 w 461"/>
                <a:gd name="T85" fmla="*/ 49 h 290"/>
                <a:gd name="T86" fmla="*/ 362 w 461"/>
                <a:gd name="T87" fmla="*/ 49 h 290"/>
                <a:gd name="T88" fmla="*/ 362 w 461"/>
                <a:gd name="T89" fmla="*/ 49 h 290"/>
                <a:gd name="T90" fmla="*/ 362 w 461"/>
                <a:gd name="T91" fmla="*/ 49 h 290"/>
                <a:gd name="T92" fmla="*/ 362 w 461"/>
                <a:gd name="T93" fmla="*/ 49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64" name="Freeform 25" descr="Wide upward diagonal"/>
            <p:cNvSpPr>
              <a:spLocks/>
            </p:cNvSpPr>
            <p:nvPr/>
          </p:nvSpPr>
          <p:spPr bwMode="auto">
            <a:xfrm>
              <a:off x="3284" y="3117"/>
              <a:ext cx="263" cy="127"/>
            </a:xfrm>
            <a:custGeom>
              <a:avLst/>
              <a:gdLst>
                <a:gd name="T0" fmla="*/ 319 w 521"/>
                <a:gd name="T1" fmla="*/ 63 h 270"/>
                <a:gd name="T2" fmla="*/ 319 w 521"/>
                <a:gd name="T3" fmla="*/ 63 h 270"/>
                <a:gd name="T4" fmla="*/ 319 w 521"/>
                <a:gd name="T5" fmla="*/ 63 h 270"/>
                <a:gd name="T6" fmla="*/ 319 w 521"/>
                <a:gd name="T7" fmla="*/ 63 h 270"/>
                <a:gd name="T8" fmla="*/ 319 w 521"/>
                <a:gd name="T9" fmla="*/ 63 h 270"/>
                <a:gd name="T10" fmla="*/ 319 w 521"/>
                <a:gd name="T11" fmla="*/ 63 h 270"/>
                <a:gd name="T12" fmla="*/ 319 w 521"/>
                <a:gd name="T13" fmla="*/ 63 h 270"/>
                <a:gd name="T14" fmla="*/ 319 w 521"/>
                <a:gd name="T15" fmla="*/ 63 h 270"/>
                <a:gd name="T16" fmla="*/ 319 w 521"/>
                <a:gd name="T17" fmla="*/ 63 h 270"/>
                <a:gd name="T18" fmla="*/ 319 w 521"/>
                <a:gd name="T19" fmla="*/ 63 h 270"/>
                <a:gd name="T20" fmla="*/ 319 w 521"/>
                <a:gd name="T21" fmla="*/ 63 h 270"/>
                <a:gd name="T22" fmla="*/ 319 w 521"/>
                <a:gd name="T23" fmla="*/ 63 h 270"/>
                <a:gd name="T24" fmla="*/ 319 w 521"/>
                <a:gd name="T25" fmla="*/ 63 h 270"/>
                <a:gd name="T26" fmla="*/ 319 w 521"/>
                <a:gd name="T27" fmla="*/ 63 h 270"/>
                <a:gd name="T28" fmla="*/ 319 w 521"/>
                <a:gd name="T29" fmla="*/ 63 h 270"/>
                <a:gd name="T30" fmla="*/ 319 w 521"/>
                <a:gd name="T31" fmla="*/ 63 h 270"/>
                <a:gd name="T32" fmla="*/ 319 w 521"/>
                <a:gd name="T33" fmla="*/ 63 h 270"/>
                <a:gd name="T34" fmla="*/ 319 w 521"/>
                <a:gd name="T35" fmla="*/ 63 h 270"/>
                <a:gd name="T36" fmla="*/ 319 w 521"/>
                <a:gd name="T37" fmla="*/ 63 h 270"/>
                <a:gd name="T38" fmla="*/ 319 w 521"/>
                <a:gd name="T39" fmla="*/ 63 h 270"/>
                <a:gd name="T40" fmla="*/ 319 w 521"/>
                <a:gd name="T41" fmla="*/ 63 h 270"/>
                <a:gd name="T42" fmla="*/ 319 w 521"/>
                <a:gd name="T43" fmla="*/ 63 h 270"/>
                <a:gd name="T44" fmla="*/ 319 w 521"/>
                <a:gd name="T45" fmla="*/ 63 h 270"/>
                <a:gd name="T46" fmla="*/ 319 w 521"/>
                <a:gd name="T47" fmla="*/ 63 h 270"/>
                <a:gd name="T48" fmla="*/ 319 w 521"/>
                <a:gd name="T49" fmla="*/ 63 h 270"/>
                <a:gd name="T50" fmla="*/ 319 w 521"/>
                <a:gd name="T51" fmla="*/ 63 h 270"/>
                <a:gd name="T52" fmla="*/ 319 w 521"/>
                <a:gd name="T53" fmla="*/ 63 h 270"/>
                <a:gd name="T54" fmla="*/ 319 w 521"/>
                <a:gd name="T55" fmla="*/ 63 h 270"/>
                <a:gd name="T56" fmla="*/ 319 w 521"/>
                <a:gd name="T57" fmla="*/ 63 h 270"/>
                <a:gd name="T58" fmla="*/ 319 w 521"/>
                <a:gd name="T59" fmla="*/ 63 h 270"/>
                <a:gd name="T60" fmla="*/ 319 w 521"/>
                <a:gd name="T61" fmla="*/ 63 h 270"/>
                <a:gd name="T62" fmla="*/ 0 w 521"/>
                <a:gd name="T63" fmla="*/ 63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165" name="Freeform 26" descr="Wide upward diagonal"/>
            <p:cNvSpPr>
              <a:spLocks/>
            </p:cNvSpPr>
            <p:nvPr/>
          </p:nvSpPr>
          <p:spPr bwMode="auto">
            <a:xfrm>
              <a:off x="3410" y="3232"/>
              <a:ext cx="117" cy="70"/>
            </a:xfrm>
            <a:custGeom>
              <a:avLst/>
              <a:gdLst>
                <a:gd name="T0" fmla="*/ 381 w 230"/>
                <a:gd name="T1" fmla="*/ 71 h 148"/>
                <a:gd name="T2" fmla="*/ 381 w 230"/>
                <a:gd name="T3" fmla="*/ 71 h 148"/>
                <a:gd name="T4" fmla="*/ 381 w 230"/>
                <a:gd name="T5" fmla="*/ 71 h 148"/>
                <a:gd name="T6" fmla="*/ 381 w 230"/>
                <a:gd name="T7" fmla="*/ 71 h 148"/>
                <a:gd name="T8" fmla="*/ 381 w 230"/>
                <a:gd name="T9" fmla="*/ 71 h 148"/>
                <a:gd name="T10" fmla="*/ 0 w 230"/>
                <a:gd name="T11" fmla="*/ 71 h 148"/>
                <a:gd name="T12" fmla="*/ 381 w 230"/>
                <a:gd name="T13" fmla="*/ 71 h 148"/>
                <a:gd name="T14" fmla="*/ 381 w 230"/>
                <a:gd name="T15" fmla="*/ 71 h 148"/>
                <a:gd name="T16" fmla="*/ 381 w 230"/>
                <a:gd name="T17" fmla="*/ 71 h 148"/>
                <a:gd name="T18" fmla="*/ 381 w 230"/>
                <a:gd name="T19" fmla="*/ 71 h 148"/>
                <a:gd name="T20" fmla="*/ 381 w 230"/>
                <a:gd name="T21" fmla="*/ 71 h 148"/>
                <a:gd name="T22" fmla="*/ 381 w 230"/>
                <a:gd name="T23" fmla="*/ 71 h 148"/>
                <a:gd name="T24" fmla="*/ 381 w 230"/>
                <a:gd name="T25" fmla="*/ 71 h 148"/>
                <a:gd name="T26" fmla="*/ 381 w 230"/>
                <a:gd name="T27" fmla="*/ 71 h 148"/>
                <a:gd name="T28" fmla="*/ 381 w 230"/>
                <a:gd name="T29" fmla="*/ 71 h 148"/>
                <a:gd name="T30" fmla="*/ 381 w 230"/>
                <a:gd name="T31" fmla="*/ 71 h 148"/>
                <a:gd name="T32" fmla="*/ 381 w 230"/>
                <a:gd name="T33" fmla="*/ 0 h 148"/>
                <a:gd name="T34" fmla="*/ 381 w 230"/>
                <a:gd name="T35" fmla="*/ 71 h 148"/>
                <a:gd name="T36" fmla="*/ 381 w 230"/>
                <a:gd name="T37" fmla="*/ 71 h 148"/>
                <a:gd name="T38" fmla="*/ 381 w 230"/>
                <a:gd name="T39" fmla="*/ 0 h 148"/>
                <a:gd name="T40" fmla="*/ 381 w 230"/>
                <a:gd name="T41" fmla="*/ 71 h 148"/>
                <a:gd name="T42" fmla="*/ 381 w 230"/>
                <a:gd name="T43" fmla="*/ 71 h 148"/>
                <a:gd name="T44" fmla="*/ 381 w 230"/>
                <a:gd name="T45" fmla="*/ 71 h 148"/>
                <a:gd name="T46" fmla="*/ 381 w 230"/>
                <a:gd name="T47" fmla="*/ 71 h 148"/>
                <a:gd name="T48" fmla="*/ 381 w 230"/>
                <a:gd name="T49" fmla="*/ 71 h 148"/>
                <a:gd name="T50" fmla="*/ 381 w 230"/>
                <a:gd name="T51" fmla="*/ 71 h 148"/>
                <a:gd name="T52" fmla="*/ 381 w 230"/>
                <a:gd name="T53" fmla="*/ 71 h 148"/>
                <a:gd name="T54" fmla="*/ 381 w 230"/>
                <a:gd name="T55" fmla="*/ 71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166" name="Freeform 35"/>
            <p:cNvSpPr>
              <a:spLocks/>
            </p:cNvSpPr>
            <p:nvPr/>
          </p:nvSpPr>
          <p:spPr bwMode="auto">
            <a:xfrm>
              <a:off x="3466" y="2796"/>
              <a:ext cx="318" cy="314"/>
            </a:xfrm>
            <a:custGeom>
              <a:avLst/>
              <a:gdLst>
                <a:gd name="T0" fmla="*/ 296 w 632"/>
                <a:gd name="T1" fmla="*/ 44 h 678"/>
                <a:gd name="T2" fmla="*/ 0 w 632"/>
                <a:gd name="T3" fmla="*/ 44 h 678"/>
                <a:gd name="T4" fmla="*/ 296 w 632"/>
                <a:gd name="T5" fmla="*/ 44 h 678"/>
                <a:gd name="T6" fmla="*/ 296 w 632"/>
                <a:gd name="T7" fmla="*/ 44 h 678"/>
                <a:gd name="T8" fmla="*/ 296 w 632"/>
                <a:gd name="T9" fmla="*/ 44 h 678"/>
                <a:gd name="T10" fmla="*/ 296 w 632"/>
                <a:gd name="T11" fmla="*/ 44 h 678"/>
                <a:gd name="T12" fmla="*/ 296 w 632"/>
                <a:gd name="T13" fmla="*/ 44 h 678"/>
                <a:gd name="T14" fmla="*/ 296 w 632"/>
                <a:gd name="T15" fmla="*/ 44 h 678"/>
                <a:gd name="T16" fmla="*/ 296 w 632"/>
                <a:gd name="T17" fmla="*/ 44 h 678"/>
                <a:gd name="T18" fmla="*/ 296 w 632"/>
                <a:gd name="T19" fmla="*/ 44 h 678"/>
                <a:gd name="T20" fmla="*/ 296 w 632"/>
                <a:gd name="T21" fmla="*/ 44 h 678"/>
                <a:gd name="T22" fmla="*/ 296 w 632"/>
                <a:gd name="T23" fmla="*/ 44 h 678"/>
                <a:gd name="T24" fmla="*/ 296 w 632"/>
                <a:gd name="T25" fmla="*/ 44 h 678"/>
                <a:gd name="T26" fmla="*/ 296 w 632"/>
                <a:gd name="T27" fmla="*/ 44 h 678"/>
                <a:gd name="T28" fmla="*/ 296 w 632"/>
                <a:gd name="T29" fmla="*/ 44 h 678"/>
                <a:gd name="T30" fmla="*/ 296 w 632"/>
                <a:gd name="T31" fmla="*/ 44 h 678"/>
                <a:gd name="T32" fmla="*/ 296 w 632"/>
                <a:gd name="T33" fmla="*/ 44 h 678"/>
                <a:gd name="T34" fmla="*/ 296 w 632"/>
                <a:gd name="T35" fmla="*/ 44 h 678"/>
                <a:gd name="T36" fmla="*/ 296 w 632"/>
                <a:gd name="T37" fmla="*/ 44 h 678"/>
                <a:gd name="T38" fmla="*/ 296 w 632"/>
                <a:gd name="T39" fmla="*/ 44 h 678"/>
                <a:gd name="T40" fmla="*/ 296 w 632"/>
                <a:gd name="T41" fmla="*/ 44 h 678"/>
                <a:gd name="T42" fmla="*/ 296 w 632"/>
                <a:gd name="T43" fmla="*/ 44 h 678"/>
                <a:gd name="T44" fmla="*/ 296 w 632"/>
                <a:gd name="T45" fmla="*/ 44 h 678"/>
                <a:gd name="T46" fmla="*/ 296 w 632"/>
                <a:gd name="T47" fmla="*/ 44 h 678"/>
                <a:gd name="T48" fmla="*/ 296 w 632"/>
                <a:gd name="T49" fmla="*/ 44 h 678"/>
                <a:gd name="T50" fmla="*/ 296 w 632"/>
                <a:gd name="T51" fmla="*/ 44 h 678"/>
                <a:gd name="T52" fmla="*/ 296 w 632"/>
                <a:gd name="T53" fmla="*/ 44 h 678"/>
                <a:gd name="T54" fmla="*/ 296 w 632"/>
                <a:gd name="T55" fmla="*/ 44 h 678"/>
                <a:gd name="T56" fmla="*/ 296 w 632"/>
                <a:gd name="T57" fmla="*/ 44 h 678"/>
                <a:gd name="T58" fmla="*/ 296 w 632"/>
                <a:gd name="T59" fmla="*/ 44 h 678"/>
                <a:gd name="T60" fmla="*/ 296 w 632"/>
                <a:gd name="T61" fmla="*/ 44 h 678"/>
                <a:gd name="T62" fmla="*/ 296 w 632"/>
                <a:gd name="T63" fmla="*/ 44 h 678"/>
                <a:gd name="T64" fmla="*/ 296 w 632"/>
                <a:gd name="T65" fmla="*/ 44 h 678"/>
                <a:gd name="T66" fmla="*/ 296 w 632"/>
                <a:gd name="T67" fmla="*/ 44 h 678"/>
                <a:gd name="T68" fmla="*/ 296 w 632"/>
                <a:gd name="T69" fmla="*/ 44 h 678"/>
                <a:gd name="T70" fmla="*/ 296 w 632"/>
                <a:gd name="T71" fmla="*/ 44 h 678"/>
                <a:gd name="T72" fmla="*/ 296 w 632"/>
                <a:gd name="T73" fmla="*/ 44 h 678"/>
                <a:gd name="T74" fmla="*/ 296 w 632"/>
                <a:gd name="T75" fmla="*/ 44 h 678"/>
                <a:gd name="T76" fmla="*/ 296 w 632"/>
                <a:gd name="T77" fmla="*/ 44 h 678"/>
                <a:gd name="T78" fmla="*/ 296 w 632"/>
                <a:gd name="T79" fmla="*/ 44 h 678"/>
                <a:gd name="T80" fmla="*/ 296 w 632"/>
                <a:gd name="T81" fmla="*/ 44 h 678"/>
                <a:gd name="T82" fmla="*/ 296 w 632"/>
                <a:gd name="T83" fmla="*/ 44 h 678"/>
                <a:gd name="T84" fmla="*/ 296 w 632"/>
                <a:gd name="T85" fmla="*/ 44 h 678"/>
                <a:gd name="T86" fmla="*/ 296 w 632"/>
                <a:gd name="T87" fmla="*/ 44 h 678"/>
                <a:gd name="T88" fmla="*/ 296 w 632"/>
                <a:gd name="T89" fmla="*/ 44 h 678"/>
                <a:gd name="T90" fmla="*/ 296 w 632"/>
                <a:gd name="T91" fmla="*/ 44 h 678"/>
                <a:gd name="T92" fmla="*/ 296 w 632"/>
                <a:gd name="T93" fmla="*/ 44 h 678"/>
                <a:gd name="T94" fmla="*/ 296 w 632"/>
                <a:gd name="T95" fmla="*/ 44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67" name="Freeform 36" descr="Wide upward diagonal"/>
            <p:cNvSpPr>
              <a:spLocks/>
            </p:cNvSpPr>
            <p:nvPr/>
          </p:nvSpPr>
          <p:spPr bwMode="auto">
            <a:xfrm>
              <a:off x="3515" y="3135"/>
              <a:ext cx="244" cy="155"/>
            </a:xfrm>
            <a:custGeom>
              <a:avLst/>
              <a:gdLst>
                <a:gd name="T0" fmla="*/ 310 w 484"/>
                <a:gd name="T1" fmla="*/ 46 h 334"/>
                <a:gd name="T2" fmla="*/ 310 w 484"/>
                <a:gd name="T3" fmla="*/ 46 h 334"/>
                <a:gd name="T4" fmla="*/ 310 w 484"/>
                <a:gd name="T5" fmla="*/ 46 h 334"/>
                <a:gd name="T6" fmla="*/ 310 w 484"/>
                <a:gd name="T7" fmla="*/ 46 h 334"/>
                <a:gd name="T8" fmla="*/ 310 w 484"/>
                <a:gd name="T9" fmla="*/ 46 h 334"/>
                <a:gd name="T10" fmla="*/ 310 w 484"/>
                <a:gd name="T11" fmla="*/ 46 h 334"/>
                <a:gd name="T12" fmla="*/ 310 w 484"/>
                <a:gd name="T13" fmla="*/ 46 h 334"/>
                <a:gd name="T14" fmla="*/ 310 w 484"/>
                <a:gd name="T15" fmla="*/ 46 h 334"/>
                <a:gd name="T16" fmla="*/ 310 w 484"/>
                <a:gd name="T17" fmla="*/ 46 h 334"/>
                <a:gd name="T18" fmla="*/ 310 w 484"/>
                <a:gd name="T19" fmla="*/ 46 h 334"/>
                <a:gd name="T20" fmla="*/ 310 w 484"/>
                <a:gd name="T21" fmla="*/ 46 h 334"/>
                <a:gd name="T22" fmla="*/ 310 w 484"/>
                <a:gd name="T23" fmla="*/ 46 h 334"/>
                <a:gd name="T24" fmla="*/ 310 w 484"/>
                <a:gd name="T25" fmla="*/ 46 h 334"/>
                <a:gd name="T26" fmla="*/ 310 w 484"/>
                <a:gd name="T27" fmla="*/ 46 h 334"/>
                <a:gd name="T28" fmla="*/ 310 w 484"/>
                <a:gd name="T29" fmla="*/ 46 h 334"/>
                <a:gd name="T30" fmla="*/ 310 w 484"/>
                <a:gd name="T31" fmla="*/ 46 h 334"/>
                <a:gd name="T32" fmla="*/ 310 w 484"/>
                <a:gd name="T33" fmla="*/ 46 h 334"/>
                <a:gd name="T34" fmla="*/ 310 w 484"/>
                <a:gd name="T35" fmla="*/ 46 h 334"/>
                <a:gd name="T36" fmla="*/ 310 w 484"/>
                <a:gd name="T37" fmla="*/ 46 h 334"/>
                <a:gd name="T38" fmla="*/ 310 w 484"/>
                <a:gd name="T39" fmla="*/ 46 h 334"/>
                <a:gd name="T40" fmla="*/ 310 w 484"/>
                <a:gd name="T41" fmla="*/ 46 h 334"/>
                <a:gd name="T42" fmla="*/ 310 w 484"/>
                <a:gd name="T43" fmla="*/ 46 h 334"/>
                <a:gd name="T44" fmla="*/ 310 w 484"/>
                <a:gd name="T45" fmla="*/ 46 h 334"/>
                <a:gd name="T46" fmla="*/ 310 w 484"/>
                <a:gd name="T47" fmla="*/ 46 h 334"/>
                <a:gd name="T48" fmla="*/ 310 w 484"/>
                <a:gd name="T49" fmla="*/ 46 h 334"/>
                <a:gd name="T50" fmla="*/ 310 w 484"/>
                <a:gd name="T51" fmla="*/ 46 h 334"/>
                <a:gd name="T52" fmla="*/ 310 w 484"/>
                <a:gd name="T53" fmla="*/ 46 h 334"/>
                <a:gd name="T54" fmla="*/ 310 w 484"/>
                <a:gd name="T55" fmla="*/ 46 h 334"/>
                <a:gd name="T56" fmla="*/ 310 w 484"/>
                <a:gd name="T57" fmla="*/ 46 h 334"/>
                <a:gd name="T58" fmla="*/ 310 w 484"/>
                <a:gd name="T59" fmla="*/ 46 h 334"/>
                <a:gd name="T60" fmla="*/ 310 w 484"/>
                <a:gd name="T61" fmla="*/ 46 h 334"/>
                <a:gd name="T62" fmla="*/ 310 w 484"/>
                <a:gd name="T63" fmla="*/ 46 h 334"/>
                <a:gd name="T64" fmla="*/ 310 w 484"/>
                <a:gd name="T65" fmla="*/ 0 h 334"/>
                <a:gd name="T66" fmla="*/ 310 w 484"/>
                <a:gd name="T67" fmla="*/ 46 h 334"/>
                <a:gd name="T68" fmla="*/ 310 w 484"/>
                <a:gd name="T69" fmla="*/ 46 h 334"/>
                <a:gd name="T70" fmla="*/ 310 w 484"/>
                <a:gd name="T71" fmla="*/ 46 h 334"/>
                <a:gd name="T72" fmla="*/ 310 w 484"/>
                <a:gd name="T73" fmla="*/ 46 h 334"/>
                <a:gd name="T74" fmla="*/ 310 w 484"/>
                <a:gd name="T75" fmla="*/ 46 h 334"/>
                <a:gd name="T76" fmla="*/ 310 w 484"/>
                <a:gd name="T77" fmla="*/ 46 h 334"/>
                <a:gd name="T78" fmla="*/ 310 w 484"/>
                <a:gd name="T79" fmla="*/ 46 h 334"/>
                <a:gd name="T80" fmla="*/ 310 w 484"/>
                <a:gd name="T81" fmla="*/ 46 h 334"/>
                <a:gd name="T82" fmla="*/ 310 w 484"/>
                <a:gd name="T83" fmla="*/ 46 h 334"/>
                <a:gd name="T84" fmla="*/ 310 w 484"/>
                <a:gd name="T85" fmla="*/ 46 h 334"/>
                <a:gd name="T86" fmla="*/ 310 w 484"/>
                <a:gd name="T87" fmla="*/ 46 h 334"/>
                <a:gd name="T88" fmla="*/ 310 w 484"/>
                <a:gd name="T89" fmla="*/ 46 h 334"/>
                <a:gd name="T90" fmla="*/ 310 w 484"/>
                <a:gd name="T91" fmla="*/ 46 h 334"/>
                <a:gd name="T92" fmla="*/ 310 w 484"/>
                <a:gd name="T93" fmla="*/ 46 h 334"/>
                <a:gd name="T94" fmla="*/ 310 w 484"/>
                <a:gd name="T95" fmla="*/ 46 h 334"/>
                <a:gd name="T96" fmla="*/ 310 w 484"/>
                <a:gd name="T97" fmla="*/ 46 h 334"/>
                <a:gd name="T98" fmla="*/ 310 w 484"/>
                <a:gd name="T99" fmla="*/ 46 h 334"/>
                <a:gd name="T100" fmla="*/ 310 w 484"/>
                <a:gd name="T101" fmla="*/ 46 h 334"/>
                <a:gd name="T102" fmla="*/ 310 w 484"/>
                <a:gd name="T103" fmla="*/ 46 h 334"/>
                <a:gd name="T104" fmla="*/ 310 w 484"/>
                <a:gd name="T105" fmla="*/ 46 h 334"/>
                <a:gd name="T106" fmla="*/ 310 w 484"/>
                <a:gd name="T107" fmla="*/ 46 h 334"/>
                <a:gd name="T108" fmla="*/ 310 w 484"/>
                <a:gd name="T109" fmla="*/ 46 h 334"/>
                <a:gd name="T110" fmla="*/ 310 w 484"/>
                <a:gd name="T111" fmla="*/ 46 h 334"/>
                <a:gd name="T112" fmla="*/ 310 w 484"/>
                <a:gd name="T113" fmla="*/ 46 h 334"/>
                <a:gd name="T114" fmla="*/ 310 w 484"/>
                <a:gd name="T115" fmla="*/ 46 h 334"/>
                <a:gd name="T116" fmla="*/ 310 w 484"/>
                <a:gd name="T117" fmla="*/ 46 h 334"/>
                <a:gd name="T118" fmla="*/ 310 w 484"/>
                <a:gd name="T119" fmla="*/ 46 h 334"/>
                <a:gd name="T120" fmla="*/ 0 w 484"/>
                <a:gd name="T121" fmla="*/ 46 h 334"/>
                <a:gd name="T122" fmla="*/ 310 w 484"/>
                <a:gd name="T123" fmla="*/ 46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168" name="Freeform 37" descr="Wide upward diagonal"/>
            <p:cNvSpPr>
              <a:spLocks/>
            </p:cNvSpPr>
            <p:nvPr/>
          </p:nvSpPr>
          <p:spPr bwMode="auto">
            <a:xfrm>
              <a:off x="3410" y="3249"/>
              <a:ext cx="212" cy="218"/>
            </a:xfrm>
            <a:custGeom>
              <a:avLst/>
              <a:gdLst>
                <a:gd name="T0" fmla="*/ 336 w 419"/>
                <a:gd name="T1" fmla="*/ 48 h 469"/>
                <a:gd name="T2" fmla="*/ 336 w 419"/>
                <a:gd name="T3" fmla="*/ 48 h 469"/>
                <a:gd name="T4" fmla="*/ 336 w 419"/>
                <a:gd name="T5" fmla="*/ 48 h 469"/>
                <a:gd name="T6" fmla="*/ 336 w 419"/>
                <a:gd name="T7" fmla="*/ 48 h 469"/>
                <a:gd name="T8" fmla="*/ 336 w 419"/>
                <a:gd name="T9" fmla="*/ 48 h 469"/>
                <a:gd name="T10" fmla="*/ 336 w 419"/>
                <a:gd name="T11" fmla="*/ 48 h 469"/>
                <a:gd name="T12" fmla="*/ 336 w 419"/>
                <a:gd name="T13" fmla="*/ 48 h 469"/>
                <a:gd name="T14" fmla="*/ 336 w 419"/>
                <a:gd name="T15" fmla="*/ 48 h 469"/>
                <a:gd name="T16" fmla="*/ 336 w 419"/>
                <a:gd name="T17" fmla="*/ 48 h 469"/>
                <a:gd name="T18" fmla="*/ 336 w 419"/>
                <a:gd name="T19" fmla="*/ 48 h 469"/>
                <a:gd name="T20" fmla="*/ 336 w 419"/>
                <a:gd name="T21" fmla="*/ 48 h 469"/>
                <a:gd name="T22" fmla="*/ 336 w 419"/>
                <a:gd name="T23" fmla="*/ 48 h 469"/>
                <a:gd name="T24" fmla="*/ 336 w 419"/>
                <a:gd name="T25" fmla="*/ 48 h 469"/>
                <a:gd name="T26" fmla="*/ 336 w 419"/>
                <a:gd name="T27" fmla="*/ 48 h 469"/>
                <a:gd name="T28" fmla="*/ 336 w 419"/>
                <a:gd name="T29" fmla="*/ 48 h 469"/>
                <a:gd name="T30" fmla="*/ 336 w 419"/>
                <a:gd name="T31" fmla="*/ 48 h 469"/>
                <a:gd name="T32" fmla="*/ 336 w 419"/>
                <a:gd name="T33" fmla="*/ 48 h 469"/>
                <a:gd name="T34" fmla="*/ 336 w 419"/>
                <a:gd name="T35" fmla="*/ 48 h 469"/>
                <a:gd name="T36" fmla="*/ 336 w 419"/>
                <a:gd name="T37" fmla="*/ 48 h 469"/>
                <a:gd name="T38" fmla="*/ 336 w 419"/>
                <a:gd name="T39" fmla="*/ 48 h 469"/>
                <a:gd name="T40" fmla="*/ 336 w 419"/>
                <a:gd name="T41" fmla="*/ 48 h 469"/>
                <a:gd name="T42" fmla="*/ 336 w 419"/>
                <a:gd name="T43" fmla="*/ 48 h 469"/>
                <a:gd name="T44" fmla="*/ 336 w 419"/>
                <a:gd name="T45" fmla="*/ 48 h 469"/>
                <a:gd name="T46" fmla="*/ 336 w 419"/>
                <a:gd name="T47" fmla="*/ 48 h 469"/>
                <a:gd name="T48" fmla="*/ 336 w 419"/>
                <a:gd name="T49" fmla="*/ 48 h 469"/>
                <a:gd name="T50" fmla="*/ 336 w 419"/>
                <a:gd name="T51" fmla="*/ 48 h 469"/>
                <a:gd name="T52" fmla="*/ 336 w 419"/>
                <a:gd name="T53" fmla="*/ 48 h 469"/>
                <a:gd name="T54" fmla="*/ 336 w 419"/>
                <a:gd name="T55" fmla="*/ 48 h 469"/>
                <a:gd name="T56" fmla="*/ 336 w 419"/>
                <a:gd name="T57" fmla="*/ 48 h 469"/>
                <a:gd name="T58" fmla="*/ 336 w 419"/>
                <a:gd name="T59" fmla="*/ 48 h 469"/>
                <a:gd name="T60" fmla="*/ 336 w 419"/>
                <a:gd name="T61" fmla="*/ 48 h 469"/>
                <a:gd name="T62" fmla="*/ 336 w 419"/>
                <a:gd name="T63" fmla="*/ 48 h 469"/>
                <a:gd name="T64" fmla="*/ 336 w 419"/>
                <a:gd name="T65" fmla="*/ 48 h 469"/>
                <a:gd name="T66" fmla="*/ 336 w 419"/>
                <a:gd name="T67" fmla="*/ 48 h 469"/>
                <a:gd name="T68" fmla="*/ 336 w 419"/>
                <a:gd name="T69" fmla="*/ 48 h 469"/>
                <a:gd name="T70" fmla="*/ 336 w 419"/>
                <a:gd name="T71" fmla="*/ 48 h 469"/>
                <a:gd name="T72" fmla="*/ 336 w 419"/>
                <a:gd name="T73" fmla="*/ 48 h 469"/>
                <a:gd name="T74" fmla="*/ 336 w 419"/>
                <a:gd name="T75" fmla="*/ 48 h 469"/>
                <a:gd name="T76" fmla="*/ 336 w 419"/>
                <a:gd name="T77" fmla="*/ 48 h 469"/>
                <a:gd name="T78" fmla="*/ 336 w 419"/>
                <a:gd name="T79" fmla="*/ 48 h 469"/>
                <a:gd name="T80" fmla="*/ 336 w 419"/>
                <a:gd name="T81" fmla="*/ 48 h 469"/>
                <a:gd name="T82" fmla="*/ 336 w 419"/>
                <a:gd name="T83" fmla="*/ 48 h 469"/>
                <a:gd name="T84" fmla="*/ 336 w 419"/>
                <a:gd name="T85" fmla="*/ 48 h 469"/>
                <a:gd name="T86" fmla="*/ 336 w 419"/>
                <a:gd name="T87" fmla="*/ 48 h 469"/>
                <a:gd name="T88" fmla="*/ 336 w 419"/>
                <a:gd name="T89" fmla="*/ 48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4F81BD"/>
            </a:solidFill>
            <a:ln w="9525" cap="rnd" cmpd="sng">
              <a:solidFill>
                <a:schemeClr val="bg1"/>
              </a:solidFill>
              <a:prstDash val="solid"/>
              <a:round/>
              <a:headEnd type="none" w="med" len="med"/>
              <a:tailEnd type="none" w="med" len="med"/>
            </a:ln>
          </p:spPr>
          <p:txBody>
            <a:bodyPr/>
            <a:lstStyle/>
            <a:p>
              <a:endParaRPr lang="en-GB"/>
            </a:p>
          </p:txBody>
        </p:sp>
        <p:sp>
          <p:nvSpPr>
            <p:cNvPr id="5169" name="Freeform 38"/>
            <p:cNvSpPr>
              <a:spLocks/>
            </p:cNvSpPr>
            <p:nvPr/>
          </p:nvSpPr>
          <p:spPr bwMode="auto">
            <a:xfrm>
              <a:off x="3541" y="3078"/>
              <a:ext cx="203" cy="94"/>
            </a:xfrm>
            <a:custGeom>
              <a:avLst/>
              <a:gdLst>
                <a:gd name="T0" fmla="*/ 287 w 404"/>
                <a:gd name="T1" fmla="*/ 44 h 203"/>
                <a:gd name="T2" fmla="*/ 287 w 404"/>
                <a:gd name="T3" fmla="*/ 0 h 203"/>
                <a:gd name="T4" fmla="*/ 287 w 404"/>
                <a:gd name="T5" fmla="*/ 0 h 203"/>
                <a:gd name="T6" fmla="*/ 287 w 404"/>
                <a:gd name="T7" fmla="*/ 44 h 203"/>
                <a:gd name="T8" fmla="*/ 287 w 404"/>
                <a:gd name="T9" fmla="*/ 44 h 203"/>
                <a:gd name="T10" fmla="*/ 287 w 404"/>
                <a:gd name="T11" fmla="*/ 44 h 203"/>
                <a:gd name="T12" fmla="*/ 287 w 404"/>
                <a:gd name="T13" fmla="*/ 44 h 203"/>
                <a:gd name="T14" fmla="*/ 287 w 404"/>
                <a:gd name="T15" fmla="*/ 44 h 203"/>
                <a:gd name="T16" fmla="*/ 287 w 404"/>
                <a:gd name="T17" fmla="*/ 44 h 203"/>
                <a:gd name="T18" fmla="*/ 287 w 404"/>
                <a:gd name="T19" fmla="*/ 44 h 203"/>
                <a:gd name="T20" fmla="*/ 287 w 404"/>
                <a:gd name="T21" fmla="*/ 44 h 203"/>
                <a:gd name="T22" fmla="*/ 287 w 404"/>
                <a:gd name="T23" fmla="*/ 44 h 203"/>
                <a:gd name="T24" fmla="*/ 287 w 404"/>
                <a:gd name="T25" fmla="*/ 44 h 203"/>
                <a:gd name="T26" fmla="*/ 287 w 404"/>
                <a:gd name="T27" fmla="*/ 44 h 203"/>
                <a:gd name="T28" fmla="*/ 287 w 404"/>
                <a:gd name="T29" fmla="*/ 44 h 203"/>
                <a:gd name="T30" fmla="*/ 287 w 404"/>
                <a:gd name="T31" fmla="*/ 44 h 203"/>
                <a:gd name="T32" fmla="*/ 287 w 404"/>
                <a:gd name="T33" fmla="*/ 44 h 203"/>
                <a:gd name="T34" fmla="*/ 287 w 404"/>
                <a:gd name="T35" fmla="*/ 44 h 203"/>
                <a:gd name="T36" fmla="*/ 287 w 404"/>
                <a:gd name="T37" fmla="*/ 44 h 203"/>
                <a:gd name="T38" fmla="*/ 287 w 404"/>
                <a:gd name="T39" fmla="*/ 44 h 203"/>
                <a:gd name="T40" fmla="*/ 287 w 404"/>
                <a:gd name="T41" fmla="*/ 44 h 203"/>
                <a:gd name="T42" fmla="*/ 287 w 404"/>
                <a:gd name="T43" fmla="*/ 44 h 203"/>
                <a:gd name="T44" fmla="*/ 287 w 404"/>
                <a:gd name="T45" fmla="*/ 44 h 203"/>
                <a:gd name="T46" fmla="*/ 287 w 404"/>
                <a:gd name="T47" fmla="*/ 44 h 203"/>
                <a:gd name="T48" fmla="*/ 287 w 404"/>
                <a:gd name="T49" fmla="*/ 44 h 203"/>
                <a:gd name="T50" fmla="*/ 287 w 404"/>
                <a:gd name="T51" fmla="*/ 44 h 203"/>
                <a:gd name="T52" fmla="*/ 287 w 404"/>
                <a:gd name="T53" fmla="*/ 44 h 203"/>
                <a:gd name="T54" fmla="*/ 287 w 404"/>
                <a:gd name="T55" fmla="*/ 44 h 203"/>
                <a:gd name="T56" fmla="*/ 287 w 404"/>
                <a:gd name="T57" fmla="*/ 44 h 203"/>
                <a:gd name="T58" fmla="*/ 287 w 404"/>
                <a:gd name="T59" fmla="*/ 44 h 203"/>
                <a:gd name="T60" fmla="*/ 287 w 404"/>
                <a:gd name="T61" fmla="*/ 44 h 203"/>
                <a:gd name="T62" fmla="*/ 287 w 404"/>
                <a:gd name="T63" fmla="*/ 44 h 203"/>
                <a:gd name="T64" fmla="*/ 287 w 404"/>
                <a:gd name="T65" fmla="*/ 44 h 203"/>
                <a:gd name="T66" fmla="*/ 287 w 404"/>
                <a:gd name="T67" fmla="*/ 44 h 203"/>
                <a:gd name="T68" fmla="*/ 287 w 404"/>
                <a:gd name="T69" fmla="*/ 44 h 203"/>
                <a:gd name="T70" fmla="*/ 287 w 404"/>
                <a:gd name="T71" fmla="*/ 44 h 203"/>
                <a:gd name="T72" fmla="*/ 287 w 404"/>
                <a:gd name="T73" fmla="*/ 44 h 203"/>
                <a:gd name="T74" fmla="*/ 0 w 404"/>
                <a:gd name="T75" fmla="*/ 44 h 203"/>
                <a:gd name="T76" fmla="*/ 0 w 404"/>
                <a:gd name="T77" fmla="*/ 44 h 203"/>
                <a:gd name="T78" fmla="*/ 287 w 404"/>
                <a:gd name="T79" fmla="*/ 44 h 203"/>
                <a:gd name="T80" fmla="*/ 287 w 404"/>
                <a:gd name="T81" fmla="*/ 44 h 203"/>
                <a:gd name="T82" fmla="*/ 287 w 404"/>
                <a:gd name="T83" fmla="*/ 44 h 203"/>
                <a:gd name="T84" fmla="*/ 287 w 404"/>
                <a:gd name="T85" fmla="*/ 44 h 203"/>
                <a:gd name="T86" fmla="*/ 287 w 404"/>
                <a:gd name="T87" fmla="*/ 44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70" name="Freeform 39" descr="Wide upward diagonal"/>
            <p:cNvSpPr>
              <a:spLocks/>
            </p:cNvSpPr>
            <p:nvPr/>
          </p:nvSpPr>
          <p:spPr bwMode="auto">
            <a:xfrm>
              <a:off x="3749" y="3360"/>
              <a:ext cx="221" cy="172"/>
            </a:xfrm>
            <a:custGeom>
              <a:avLst/>
              <a:gdLst>
                <a:gd name="T0" fmla="*/ 284 w 440"/>
                <a:gd name="T1" fmla="*/ 54 h 368"/>
                <a:gd name="T2" fmla="*/ 284 w 440"/>
                <a:gd name="T3" fmla="*/ 54 h 368"/>
                <a:gd name="T4" fmla="*/ 284 w 440"/>
                <a:gd name="T5" fmla="*/ 54 h 368"/>
                <a:gd name="T6" fmla="*/ 284 w 440"/>
                <a:gd name="T7" fmla="*/ 54 h 368"/>
                <a:gd name="T8" fmla="*/ 284 w 440"/>
                <a:gd name="T9" fmla="*/ 54 h 368"/>
                <a:gd name="T10" fmla="*/ 284 w 440"/>
                <a:gd name="T11" fmla="*/ 54 h 368"/>
                <a:gd name="T12" fmla="*/ 284 w 440"/>
                <a:gd name="T13" fmla="*/ 54 h 368"/>
                <a:gd name="T14" fmla="*/ 284 w 440"/>
                <a:gd name="T15" fmla="*/ 54 h 368"/>
                <a:gd name="T16" fmla="*/ 284 w 440"/>
                <a:gd name="T17" fmla="*/ 54 h 368"/>
                <a:gd name="T18" fmla="*/ 284 w 440"/>
                <a:gd name="T19" fmla="*/ 54 h 368"/>
                <a:gd name="T20" fmla="*/ 284 w 440"/>
                <a:gd name="T21" fmla="*/ 54 h 368"/>
                <a:gd name="T22" fmla="*/ 284 w 440"/>
                <a:gd name="T23" fmla="*/ 54 h 368"/>
                <a:gd name="T24" fmla="*/ 284 w 440"/>
                <a:gd name="T25" fmla="*/ 54 h 368"/>
                <a:gd name="T26" fmla="*/ 284 w 440"/>
                <a:gd name="T27" fmla="*/ 54 h 368"/>
                <a:gd name="T28" fmla="*/ 284 w 440"/>
                <a:gd name="T29" fmla="*/ 54 h 368"/>
                <a:gd name="T30" fmla="*/ 284 w 440"/>
                <a:gd name="T31" fmla="*/ 54 h 368"/>
                <a:gd name="T32" fmla="*/ 284 w 440"/>
                <a:gd name="T33" fmla="*/ 54 h 368"/>
                <a:gd name="T34" fmla="*/ 284 w 440"/>
                <a:gd name="T35" fmla="*/ 54 h 368"/>
                <a:gd name="T36" fmla="*/ 284 w 440"/>
                <a:gd name="T37" fmla="*/ 54 h 368"/>
                <a:gd name="T38" fmla="*/ 284 w 440"/>
                <a:gd name="T39" fmla="*/ 54 h 368"/>
                <a:gd name="T40" fmla="*/ 284 w 440"/>
                <a:gd name="T41" fmla="*/ 54 h 368"/>
                <a:gd name="T42" fmla="*/ 284 w 440"/>
                <a:gd name="T43" fmla="*/ 54 h 368"/>
                <a:gd name="T44" fmla="*/ 284 w 440"/>
                <a:gd name="T45" fmla="*/ 54 h 368"/>
                <a:gd name="T46" fmla="*/ 284 w 440"/>
                <a:gd name="T47" fmla="*/ 54 h 368"/>
                <a:gd name="T48" fmla="*/ 284 w 440"/>
                <a:gd name="T49" fmla="*/ 54 h 368"/>
                <a:gd name="T50" fmla="*/ 284 w 440"/>
                <a:gd name="T51" fmla="*/ 54 h 368"/>
                <a:gd name="T52" fmla="*/ 284 w 440"/>
                <a:gd name="T53" fmla="*/ 54 h 368"/>
                <a:gd name="T54" fmla="*/ 284 w 440"/>
                <a:gd name="T55" fmla="*/ 54 h 368"/>
                <a:gd name="T56" fmla="*/ 284 w 440"/>
                <a:gd name="T57" fmla="*/ 54 h 368"/>
                <a:gd name="T58" fmla="*/ 284 w 440"/>
                <a:gd name="T59" fmla="*/ 54 h 368"/>
                <a:gd name="T60" fmla="*/ 284 w 440"/>
                <a:gd name="T61" fmla="*/ 54 h 368"/>
                <a:gd name="T62" fmla="*/ 284 w 440"/>
                <a:gd name="T63" fmla="*/ 54 h 368"/>
                <a:gd name="T64" fmla="*/ 284 w 440"/>
                <a:gd name="T65" fmla="*/ 54 h 368"/>
                <a:gd name="T66" fmla="*/ 284 w 440"/>
                <a:gd name="T67" fmla="*/ 54 h 368"/>
                <a:gd name="T68" fmla="*/ 284 w 440"/>
                <a:gd name="T69" fmla="*/ 54 h 368"/>
                <a:gd name="T70" fmla="*/ 284 w 440"/>
                <a:gd name="T71" fmla="*/ 54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171" name="Freeform 41" descr="Wide upward diagonal"/>
            <p:cNvSpPr>
              <a:spLocks/>
            </p:cNvSpPr>
            <p:nvPr/>
          </p:nvSpPr>
          <p:spPr bwMode="auto">
            <a:xfrm>
              <a:off x="3684" y="3149"/>
              <a:ext cx="319" cy="246"/>
            </a:xfrm>
            <a:custGeom>
              <a:avLst/>
              <a:gdLst>
                <a:gd name="T0" fmla="*/ 307 w 633"/>
                <a:gd name="T1" fmla="*/ 50 h 528"/>
                <a:gd name="T2" fmla="*/ 307 w 633"/>
                <a:gd name="T3" fmla="*/ 50 h 528"/>
                <a:gd name="T4" fmla="*/ 307 w 633"/>
                <a:gd name="T5" fmla="*/ 50 h 528"/>
                <a:gd name="T6" fmla="*/ 307 w 633"/>
                <a:gd name="T7" fmla="*/ 50 h 528"/>
                <a:gd name="T8" fmla="*/ 307 w 633"/>
                <a:gd name="T9" fmla="*/ 50 h 528"/>
                <a:gd name="T10" fmla="*/ 0 w 633"/>
                <a:gd name="T11" fmla="*/ 50 h 528"/>
                <a:gd name="T12" fmla="*/ 307 w 633"/>
                <a:gd name="T13" fmla="*/ 50 h 528"/>
                <a:gd name="T14" fmla="*/ 307 w 633"/>
                <a:gd name="T15" fmla="*/ 50 h 528"/>
                <a:gd name="T16" fmla="*/ 307 w 633"/>
                <a:gd name="T17" fmla="*/ 50 h 528"/>
                <a:gd name="T18" fmla="*/ 307 w 633"/>
                <a:gd name="T19" fmla="*/ 50 h 528"/>
                <a:gd name="T20" fmla="*/ 307 w 633"/>
                <a:gd name="T21" fmla="*/ 50 h 528"/>
                <a:gd name="T22" fmla="*/ 307 w 633"/>
                <a:gd name="T23" fmla="*/ 50 h 528"/>
                <a:gd name="T24" fmla="*/ 307 w 633"/>
                <a:gd name="T25" fmla="*/ 50 h 528"/>
                <a:gd name="T26" fmla="*/ 307 w 633"/>
                <a:gd name="T27" fmla="*/ 50 h 528"/>
                <a:gd name="T28" fmla="*/ 307 w 633"/>
                <a:gd name="T29" fmla="*/ 50 h 528"/>
                <a:gd name="T30" fmla="*/ 307 w 633"/>
                <a:gd name="T31" fmla="*/ 50 h 528"/>
                <a:gd name="T32" fmla="*/ 307 w 633"/>
                <a:gd name="T33" fmla="*/ 50 h 528"/>
                <a:gd name="T34" fmla="*/ 307 w 633"/>
                <a:gd name="T35" fmla="*/ 50 h 528"/>
                <a:gd name="T36" fmla="*/ 307 w 633"/>
                <a:gd name="T37" fmla="*/ 50 h 528"/>
                <a:gd name="T38" fmla="*/ 307 w 633"/>
                <a:gd name="T39" fmla="*/ 50 h 528"/>
                <a:gd name="T40" fmla="*/ 307 w 633"/>
                <a:gd name="T41" fmla="*/ 50 h 528"/>
                <a:gd name="T42" fmla="*/ 307 w 633"/>
                <a:gd name="T43" fmla="*/ 50 h 528"/>
                <a:gd name="T44" fmla="*/ 307 w 633"/>
                <a:gd name="T45" fmla="*/ 50 h 528"/>
                <a:gd name="T46" fmla="*/ 307 w 633"/>
                <a:gd name="T47" fmla="*/ 50 h 528"/>
                <a:gd name="T48" fmla="*/ 307 w 633"/>
                <a:gd name="T49" fmla="*/ 50 h 528"/>
                <a:gd name="T50" fmla="*/ 307 w 633"/>
                <a:gd name="T51" fmla="*/ 50 h 528"/>
                <a:gd name="T52" fmla="*/ 307 w 633"/>
                <a:gd name="T53" fmla="*/ 50 h 528"/>
                <a:gd name="T54" fmla="*/ 307 w 633"/>
                <a:gd name="T55" fmla="*/ 50 h 528"/>
                <a:gd name="T56" fmla="*/ 307 w 633"/>
                <a:gd name="T57" fmla="*/ 50 h 528"/>
                <a:gd name="T58" fmla="*/ 307 w 633"/>
                <a:gd name="T59" fmla="*/ 50 h 528"/>
                <a:gd name="T60" fmla="*/ 307 w 633"/>
                <a:gd name="T61" fmla="*/ 50 h 528"/>
                <a:gd name="T62" fmla="*/ 307 w 633"/>
                <a:gd name="T63" fmla="*/ 50 h 528"/>
                <a:gd name="T64" fmla="*/ 307 w 633"/>
                <a:gd name="T65" fmla="*/ 50 h 528"/>
                <a:gd name="T66" fmla="*/ 307 w 633"/>
                <a:gd name="T67" fmla="*/ 50 h 528"/>
                <a:gd name="T68" fmla="*/ 307 w 633"/>
                <a:gd name="T69" fmla="*/ 50 h 528"/>
                <a:gd name="T70" fmla="*/ 307 w 633"/>
                <a:gd name="T71" fmla="*/ 50 h 528"/>
                <a:gd name="T72" fmla="*/ 307 w 633"/>
                <a:gd name="T73" fmla="*/ 50 h 528"/>
                <a:gd name="T74" fmla="*/ 307 w 633"/>
                <a:gd name="T75" fmla="*/ 50 h 528"/>
                <a:gd name="T76" fmla="*/ 307 w 633"/>
                <a:gd name="T77" fmla="*/ 50 h 528"/>
                <a:gd name="T78" fmla="*/ 307 w 633"/>
                <a:gd name="T79" fmla="*/ 50 h 528"/>
                <a:gd name="T80" fmla="*/ 307 w 633"/>
                <a:gd name="T81" fmla="*/ 50 h 528"/>
                <a:gd name="T82" fmla="*/ 307 w 633"/>
                <a:gd name="T83" fmla="*/ 0 h 528"/>
                <a:gd name="T84" fmla="*/ 307 w 633"/>
                <a:gd name="T85" fmla="*/ 50 h 528"/>
                <a:gd name="T86" fmla="*/ 307 w 633"/>
                <a:gd name="T87" fmla="*/ 50 h 528"/>
                <a:gd name="T88" fmla="*/ 307 w 633"/>
                <a:gd name="T89" fmla="*/ 50 h 528"/>
                <a:gd name="T90" fmla="*/ 307 w 633"/>
                <a:gd name="T91" fmla="*/ 50 h 528"/>
                <a:gd name="T92" fmla="*/ 307 w 633"/>
                <a:gd name="T93" fmla="*/ 50 h 528"/>
                <a:gd name="T94" fmla="*/ 307 w 633"/>
                <a:gd name="T95" fmla="*/ 50 h 528"/>
                <a:gd name="T96" fmla="*/ 307 w 633"/>
                <a:gd name="T97" fmla="*/ 50 h 528"/>
                <a:gd name="T98" fmla="*/ 307 w 633"/>
                <a:gd name="T99" fmla="*/ 50 h 528"/>
                <a:gd name="T100" fmla="*/ 307 w 633"/>
                <a:gd name="T101" fmla="*/ 50 h 528"/>
                <a:gd name="T102" fmla="*/ 307 w 633"/>
                <a:gd name="T103" fmla="*/ 50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5172" name="Freeform 42"/>
            <p:cNvSpPr>
              <a:spLocks/>
            </p:cNvSpPr>
            <p:nvPr/>
          </p:nvSpPr>
          <p:spPr bwMode="auto">
            <a:xfrm>
              <a:off x="3693" y="3694"/>
              <a:ext cx="107" cy="100"/>
            </a:xfrm>
            <a:custGeom>
              <a:avLst/>
              <a:gdLst>
                <a:gd name="T0" fmla="*/ 317 w 212"/>
                <a:gd name="T1" fmla="*/ 48 h 215"/>
                <a:gd name="T2" fmla="*/ 317 w 212"/>
                <a:gd name="T3" fmla="*/ 48 h 215"/>
                <a:gd name="T4" fmla="*/ 317 w 212"/>
                <a:gd name="T5" fmla="*/ 48 h 215"/>
                <a:gd name="T6" fmla="*/ 317 w 212"/>
                <a:gd name="T7" fmla="*/ 48 h 215"/>
                <a:gd name="T8" fmla="*/ 317 w 212"/>
                <a:gd name="T9" fmla="*/ 48 h 215"/>
                <a:gd name="T10" fmla="*/ 0 w 212"/>
                <a:gd name="T11" fmla="*/ 48 h 215"/>
                <a:gd name="T12" fmla="*/ 317 w 212"/>
                <a:gd name="T13" fmla="*/ 48 h 215"/>
                <a:gd name="T14" fmla="*/ 317 w 212"/>
                <a:gd name="T15" fmla="*/ 48 h 215"/>
                <a:gd name="T16" fmla="*/ 317 w 212"/>
                <a:gd name="T17" fmla="*/ 48 h 215"/>
                <a:gd name="T18" fmla="*/ 317 w 212"/>
                <a:gd name="T19" fmla="*/ 48 h 215"/>
                <a:gd name="T20" fmla="*/ 317 w 212"/>
                <a:gd name="T21" fmla="*/ 48 h 215"/>
                <a:gd name="T22" fmla="*/ 317 w 212"/>
                <a:gd name="T23" fmla="*/ 48 h 215"/>
                <a:gd name="T24" fmla="*/ 317 w 212"/>
                <a:gd name="T25" fmla="*/ 48 h 215"/>
                <a:gd name="T26" fmla="*/ 317 w 212"/>
                <a:gd name="T27" fmla="*/ 48 h 215"/>
                <a:gd name="T28" fmla="*/ 317 w 212"/>
                <a:gd name="T29" fmla="*/ 48 h 215"/>
                <a:gd name="T30" fmla="*/ 317 w 212"/>
                <a:gd name="T31" fmla="*/ 48 h 215"/>
                <a:gd name="T32" fmla="*/ 317 w 212"/>
                <a:gd name="T33" fmla="*/ 48 h 215"/>
                <a:gd name="T34" fmla="*/ 317 w 212"/>
                <a:gd name="T35" fmla="*/ 48 h 215"/>
                <a:gd name="T36" fmla="*/ 317 w 212"/>
                <a:gd name="T37" fmla="*/ 48 h 215"/>
                <a:gd name="T38" fmla="*/ 317 w 212"/>
                <a:gd name="T39" fmla="*/ 48 h 215"/>
                <a:gd name="T40" fmla="*/ 317 w 212"/>
                <a:gd name="T41" fmla="*/ 48 h 215"/>
                <a:gd name="T42" fmla="*/ 317 w 212"/>
                <a:gd name="T43" fmla="*/ 48 h 215"/>
                <a:gd name="T44" fmla="*/ 317 w 212"/>
                <a:gd name="T45" fmla="*/ 48 h 215"/>
                <a:gd name="T46" fmla="*/ 317 w 212"/>
                <a:gd name="T47" fmla="*/ 48 h 215"/>
                <a:gd name="T48" fmla="*/ 317 w 212"/>
                <a:gd name="T49" fmla="*/ 48 h 215"/>
                <a:gd name="T50" fmla="*/ 317 w 212"/>
                <a:gd name="T51" fmla="*/ 48 h 215"/>
                <a:gd name="T52" fmla="*/ 317 w 212"/>
                <a:gd name="T53" fmla="*/ 48 h 215"/>
                <a:gd name="T54" fmla="*/ 317 w 212"/>
                <a:gd name="T55" fmla="*/ 48 h 215"/>
                <a:gd name="T56" fmla="*/ 317 w 212"/>
                <a:gd name="T57" fmla="*/ 48 h 215"/>
                <a:gd name="T58" fmla="*/ 317 w 212"/>
                <a:gd name="T59" fmla="*/ 48 h 215"/>
                <a:gd name="T60" fmla="*/ 317 w 212"/>
                <a:gd name="T61" fmla="*/ 48 h 215"/>
                <a:gd name="T62" fmla="*/ 317 w 212"/>
                <a:gd name="T63" fmla="*/ 48 h 215"/>
                <a:gd name="T64" fmla="*/ 317 w 212"/>
                <a:gd name="T65" fmla="*/ 48 h 215"/>
                <a:gd name="T66" fmla="*/ 317 w 212"/>
                <a:gd name="T67" fmla="*/ 48 h 215"/>
                <a:gd name="T68" fmla="*/ 317 w 212"/>
                <a:gd name="T69" fmla="*/ 48 h 215"/>
                <a:gd name="T70" fmla="*/ 317 w 212"/>
                <a:gd name="T71" fmla="*/ 48 h 215"/>
                <a:gd name="T72" fmla="*/ 317 w 212"/>
                <a:gd name="T73" fmla="*/ 48 h 215"/>
                <a:gd name="T74" fmla="*/ 317 w 212"/>
                <a:gd name="T75" fmla="*/ 48 h 215"/>
                <a:gd name="T76" fmla="*/ 317 w 212"/>
                <a:gd name="T77" fmla="*/ 48 h 215"/>
                <a:gd name="T78" fmla="*/ 317 w 212"/>
                <a:gd name="T79" fmla="*/ 0 h 215"/>
                <a:gd name="T80" fmla="*/ 317 w 212"/>
                <a:gd name="T81" fmla="*/ 48 h 215"/>
                <a:gd name="T82" fmla="*/ 317 w 212"/>
                <a:gd name="T83" fmla="*/ 48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73" name="Freeform 43"/>
            <p:cNvSpPr>
              <a:spLocks/>
            </p:cNvSpPr>
            <p:nvPr/>
          </p:nvSpPr>
          <p:spPr bwMode="auto">
            <a:xfrm>
              <a:off x="3657" y="3491"/>
              <a:ext cx="248" cy="236"/>
            </a:xfrm>
            <a:custGeom>
              <a:avLst/>
              <a:gdLst>
                <a:gd name="T0" fmla="*/ 294 w 493"/>
                <a:gd name="T1" fmla="*/ 49 h 507"/>
                <a:gd name="T2" fmla="*/ 294 w 493"/>
                <a:gd name="T3" fmla="*/ 49 h 507"/>
                <a:gd name="T4" fmla="*/ 294 w 493"/>
                <a:gd name="T5" fmla="*/ 49 h 507"/>
                <a:gd name="T6" fmla="*/ 294 w 493"/>
                <a:gd name="T7" fmla="*/ 49 h 507"/>
                <a:gd name="T8" fmla="*/ 0 w 493"/>
                <a:gd name="T9" fmla="*/ 49 h 507"/>
                <a:gd name="T10" fmla="*/ 294 w 493"/>
                <a:gd name="T11" fmla="*/ 49 h 507"/>
                <a:gd name="T12" fmla="*/ 294 w 493"/>
                <a:gd name="T13" fmla="*/ 49 h 507"/>
                <a:gd name="T14" fmla="*/ 294 w 493"/>
                <a:gd name="T15" fmla="*/ 49 h 507"/>
                <a:gd name="T16" fmla="*/ 294 w 493"/>
                <a:gd name="T17" fmla="*/ 49 h 507"/>
                <a:gd name="T18" fmla="*/ 294 w 493"/>
                <a:gd name="T19" fmla="*/ 49 h 507"/>
                <a:gd name="T20" fmla="*/ 294 w 493"/>
                <a:gd name="T21" fmla="*/ 49 h 507"/>
                <a:gd name="T22" fmla="*/ 294 w 493"/>
                <a:gd name="T23" fmla="*/ 49 h 507"/>
                <a:gd name="T24" fmla="*/ 294 w 493"/>
                <a:gd name="T25" fmla="*/ 49 h 507"/>
                <a:gd name="T26" fmla="*/ 294 w 493"/>
                <a:gd name="T27" fmla="*/ 49 h 507"/>
                <a:gd name="T28" fmla="*/ 294 w 493"/>
                <a:gd name="T29" fmla="*/ 49 h 507"/>
                <a:gd name="T30" fmla="*/ 294 w 493"/>
                <a:gd name="T31" fmla="*/ 49 h 507"/>
                <a:gd name="T32" fmla="*/ 294 w 493"/>
                <a:gd name="T33" fmla="*/ 49 h 507"/>
                <a:gd name="T34" fmla="*/ 294 w 493"/>
                <a:gd name="T35" fmla="*/ 49 h 507"/>
                <a:gd name="T36" fmla="*/ 294 w 493"/>
                <a:gd name="T37" fmla="*/ 49 h 507"/>
                <a:gd name="T38" fmla="*/ 294 w 493"/>
                <a:gd name="T39" fmla="*/ 49 h 507"/>
                <a:gd name="T40" fmla="*/ 294 w 493"/>
                <a:gd name="T41" fmla="*/ 49 h 507"/>
                <a:gd name="T42" fmla="*/ 294 w 493"/>
                <a:gd name="T43" fmla="*/ 49 h 507"/>
                <a:gd name="T44" fmla="*/ 294 w 493"/>
                <a:gd name="T45" fmla="*/ 49 h 507"/>
                <a:gd name="T46" fmla="*/ 294 w 493"/>
                <a:gd name="T47" fmla="*/ 49 h 507"/>
                <a:gd name="T48" fmla="*/ 294 w 493"/>
                <a:gd name="T49" fmla="*/ 49 h 507"/>
                <a:gd name="T50" fmla="*/ 294 w 493"/>
                <a:gd name="T51" fmla="*/ 49 h 507"/>
                <a:gd name="T52" fmla="*/ 294 w 493"/>
                <a:gd name="T53" fmla="*/ 49 h 507"/>
                <a:gd name="T54" fmla="*/ 294 w 493"/>
                <a:gd name="T55" fmla="*/ 49 h 507"/>
                <a:gd name="T56" fmla="*/ 294 w 493"/>
                <a:gd name="T57" fmla="*/ 49 h 507"/>
                <a:gd name="T58" fmla="*/ 294 w 493"/>
                <a:gd name="T59" fmla="*/ 49 h 507"/>
                <a:gd name="T60" fmla="*/ 294 w 493"/>
                <a:gd name="T61" fmla="*/ 49 h 507"/>
                <a:gd name="T62" fmla="*/ 294 w 493"/>
                <a:gd name="T63" fmla="*/ 49 h 507"/>
                <a:gd name="T64" fmla="*/ 294 w 493"/>
                <a:gd name="T65" fmla="*/ 49 h 507"/>
                <a:gd name="T66" fmla="*/ 294 w 493"/>
                <a:gd name="T67" fmla="*/ 49 h 507"/>
                <a:gd name="T68" fmla="*/ 294 w 493"/>
                <a:gd name="T69" fmla="*/ 49 h 507"/>
                <a:gd name="T70" fmla="*/ 294 w 493"/>
                <a:gd name="T71" fmla="*/ 49 h 507"/>
                <a:gd name="T72" fmla="*/ 294 w 493"/>
                <a:gd name="T73" fmla="*/ 49 h 507"/>
                <a:gd name="T74" fmla="*/ 294 w 493"/>
                <a:gd name="T75" fmla="*/ 49 h 507"/>
                <a:gd name="T76" fmla="*/ 294 w 493"/>
                <a:gd name="T77" fmla="*/ 49 h 507"/>
                <a:gd name="T78" fmla="*/ 294 w 493"/>
                <a:gd name="T79" fmla="*/ 49 h 507"/>
                <a:gd name="T80" fmla="*/ 294 w 493"/>
                <a:gd name="T81" fmla="*/ 49 h 507"/>
                <a:gd name="T82" fmla="*/ 294 w 493"/>
                <a:gd name="T83" fmla="*/ 49 h 507"/>
                <a:gd name="T84" fmla="*/ 294 w 493"/>
                <a:gd name="T85" fmla="*/ 49 h 507"/>
                <a:gd name="T86" fmla="*/ 294 w 493"/>
                <a:gd name="T87" fmla="*/ 49 h 507"/>
                <a:gd name="T88" fmla="*/ 294 w 493"/>
                <a:gd name="T89" fmla="*/ 49 h 507"/>
                <a:gd name="T90" fmla="*/ 294 w 493"/>
                <a:gd name="T91" fmla="*/ 49 h 507"/>
                <a:gd name="T92" fmla="*/ 294 w 493"/>
                <a:gd name="T93" fmla="*/ 49 h 507"/>
                <a:gd name="T94" fmla="*/ 294 w 493"/>
                <a:gd name="T95" fmla="*/ 49 h 507"/>
                <a:gd name="T96" fmla="*/ 294 w 493"/>
                <a:gd name="T97" fmla="*/ 0 h 507"/>
                <a:gd name="T98" fmla="*/ 294 w 493"/>
                <a:gd name="T99" fmla="*/ 49 h 507"/>
                <a:gd name="T100" fmla="*/ 294 w 493"/>
                <a:gd name="T101" fmla="*/ 49 h 507"/>
                <a:gd name="T102" fmla="*/ 294 w 493"/>
                <a:gd name="T103" fmla="*/ 49 h 507"/>
                <a:gd name="T104" fmla="*/ 294 w 493"/>
                <a:gd name="T105" fmla="*/ 49 h 507"/>
                <a:gd name="T106" fmla="*/ 294 w 493"/>
                <a:gd name="T107" fmla="*/ 49 h 507"/>
                <a:gd name="T108" fmla="*/ 294 w 493"/>
                <a:gd name="T109" fmla="*/ 49 h 507"/>
                <a:gd name="T110" fmla="*/ 294 w 493"/>
                <a:gd name="T111" fmla="*/ 49 h 507"/>
                <a:gd name="T112" fmla="*/ 294 w 493"/>
                <a:gd name="T113" fmla="*/ 49 h 507"/>
                <a:gd name="T114" fmla="*/ 294 w 493"/>
                <a:gd name="T115" fmla="*/ 49 h 507"/>
                <a:gd name="T116" fmla="*/ 294 w 493"/>
                <a:gd name="T117" fmla="*/ 49 h 507"/>
                <a:gd name="T118" fmla="*/ 294 w 493"/>
                <a:gd name="T119" fmla="*/ 49 h 507"/>
                <a:gd name="T120" fmla="*/ 294 w 493"/>
                <a:gd name="T121" fmla="*/ 49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74" name="Freeform 44"/>
            <p:cNvSpPr>
              <a:spLocks/>
            </p:cNvSpPr>
            <p:nvPr/>
          </p:nvSpPr>
          <p:spPr bwMode="auto">
            <a:xfrm>
              <a:off x="3801" y="3832"/>
              <a:ext cx="117" cy="33"/>
            </a:xfrm>
            <a:custGeom>
              <a:avLst/>
              <a:gdLst>
                <a:gd name="T0" fmla="*/ 381 w 230"/>
                <a:gd name="T1" fmla="*/ 48 h 71"/>
                <a:gd name="T2" fmla="*/ 381 w 230"/>
                <a:gd name="T3" fmla="*/ 48 h 71"/>
                <a:gd name="T4" fmla="*/ 381 w 230"/>
                <a:gd name="T5" fmla="*/ 48 h 71"/>
                <a:gd name="T6" fmla="*/ 381 w 230"/>
                <a:gd name="T7" fmla="*/ 48 h 71"/>
                <a:gd name="T8" fmla="*/ 381 w 230"/>
                <a:gd name="T9" fmla="*/ 48 h 71"/>
                <a:gd name="T10" fmla="*/ 381 w 230"/>
                <a:gd name="T11" fmla="*/ 48 h 71"/>
                <a:gd name="T12" fmla="*/ 381 w 230"/>
                <a:gd name="T13" fmla="*/ 48 h 71"/>
                <a:gd name="T14" fmla="*/ 381 w 230"/>
                <a:gd name="T15" fmla="*/ 48 h 71"/>
                <a:gd name="T16" fmla="*/ 381 w 230"/>
                <a:gd name="T17" fmla="*/ 48 h 71"/>
                <a:gd name="T18" fmla="*/ 381 w 230"/>
                <a:gd name="T19" fmla="*/ 48 h 71"/>
                <a:gd name="T20" fmla="*/ 381 w 230"/>
                <a:gd name="T21" fmla="*/ 48 h 71"/>
                <a:gd name="T22" fmla="*/ 381 w 230"/>
                <a:gd name="T23" fmla="*/ 48 h 71"/>
                <a:gd name="T24" fmla="*/ 381 w 230"/>
                <a:gd name="T25" fmla="*/ 48 h 71"/>
                <a:gd name="T26" fmla="*/ 381 w 230"/>
                <a:gd name="T27" fmla="*/ 48 h 71"/>
                <a:gd name="T28" fmla="*/ 381 w 230"/>
                <a:gd name="T29" fmla="*/ 48 h 71"/>
                <a:gd name="T30" fmla="*/ 381 w 230"/>
                <a:gd name="T31" fmla="*/ 48 h 71"/>
                <a:gd name="T32" fmla="*/ 381 w 230"/>
                <a:gd name="T33" fmla="*/ 48 h 71"/>
                <a:gd name="T34" fmla="*/ 381 w 230"/>
                <a:gd name="T35" fmla="*/ 48 h 71"/>
                <a:gd name="T36" fmla="*/ 381 w 230"/>
                <a:gd name="T37" fmla="*/ 48 h 71"/>
                <a:gd name="T38" fmla="*/ 381 w 230"/>
                <a:gd name="T39" fmla="*/ 48 h 71"/>
                <a:gd name="T40" fmla="*/ 381 w 230"/>
                <a:gd name="T41" fmla="*/ 48 h 71"/>
                <a:gd name="T42" fmla="*/ 381 w 230"/>
                <a:gd name="T43" fmla="*/ 48 h 71"/>
                <a:gd name="T44" fmla="*/ 381 w 230"/>
                <a:gd name="T45" fmla="*/ 48 h 71"/>
                <a:gd name="T46" fmla="*/ 381 w 230"/>
                <a:gd name="T47" fmla="*/ 48 h 71"/>
                <a:gd name="T48" fmla="*/ 0 w 230"/>
                <a:gd name="T49" fmla="*/ 48 h 71"/>
                <a:gd name="T50" fmla="*/ 381 w 230"/>
                <a:gd name="T51" fmla="*/ 0 h 71"/>
                <a:gd name="T52" fmla="*/ 381 w 230"/>
                <a:gd name="T53" fmla="*/ 48 h 71"/>
                <a:gd name="T54" fmla="*/ 381 w 230"/>
                <a:gd name="T55" fmla="*/ 48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75" name="Freeform 45"/>
            <p:cNvSpPr>
              <a:spLocks/>
            </p:cNvSpPr>
            <p:nvPr/>
          </p:nvSpPr>
          <p:spPr bwMode="auto">
            <a:xfrm>
              <a:off x="3849" y="3591"/>
              <a:ext cx="18" cy="17"/>
            </a:xfrm>
            <a:custGeom>
              <a:avLst/>
              <a:gdLst>
                <a:gd name="T0" fmla="*/ 953 w 34"/>
                <a:gd name="T1" fmla="*/ 0 h 36"/>
                <a:gd name="T2" fmla="*/ 953 w 34"/>
                <a:gd name="T3" fmla="*/ 0 h 36"/>
                <a:gd name="T4" fmla="*/ 953 w 34"/>
                <a:gd name="T5" fmla="*/ 68 h 36"/>
                <a:gd name="T6" fmla="*/ 0 w 34"/>
                <a:gd name="T7" fmla="*/ 68 h 36"/>
                <a:gd name="T8" fmla="*/ 0 w 34"/>
                <a:gd name="T9" fmla="*/ 68 h 36"/>
                <a:gd name="T10" fmla="*/ 953 w 34"/>
                <a:gd name="T11" fmla="*/ 68 h 36"/>
                <a:gd name="T12" fmla="*/ 953 w 34"/>
                <a:gd name="T13" fmla="*/ 68 h 36"/>
                <a:gd name="T14" fmla="*/ 953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176" name="Freeform 46"/>
            <p:cNvSpPr>
              <a:spLocks/>
            </p:cNvSpPr>
            <p:nvPr/>
          </p:nvSpPr>
          <p:spPr bwMode="auto">
            <a:xfrm>
              <a:off x="3882" y="3620"/>
              <a:ext cx="31" cy="23"/>
            </a:xfrm>
            <a:custGeom>
              <a:avLst/>
              <a:gdLst>
                <a:gd name="T0" fmla="*/ 801 w 59"/>
                <a:gd name="T1" fmla="*/ 0 h 49"/>
                <a:gd name="T2" fmla="*/ 801 w 59"/>
                <a:gd name="T3" fmla="*/ 60 h 49"/>
                <a:gd name="T4" fmla="*/ 801 w 59"/>
                <a:gd name="T5" fmla="*/ 60 h 49"/>
                <a:gd name="T6" fmla="*/ 801 w 59"/>
                <a:gd name="T7" fmla="*/ 60 h 49"/>
                <a:gd name="T8" fmla="*/ 801 w 59"/>
                <a:gd name="T9" fmla="*/ 60 h 49"/>
                <a:gd name="T10" fmla="*/ 801 w 59"/>
                <a:gd name="T11" fmla="*/ 60 h 49"/>
                <a:gd name="T12" fmla="*/ 801 w 59"/>
                <a:gd name="T13" fmla="*/ 60 h 49"/>
                <a:gd name="T14" fmla="*/ 801 w 59"/>
                <a:gd name="T15" fmla="*/ 60 h 49"/>
                <a:gd name="T16" fmla="*/ 801 w 59"/>
                <a:gd name="T17" fmla="*/ 60 h 49"/>
                <a:gd name="T18" fmla="*/ 801 w 59"/>
                <a:gd name="T19" fmla="*/ 60 h 49"/>
                <a:gd name="T20" fmla="*/ 801 w 59"/>
                <a:gd name="T21" fmla="*/ 60 h 49"/>
                <a:gd name="T22" fmla="*/ 0 w 59"/>
                <a:gd name="T23" fmla="*/ 60 h 49"/>
                <a:gd name="T24" fmla="*/ 801 w 59"/>
                <a:gd name="T25" fmla="*/ 60 h 49"/>
                <a:gd name="T26" fmla="*/ 801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177" name="Freeform 50"/>
            <p:cNvSpPr>
              <a:spLocks/>
            </p:cNvSpPr>
            <p:nvPr/>
          </p:nvSpPr>
          <p:spPr bwMode="auto">
            <a:xfrm>
              <a:off x="3664" y="3687"/>
              <a:ext cx="14" cy="16"/>
            </a:xfrm>
            <a:custGeom>
              <a:avLst/>
              <a:gdLst>
                <a:gd name="T0" fmla="*/ 256 w 28"/>
                <a:gd name="T1" fmla="*/ 0 h 34"/>
                <a:gd name="T2" fmla="*/ 256 w 28"/>
                <a:gd name="T3" fmla="*/ 64 h 34"/>
                <a:gd name="T4" fmla="*/ 256 w 28"/>
                <a:gd name="T5" fmla="*/ 64 h 34"/>
                <a:gd name="T6" fmla="*/ 256 w 28"/>
                <a:gd name="T7" fmla="*/ 64 h 34"/>
                <a:gd name="T8" fmla="*/ 256 w 28"/>
                <a:gd name="T9" fmla="*/ 64 h 34"/>
                <a:gd name="T10" fmla="*/ 256 w 28"/>
                <a:gd name="T11" fmla="*/ 64 h 34"/>
                <a:gd name="T12" fmla="*/ 0 w 28"/>
                <a:gd name="T13" fmla="*/ 64 h 34"/>
                <a:gd name="T14" fmla="*/ 256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178" name="Freeform 51"/>
            <p:cNvSpPr>
              <a:spLocks/>
            </p:cNvSpPr>
            <p:nvPr/>
          </p:nvSpPr>
          <p:spPr bwMode="auto">
            <a:xfrm>
              <a:off x="3782" y="3654"/>
              <a:ext cx="61" cy="53"/>
            </a:xfrm>
            <a:custGeom>
              <a:avLst/>
              <a:gdLst>
                <a:gd name="T0" fmla="*/ 256 w 122"/>
                <a:gd name="T1" fmla="*/ 0 h 114"/>
                <a:gd name="T2" fmla="*/ 0 w 122"/>
                <a:gd name="T3" fmla="*/ 48 h 114"/>
                <a:gd name="T4" fmla="*/ 256 w 122"/>
                <a:gd name="T5" fmla="*/ 48 h 114"/>
                <a:gd name="T6" fmla="*/ 256 w 122"/>
                <a:gd name="T7" fmla="*/ 48 h 114"/>
                <a:gd name="T8" fmla="*/ 256 w 122"/>
                <a:gd name="T9" fmla="*/ 48 h 114"/>
                <a:gd name="T10" fmla="*/ 256 w 122"/>
                <a:gd name="T11" fmla="*/ 48 h 114"/>
                <a:gd name="T12" fmla="*/ 256 w 122"/>
                <a:gd name="T13" fmla="*/ 48 h 114"/>
                <a:gd name="T14" fmla="*/ 256 w 122"/>
                <a:gd name="T15" fmla="*/ 48 h 114"/>
                <a:gd name="T16" fmla="*/ 256 w 122"/>
                <a:gd name="T17" fmla="*/ 48 h 114"/>
                <a:gd name="T18" fmla="*/ 256 w 122"/>
                <a:gd name="T19" fmla="*/ 48 h 114"/>
                <a:gd name="T20" fmla="*/ 256 w 122"/>
                <a:gd name="T21" fmla="*/ 48 h 114"/>
                <a:gd name="T22" fmla="*/ 256 w 122"/>
                <a:gd name="T23" fmla="*/ 48 h 114"/>
                <a:gd name="T24" fmla="*/ 256 w 122"/>
                <a:gd name="T25" fmla="*/ 48 h 114"/>
                <a:gd name="T26" fmla="*/ 256 w 122"/>
                <a:gd name="T27" fmla="*/ 48 h 114"/>
                <a:gd name="T28" fmla="*/ 256 w 122"/>
                <a:gd name="T29" fmla="*/ 48 h 114"/>
                <a:gd name="T30" fmla="*/ 256 w 122"/>
                <a:gd name="T31" fmla="*/ 48 h 114"/>
                <a:gd name="T32" fmla="*/ 256 w 122"/>
                <a:gd name="T33" fmla="*/ 48 h 114"/>
                <a:gd name="T34" fmla="*/ 256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5179" name="Freeform 55"/>
            <p:cNvSpPr>
              <a:spLocks/>
            </p:cNvSpPr>
            <p:nvPr/>
          </p:nvSpPr>
          <p:spPr bwMode="auto">
            <a:xfrm>
              <a:off x="3972" y="3783"/>
              <a:ext cx="25" cy="20"/>
            </a:xfrm>
            <a:custGeom>
              <a:avLst/>
              <a:gdLst>
                <a:gd name="T0" fmla="*/ 407 w 49"/>
                <a:gd name="T1" fmla="*/ 0 h 44"/>
                <a:gd name="T2" fmla="*/ 407 w 49"/>
                <a:gd name="T3" fmla="*/ 29 h 44"/>
                <a:gd name="T4" fmla="*/ 407 w 49"/>
                <a:gd name="T5" fmla="*/ 29 h 44"/>
                <a:gd name="T6" fmla="*/ 407 w 49"/>
                <a:gd name="T7" fmla="*/ 29 h 44"/>
                <a:gd name="T8" fmla="*/ 0 w 49"/>
                <a:gd name="T9" fmla="*/ 29 h 44"/>
                <a:gd name="T10" fmla="*/ 407 w 49"/>
                <a:gd name="T11" fmla="*/ 29 h 44"/>
                <a:gd name="T12" fmla="*/ 407 w 49"/>
                <a:gd name="T13" fmla="*/ 29 h 44"/>
                <a:gd name="T14" fmla="*/ 407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180" name="Freeform 58"/>
            <p:cNvSpPr>
              <a:spLocks/>
            </p:cNvSpPr>
            <p:nvPr/>
          </p:nvSpPr>
          <p:spPr bwMode="auto">
            <a:xfrm>
              <a:off x="3967" y="3752"/>
              <a:ext cx="27" cy="13"/>
            </a:xfrm>
            <a:custGeom>
              <a:avLst/>
              <a:gdLst>
                <a:gd name="T0" fmla="*/ 3844 w 48"/>
                <a:gd name="T1" fmla="*/ 46 h 28"/>
                <a:gd name="T2" fmla="*/ 3844 w 48"/>
                <a:gd name="T3" fmla="*/ 46 h 28"/>
                <a:gd name="T4" fmla="*/ 3844 w 48"/>
                <a:gd name="T5" fmla="*/ 46 h 28"/>
                <a:gd name="T6" fmla="*/ 0 w 48"/>
                <a:gd name="T7" fmla="*/ 46 h 28"/>
                <a:gd name="T8" fmla="*/ 3844 w 48"/>
                <a:gd name="T9" fmla="*/ 46 h 28"/>
                <a:gd name="T10" fmla="*/ 3844 w 48"/>
                <a:gd name="T11" fmla="*/ 0 h 28"/>
                <a:gd name="T12" fmla="*/ 3844 w 48"/>
                <a:gd name="T13" fmla="*/ 46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nvGrpSpPr>
            <p:cNvPr id="215" name="Group 72"/>
            <p:cNvGrpSpPr>
              <a:grpSpLocks/>
            </p:cNvGrpSpPr>
            <p:nvPr/>
          </p:nvGrpSpPr>
          <p:grpSpPr bwMode="auto">
            <a:xfrm>
              <a:off x="4139" y="3769"/>
              <a:ext cx="100" cy="69"/>
              <a:chOff x="5566" y="3548"/>
              <a:chExt cx="192" cy="142"/>
            </a:xfrm>
            <a:solidFill>
              <a:srgbClr val="0F5494"/>
            </a:solidFill>
          </p:grpSpPr>
          <p:sp>
            <p:nvSpPr>
              <p:cNvPr id="217" name="Freeform 73"/>
              <p:cNvSpPr>
                <a:spLocks noChangeAspect="1"/>
              </p:cNvSpPr>
              <p:nvPr/>
            </p:nvSpPr>
            <p:spPr bwMode="auto">
              <a:xfrm>
                <a:off x="5566" y="3548"/>
                <a:ext cx="192" cy="142"/>
              </a:xfrm>
              <a:custGeom>
                <a:avLst/>
                <a:gdLst>
                  <a:gd name="T0" fmla="*/ 42 w 220"/>
                  <a:gd name="T1" fmla="*/ 162 h 136"/>
                  <a:gd name="T2" fmla="*/ 39 w 220"/>
                  <a:gd name="T3" fmla="*/ 159 h 136"/>
                  <a:gd name="T4" fmla="*/ 39 w 220"/>
                  <a:gd name="T5" fmla="*/ 152 h 136"/>
                  <a:gd name="T6" fmla="*/ 34 w 220"/>
                  <a:gd name="T7" fmla="*/ 147 h 136"/>
                  <a:gd name="T8" fmla="*/ 28 w 220"/>
                  <a:gd name="T9" fmla="*/ 150 h 136"/>
                  <a:gd name="T10" fmla="*/ 15 w 220"/>
                  <a:gd name="T11" fmla="*/ 143 h 136"/>
                  <a:gd name="T12" fmla="*/ 9 w 220"/>
                  <a:gd name="T13" fmla="*/ 133 h 136"/>
                  <a:gd name="T14" fmla="*/ 3 w 220"/>
                  <a:gd name="T15" fmla="*/ 119 h 136"/>
                  <a:gd name="T16" fmla="*/ 0 w 220"/>
                  <a:gd name="T17" fmla="*/ 90 h 136"/>
                  <a:gd name="T18" fmla="*/ 6 w 220"/>
                  <a:gd name="T19" fmla="*/ 96 h 136"/>
                  <a:gd name="T20" fmla="*/ 7 w 220"/>
                  <a:gd name="T21" fmla="*/ 96 h 136"/>
                  <a:gd name="T22" fmla="*/ 11 w 220"/>
                  <a:gd name="T23" fmla="*/ 90 h 136"/>
                  <a:gd name="T24" fmla="*/ 16 w 220"/>
                  <a:gd name="T25" fmla="*/ 76 h 136"/>
                  <a:gd name="T26" fmla="*/ 24 w 220"/>
                  <a:gd name="T27" fmla="*/ 74 h 136"/>
                  <a:gd name="T28" fmla="*/ 33 w 220"/>
                  <a:gd name="T29" fmla="*/ 78 h 136"/>
                  <a:gd name="T30" fmla="*/ 34 w 220"/>
                  <a:gd name="T31" fmla="*/ 76 h 136"/>
                  <a:gd name="T32" fmla="*/ 39 w 220"/>
                  <a:gd name="T33" fmla="*/ 67 h 136"/>
                  <a:gd name="T34" fmla="*/ 36 w 220"/>
                  <a:gd name="T35" fmla="*/ 52 h 136"/>
                  <a:gd name="T36" fmla="*/ 36 w 220"/>
                  <a:gd name="T37" fmla="*/ 48 h 136"/>
                  <a:gd name="T38" fmla="*/ 38 w 220"/>
                  <a:gd name="T39" fmla="*/ 46 h 136"/>
                  <a:gd name="T40" fmla="*/ 45 w 220"/>
                  <a:gd name="T41" fmla="*/ 52 h 136"/>
                  <a:gd name="T42" fmla="*/ 63 w 220"/>
                  <a:gd name="T43" fmla="*/ 52 h 136"/>
                  <a:gd name="T44" fmla="*/ 80 w 220"/>
                  <a:gd name="T45" fmla="*/ 48 h 136"/>
                  <a:gd name="T46" fmla="*/ 98 w 220"/>
                  <a:gd name="T47" fmla="*/ 34 h 136"/>
                  <a:gd name="T48" fmla="*/ 103 w 220"/>
                  <a:gd name="T49" fmla="*/ 28 h 136"/>
                  <a:gd name="T50" fmla="*/ 106 w 220"/>
                  <a:gd name="T51" fmla="*/ 22 h 136"/>
                  <a:gd name="T52" fmla="*/ 112 w 220"/>
                  <a:gd name="T53" fmla="*/ 20 h 136"/>
                  <a:gd name="T54" fmla="*/ 115 w 220"/>
                  <a:gd name="T55" fmla="*/ 8 h 136"/>
                  <a:gd name="T56" fmla="*/ 128 w 220"/>
                  <a:gd name="T57" fmla="*/ 0 h 136"/>
                  <a:gd name="T58" fmla="*/ 128 w 220"/>
                  <a:gd name="T59" fmla="*/ 4 h 136"/>
                  <a:gd name="T60" fmla="*/ 121 w 220"/>
                  <a:gd name="T61" fmla="*/ 10 h 136"/>
                  <a:gd name="T62" fmla="*/ 115 w 220"/>
                  <a:gd name="T63" fmla="*/ 30 h 136"/>
                  <a:gd name="T64" fmla="*/ 105 w 220"/>
                  <a:gd name="T65" fmla="*/ 42 h 136"/>
                  <a:gd name="T66" fmla="*/ 101 w 220"/>
                  <a:gd name="T67" fmla="*/ 52 h 136"/>
                  <a:gd name="T68" fmla="*/ 95 w 220"/>
                  <a:gd name="T69" fmla="*/ 54 h 136"/>
                  <a:gd name="T70" fmla="*/ 93 w 220"/>
                  <a:gd name="T71" fmla="*/ 64 h 136"/>
                  <a:gd name="T72" fmla="*/ 92 w 220"/>
                  <a:gd name="T73" fmla="*/ 74 h 136"/>
                  <a:gd name="T74" fmla="*/ 93 w 220"/>
                  <a:gd name="T75" fmla="*/ 80 h 136"/>
                  <a:gd name="T76" fmla="*/ 99 w 220"/>
                  <a:gd name="T77" fmla="*/ 88 h 136"/>
                  <a:gd name="T78" fmla="*/ 103 w 220"/>
                  <a:gd name="T79" fmla="*/ 98 h 136"/>
                  <a:gd name="T80" fmla="*/ 105 w 220"/>
                  <a:gd name="T81" fmla="*/ 100 h 136"/>
                  <a:gd name="T82" fmla="*/ 103 w 220"/>
                  <a:gd name="T83" fmla="*/ 104 h 136"/>
                  <a:gd name="T84" fmla="*/ 99 w 220"/>
                  <a:gd name="T85" fmla="*/ 100 h 136"/>
                  <a:gd name="T86" fmla="*/ 82 w 220"/>
                  <a:gd name="T87" fmla="*/ 104 h 136"/>
                  <a:gd name="T88" fmla="*/ 80 w 220"/>
                  <a:gd name="T89" fmla="*/ 107 h 136"/>
                  <a:gd name="T90" fmla="*/ 78 w 220"/>
                  <a:gd name="T91" fmla="*/ 124 h 136"/>
                  <a:gd name="T92" fmla="*/ 72 w 220"/>
                  <a:gd name="T93" fmla="*/ 128 h 136"/>
                  <a:gd name="T94" fmla="*/ 63 w 220"/>
                  <a:gd name="T95" fmla="*/ 140 h 136"/>
                  <a:gd name="T96" fmla="*/ 48 w 220"/>
                  <a:gd name="T97" fmla="*/ 145 h 136"/>
                  <a:gd name="T98" fmla="*/ 45 w 220"/>
                  <a:gd name="T99" fmla="*/ 150 h 136"/>
                  <a:gd name="T100" fmla="*/ 45 w 220"/>
                  <a:gd name="T101" fmla="*/ 159 h 136"/>
                  <a:gd name="T102" fmla="*/ 42 w 220"/>
                  <a:gd name="T103" fmla="*/ 162 h 136"/>
                  <a:gd name="T104" fmla="*/ 42 w 220"/>
                  <a:gd name="T105" fmla="*/ 162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136">
                    <a:moveTo>
                      <a:pt x="72" y="136"/>
                    </a:moveTo>
                    <a:lnTo>
                      <a:pt x="68" y="134"/>
                    </a:lnTo>
                    <a:lnTo>
                      <a:pt x="66" y="128"/>
                    </a:lnTo>
                    <a:lnTo>
                      <a:pt x="60" y="124"/>
                    </a:lnTo>
                    <a:lnTo>
                      <a:pt x="48" y="126"/>
                    </a:lnTo>
                    <a:lnTo>
                      <a:pt x="26" y="120"/>
                    </a:lnTo>
                    <a:lnTo>
                      <a:pt x="16" y="112"/>
                    </a:lnTo>
                    <a:lnTo>
                      <a:pt x="6" y="100"/>
                    </a:lnTo>
                    <a:lnTo>
                      <a:pt x="0" y="76"/>
                    </a:lnTo>
                    <a:lnTo>
                      <a:pt x="10" y="80"/>
                    </a:lnTo>
                    <a:lnTo>
                      <a:pt x="12" y="80"/>
                    </a:lnTo>
                    <a:lnTo>
                      <a:pt x="20" y="76"/>
                    </a:lnTo>
                    <a:lnTo>
                      <a:pt x="28" y="64"/>
                    </a:lnTo>
                    <a:lnTo>
                      <a:pt x="42" y="62"/>
                    </a:lnTo>
                    <a:lnTo>
                      <a:pt x="56" y="66"/>
                    </a:lnTo>
                    <a:lnTo>
                      <a:pt x="60" y="64"/>
                    </a:lnTo>
                    <a:lnTo>
                      <a:pt x="66" y="56"/>
                    </a:lnTo>
                    <a:lnTo>
                      <a:pt x="62" y="44"/>
                    </a:lnTo>
                    <a:lnTo>
                      <a:pt x="62" y="40"/>
                    </a:lnTo>
                    <a:lnTo>
                      <a:pt x="64" y="38"/>
                    </a:lnTo>
                    <a:lnTo>
                      <a:pt x="78" y="44"/>
                    </a:lnTo>
                    <a:lnTo>
                      <a:pt x="108" y="44"/>
                    </a:lnTo>
                    <a:lnTo>
                      <a:pt x="138" y="40"/>
                    </a:lnTo>
                    <a:lnTo>
                      <a:pt x="168" y="30"/>
                    </a:lnTo>
                    <a:lnTo>
                      <a:pt x="178" y="24"/>
                    </a:lnTo>
                    <a:lnTo>
                      <a:pt x="182" y="18"/>
                    </a:lnTo>
                    <a:lnTo>
                      <a:pt x="192" y="16"/>
                    </a:lnTo>
                    <a:lnTo>
                      <a:pt x="198" y="8"/>
                    </a:lnTo>
                    <a:lnTo>
                      <a:pt x="220" y="0"/>
                    </a:lnTo>
                    <a:lnTo>
                      <a:pt x="220" y="4"/>
                    </a:lnTo>
                    <a:lnTo>
                      <a:pt x="208" y="10"/>
                    </a:lnTo>
                    <a:lnTo>
                      <a:pt x="198" y="26"/>
                    </a:lnTo>
                    <a:lnTo>
                      <a:pt x="180" y="34"/>
                    </a:lnTo>
                    <a:lnTo>
                      <a:pt x="174" y="44"/>
                    </a:lnTo>
                    <a:lnTo>
                      <a:pt x="164" y="46"/>
                    </a:lnTo>
                    <a:lnTo>
                      <a:pt x="160" y="54"/>
                    </a:lnTo>
                    <a:lnTo>
                      <a:pt x="158" y="62"/>
                    </a:lnTo>
                    <a:lnTo>
                      <a:pt x="162" y="68"/>
                    </a:lnTo>
                    <a:lnTo>
                      <a:pt x="170" y="74"/>
                    </a:lnTo>
                    <a:lnTo>
                      <a:pt x="178" y="82"/>
                    </a:lnTo>
                    <a:lnTo>
                      <a:pt x="180" y="84"/>
                    </a:lnTo>
                    <a:lnTo>
                      <a:pt x="178" y="88"/>
                    </a:lnTo>
                    <a:lnTo>
                      <a:pt x="170" y="84"/>
                    </a:lnTo>
                    <a:lnTo>
                      <a:pt x="142" y="88"/>
                    </a:lnTo>
                    <a:lnTo>
                      <a:pt x="138" y="90"/>
                    </a:lnTo>
                    <a:lnTo>
                      <a:pt x="134" y="104"/>
                    </a:lnTo>
                    <a:lnTo>
                      <a:pt x="124" y="108"/>
                    </a:lnTo>
                    <a:lnTo>
                      <a:pt x="108" y="118"/>
                    </a:lnTo>
                    <a:lnTo>
                      <a:pt x="82" y="122"/>
                    </a:lnTo>
                    <a:lnTo>
                      <a:pt x="78" y="126"/>
                    </a:lnTo>
                    <a:lnTo>
                      <a:pt x="76" y="134"/>
                    </a:lnTo>
                    <a:lnTo>
                      <a:pt x="72" y="136"/>
                    </a:lnTo>
                    <a:close/>
                  </a:path>
                </a:pathLst>
              </a:custGeom>
              <a:grpFill/>
              <a:ln>
                <a:noFill/>
              </a:ln>
              <a:effectLst/>
              <a:extLst/>
            </p:spPr>
            <p:txBody>
              <a:bodyPr wrap="none" anchor="ctr"/>
              <a:lstStyle/>
              <a:p>
                <a:pPr>
                  <a:defRPr/>
                </a:pPr>
                <a:endParaRPr lang="en-GB"/>
              </a:p>
            </p:txBody>
          </p:sp>
          <p:sp>
            <p:nvSpPr>
              <p:cNvPr id="218" name="Freeform 74"/>
              <p:cNvSpPr>
                <a:spLocks noChangeAspect="1"/>
              </p:cNvSpPr>
              <p:nvPr/>
            </p:nvSpPr>
            <p:spPr bwMode="auto">
              <a:xfrm>
                <a:off x="5601" y="3548"/>
                <a:ext cx="157" cy="83"/>
              </a:xfrm>
              <a:custGeom>
                <a:avLst/>
                <a:gdLst>
                  <a:gd name="T0" fmla="*/ 4 w 456"/>
                  <a:gd name="T1" fmla="*/ 5 h 203"/>
                  <a:gd name="T2" fmla="*/ 3 w 456"/>
                  <a:gd name="T3" fmla="*/ 6 h 203"/>
                  <a:gd name="T4" fmla="*/ 3 w 456"/>
                  <a:gd name="T5" fmla="*/ 6 h 203"/>
                  <a:gd name="T6" fmla="*/ 2 w 456"/>
                  <a:gd name="T7" fmla="*/ 6 h 203"/>
                  <a:gd name="T8" fmla="*/ 2 w 456"/>
                  <a:gd name="T9" fmla="*/ 5 h 203"/>
                  <a:gd name="T10" fmla="*/ 1 w 456"/>
                  <a:gd name="T11" fmla="*/ 5 h 203"/>
                  <a:gd name="T12" fmla="*/ 0 w 456"/>
                  <a:gd name="T13" fmla="*/ 5 h 203"/>
                  <a:gd name="T14" fmla="*/ 0 w 456"/>
                  <a:gd name="T15" fmla="*/ 4 h 203"/>
                  <a:gd name="T16" fmla="*/ 0 w 456"/>
                  <a:gd name="T17" fmla="*/ 4 h 203"/>
                  <a:gd name="T18" fmla="*/ 1 w 456"/>
                  <a:gd name="T19" fmla="*/ 4 h 203"/>
                  <a:gd name="T20" fmla="*/ 1 w 456"/>
                  <a:gd name="T21" fmla="*/ 4 h 203"/>
                  <a:gd name="T22" fmla="*/ 1 w 456"/>
                  <a:gd name="T23" fmla="*/ 3 h 203"/>
                  <a:gd name="T24" fmla="*/ 1 w 456"/>
                  <a:gd name="T25" fmla="*/ 3 h 203"/>
                  <a:gd name="T26" fmla="*/ 1 w 456"/>
                  <a:gd name="T27" fmla="*/ 3 h 203"/>
                  <a:gd name="T28" fmla="*/ 1 w 456"/>
                  <a:gd name="T29" fmla="*/ 3 h 203"/>
                  <a:gd name="T30" fmla="*/ 2 w 456"/>
                  <a:gd name="T31" fmla="*/ 3 h 203"/>
                  <a:gd name="T32" fmla="*/ 3 w 456"/>
                  <a:gd name="T33" fmla="*/ 3 h 203"/>
                  <a:gd name="T34" fmla="*/ 4 w 456"/>
                  <a:gd name="T35" fmla="*/ 2 h 203"/>
                  <a:gd name="T36" fmla="*/ 5 w 456"/>
                  <a:gd name="T37" fmla="*/ 2 h 203"/>
                  <a:gd name="T38" fmla="*/ 5 w 456"/>
                  <a:gd name="T39" fmla="*/ 1 h 203"/>
                  <a:gd name="T40" fmla="*/ 5 w 456"/>
                  <a:gd name="T41" fmla="*/ 1 h 203"/>
                  <a:gd name="T42" fmla="*/ 6 w 456"/>
                  <a:gd name="T43" fmla="*/ 0 h 203"/>
                  <a:gd name="T44" fmla="*/ 7 w 456"/>
                  <a:gd name="T45" fmla="*/ 0 h 203"/>
                  <a:gd name="T46" fmla="*/ 7 w 456"/>
                  <a:gd name="T47" fmla="*/ 0 h 203"/>
                  <a:gd name="T48" fmla="*/ 6 w 456"/>
                  <a:gd name="T49" fmla="*/ 1 h 203"/>
                  <a:gd name="T50" fmla="*/ 6 w 456"/>
                  <a:gd name="T51" fmla="*/ 2 h 203"/>
                  <a:gd name="T52" fmla="*/ 5 w 456"/>
                  <a:gd name="T53" fmla="*/ 2 h 203"/>
                  <a:gd name="T54" fmla="*/ 5 w 456"/>
                  <a:gd name="T55" fmla="*/ 3 h 203"/>
                  <a:gd name="T56" fmla="*/ 4 w 456"/>
                  <a:gd name="T57" fmla="*/ 3 h 203"/>
                  <a:gd name="T58" fmla="*/ 4 w 456"/>
                  <a:gd name="T59" fmla="*/ 4 h 203"/>
                  <a:gd name="T60" fmla="*/ 4 w 456"/>
                  <a:gd name="T61" fmla="*/ 4 h 203"/>
                  <a:gd name="T62" fmla="*/ 4 w 456"/>
                  <a:gd name="T63" fmla="*/ 5 h 203"/>
                  <a:gd name="T64" fmla="*/ 4 w 456"/>
                  <a:gd name="T65" fmla="*/ 5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6" h="203">
                    <a:moveTo>
                      <a:pt x="324" y="190"/>
                    </a:moveTo>
                    <a:lnTo>
                      <a:pt x="254" y="200"/>
                    </a:lnTo>
                    <a:lnTo>
                      <a:pt x="192" y="203"/>
                    </a:lnTo>
                    <a:lnTo>
                      <a:pt x="179" y="203"/>
                    </a:lnTo>
                    <a:lnTo>
                      <a:pt x="138" y="184"/>
                    </a:lnTo>
                    <a:lnTo>
                      <a:pt x="63" y="194"/>
                    </a:lnTo>
                    <a:lnTo>
                      <a:pt x="0" y="188"/>
                    </a:lnTo>
                    <a:lnTo>
                      <a:pt x="1" y="159"/>
                    </a:lnTo>
                    <a:lnTo>
                      <a:pt x="37" y="169"/>
                    </a:lnTo>
                    <a:lnTo>
                      <a:pt x="47" y="164"/>
                    </a:lnTo>
                    <a:lnTo>
                      <a:pt x="63" y="143"/>
                    </a:lnTo>
                    <a:lnTo>
                      <a:pt x="52" y="113"/>
                    </a:lnTo>
                    <a:lnTo>
                      <a:pt x="52" y="102"/>
                    </a:lnTo>
                    <a:lnTo>
                      <a:pt x="57" y="97"/>
                    </a:lnTo>
                    <a:lnTo>
                      <a:pt x="93" y="113"/>
                    </a:lnTo>
                    <a:lnTo>
                      <a:pt x="170" y="113"/>
                    </a:lnTo>
                    <a:lnTo>
                      <a:pt x="247" y="102"/>
                    </a:lnTo>
                    <a:lnTo>
                      <a:pt x="323" y="77"/>
                    </a:lnTo>
                    <a:lnTo>
                      <a:pt x="349" y="61"/>
                    </a:lnTo>
                    <a:lnTo>
                      <a:pt x="359" y="46"/>
                    </a:lnTo>
                    <a:lnTo>
                      <a:pt x="384" y="41"/>
                    </a:lnTo>
                    <a:lnTo>
                      <a:pt x="400" y="20"/>
                    </a:lnTo>
                    <a:lnTo>
                      <a:pt x="456" y="0"/>
                    </a:lnTo>
                    <a:lnTo>
                      <a:pt x="456" y="10"/>
                    </a:lnTo>
                    <a:lnTo>
                      <a:pt x="425" y="26"/>
                    </a:lnTo>
                    <a:lnTo>
                      <a:pt x="400" y="67"/>
                    </a:lnTo>
                    <a:lnTo>
                      <a:pt x="354" y="87"/>
                    </a:lnTo>
                    <a:lnTo>
                      <a:pt x="338" y="113"/>
                    </a:lnTo>
                    <a:lnTo>
                      <a:pt x="313" y="118"/>
                    </a:lnTo>
                    <a:lnTo>
                      <a:pt x="303" y="138"/>
                    </a:lnTo>
                    <a:lnTo>
                      <a:pt x="298" y="159"/>
                    </a:lnTo>
                    <a:lnTo>
                      <a:pt x="308" y="174"/>
                    </a:lnTo>
                    <a:lnTo>
                      <a:pt x="328" y="189"/>
                    </a:lnTo>
                  </a:path>
                </a:pathLst>
              </a:custGeom>
              <a:grpFill/>
              <a:ln>
                <a:noFill/>
              </a:ln>
              <a:effectLst/>
              <a:extLst/>
            </p:spPr>
            <p:txBody>
              <a:bodyPr wrap="none" anchor="ctr"/>
              <a:lstStyle/>
              <a:p>
                <a:pPr>
                  <a:defRPr/>
                </a:pPr>
                <a:endParaRPr lang="en-GB"/>
              </a:p>
            </p:txBody>
          </p:sp>
        </p:grpSp>
        <p:sp>
          <p:nvSpPr>
            <p:cNvPr id="5182" name="Freeform 75"/>
            <p:cNvSpPr>
              <a:spLocks/>
            </p:cNvSpPr>
            <p:nvPr/>
          </p:nvSpPr>
          <p:spPr bwMode="auto">
            <a:xfrm>
              <a:off x="3368" y="3785"/>
              <a:ext cx="15" cy="11"/>
            </a:xfrm>
            <a:custGeom>
              <a:avLst/>
              <a:gdLst>
                <a:gd name="T0" fmla="*/ 7 w 35"/>
                <a:gd name="T1" fmla="*/ 0 h 29"/>
                <a:gd name="T2" fmla="*/ 7 w 35"/>
                <a:gd name="T3" fmla="*/ 0 h 29"/>
                <a:gd name="T4" fmla="*/ 7 w 35"/>
                <a:gd name="T5" fmla="*/ 0 h 29"/>
                <a:gd name="T6" fmla="*/ 7 w 35"/>
                <a:gd name="T7" fmla="*/ 0 h 29"/>
                <a:gd name="T8" fmla="*/ 7 w 35"/>
                <a:gd name="T9" fmla="*/ 0 h 29"/>
                <a:gd name="T10" fmla="*/ 7 w 35"/>
                <a:gd name="T11" fmla="*/ 0 h 29"/>
                <a:gd name="T12" fmla="*/ 7 w 35"/>
                <a:gd name="T13" fmla="*/ 0 h 29"/>
                <a:gd name="T14" fmla="*/ 0 w 35"/>
                <a:gd name="T15" fmla="*/ 0 h 29"/>
                <a:gd name="T16" fmla="*/ 7 w 35"/>
                <a:gd name="T17" fmla="*/ 0 h 29"/>
                <a:gd name="T18" fmla="*/ 7 w 35"/>
                <a:gd name="T19" fmla="*/ 0 h 29"/>
                <a:gd name="T20" fmla="*/ 7 w 35"/>
                <a:gd name="T21" fmla="*/ 0 h 29"/>
                <a:gd name="T22" fmla="*/ 7 w 35"/>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9"/>
                <a:gd name="T38" fmla="*/ 35 w 35"/>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366" name="Freeform 136"/>
          <p:cNvSpPr>
            <a:spLocks/>
          </p:cNvSpPr>
          <p:nvPr/>
        </p:nvSpPr>
        <p:spPr bwMode="gray">
          <a:xfrm>
            <a:off x="4211638" y="1052513"/>
            <a:ext cx="1350962" cy="757237"/>
          </a:xfrm>
          <a:custGeom>
            <a:avLst/>
            <a:gdLst>
              <a:gd name="T0" fmla="*/ 3709 w 5232"/>
              <a:gd name="T1" fmla="*/ 870 h 2544"/>
              <a:gd name="T2" fmla="*/ 3187 w 5232"/>
              <a:gd name="T3" fmla="*/ 870 h 2544"/>
              <a:gd name="T4" fmla="*/ 3187 w 5232"/>
              <a:gd name="T5" fmla="*/ 924 h 2544"/>
              <a:gd name="T6" fmla="*/ 3061 w 5232"/>
              <a:gd name="T7" fmla="*/ 924 h 2544"/>
              <a:gd name="T8" fmla="*/ 3061 w 5232"/>
              <a:gd name="T9" fmla="*/ 806 h 2544"/>
              <a:gd name="T10" fmla="*/ 2894 w 5232"/>
              <a:gd name="T11" fmla="*/ 806 h 2544"/>
              <a:gd name="T12" fmla="*/ 2894 w 5232"/>
              <a:gd name="T13" fmla="*/ 924 h 2544"/>
              <a:gd name="T14" fmla="*/ 2733 w 5232"/>
              <a:gd name="T15" fmla="*/ 924 h 2544"/>
              <a:gd name="T16" fmla="*/ 2733 w 5232"/>
              <a:gd name="T17" fmla="*/ 688 h 2544"/>
              <a:gd name="T18" fmla="*/ 2835 w 5232"/>
              <a:gd name="T19" fmla="*/ 688 h 2544"/>
              <a:gd name="T20" fmla="*/ 2835 w 5232"/>
              <a:gd name="T21" fmla="*/ 525 h 2544"/>
              <a:gd name="T22" fmla="*/ 2648 w 5232"/>
              <a:gd name="T23" fmla="*/ 525 h 2544"/>
              <a:gd name="T24" fmla="*/ 2648 w 5232"/>
              <a:gd name="T25" fmla="*/ 81 h 2544"/>
              <a:gd name="T26" fmla="*/ 3109 w 5232"/>
              <a:gd name="T27" fmla="*/ 81 h 2544"/>
              <a:gd name="T28" fmla="*/ 3109 w 5232"/>
              <a:gd name="T29" fmla="*/ 0 h 2544"/>
              <a:gd name="T30" fmla="*/ 2086 w 5232"/>
              <a:gd name="T31" fmla="*/ 0 h 2544"/>
              <a:gd name="T32" fmla="*/ 2086 w 5232"/>
              <a:gd name="T33" fmla="*/ 81 h 2544"/>
              <a:gd name="T34" fmla="*/ 2547 w 5232"/>
              <a:gd name="T35" fmla="*/ 81 h 2544"/>
              <a:gd name="T36" fmla="*/ 2547 w 5232"/>
              <a:gd name="T37" fmla="*/ 525 h 2544"/>
              <a:gd name="T38" fmla="*/ 2360 w 5232"/>
              <a:gd name="T39" fmla="*/ 525 h 2544"/>
              <a:gd name="T40" fmla="*/ 2360 w 5232"/>
              <a:gd name="T41" fmla="*/ 688 h 2544"/>
              <a:gd name="T42" fmla="*/ 2461 w 5232"/>
              <a:gd name="T43" fmla="*/ 688 h 2544"/>
              <a:gd name="T44" fmla="*/ 2461 w 5232"/>
              <a:gd name="T45" fmla="*/ 924 h 2544"/>
              <a:gd name="T46" fmla="*/ 2358 w 5232"/>
              <a:gd name="T47" fmla="*/ 924 h 2544"/>
              <a:gd name="T48" fmla="*/ 2358 w 5232"/>
              <a:gd name="T49" fmla="*/ 806 h 2544"/>
              <a:gd name="T50" fmla="*/ 2187 w 5232"/>
              <a:gd name="T51" fmla="*/ 806 h 2544"/>
              <a:gd name="T52" fmla="*/ 2187 w 5232"/>
              <a:gd name="T53" fmla="*/ 924 h 2544"/>
              <a:gd name="T54" fmla="*/ 2046 w 5232"/>
              <a:gd name="T55" fmla="*/ 924 h 2544"/>
              <a:gd name="T56" fmla="*/ 2046 w 5232"/>
              <a:gd name="T57" fmla="*/ 870 h 2544"/>
              <a:gd name="T58" fmla="*/ 1524 w 5232"/>
              <a:gd name="T59" fmla="*/ 870 h 2544"/>
              <a:gd name="T60" fmla="*/ 0 w 5232"/>
              <a:gd name="T61" fmla="*/ 2391 h 2544"/>
              <a:gd name="T62" fmla="*/ 38 w 5232"/>
              <a:gd name="T63" fmla="*/ 2431 h 2544"/>
              <a:gd name="T64" fmla="*/ 38 w 5232"/>
              <a:gd name="T65" fmla="*/ 2431 h 2544"/>
              <a:gd name="T66" fmla="*/ 102 w 5232"/>
              <a:gd name="T67" fmla="*/ 2495 h 2544"/>
              <a:gd name="T68" fmla="*/ 154 w 5232"/>
              <a:gd name="T69" fmla="*/ 2544 h 2544"/>
              <a:gd name="T70" fmla="*/ 154 w 5232"/>
              <a:gd name="T71" fmla="*/ 2544 h 2544"/>
              <a:gd name="T72" fmla="*/ 1613 w 5232"/>
              <a:gd name="T73" fmla="*/ 1085 h 2544"/>
              <a:gd name="T74" fmla="*/ 2046 w 5232"/>
              <a:gd name="T75" fmla="*/ 1085 h 2544"/>
              <a:gd name="T76" fmla="*/ 2046 w 5232"/>
              <a:gd name="T77" fmla="*/ 1030 h 2544"/>
              <a:gd name="T78" fmla="*/ 2187 w 5232"/>
              <a:gd name="T79" fmla="*/ 1030 h 2544"/>
              <a:gd name="T80" fmla="*/ 2187 w 5232"/>
              <a:gd name="T81" fmla="*/ 1186 h 2544"/>
              <a:gd name="T82" fmla="*/ 2358 w 5232"/>
              <a:gd name="T83" fmla="*/ 1186 h 2544"/>
              <a:gd name="T84" fmla="*/ 2358 w 5232"/>
              <a:gd name="T85" fmla="*/ 1030 h 2544"/>
              <a:gd name="T86" fmla="*/ 2461 w 5232"/>
              <a:gd name="T87" fmla="*/ 1030 h 2544"/>
              <a:gd name="T88" fmla="*/ 2461 w 5232"/>
              <a:gd name="T89" fmla="*/ 1311 h 2544"/>
              <a:gd name="T90" fmla="*/ 2733 w 5232"/>
              <a:gd name="T91" fmla="*/ 1311 h 2544"/>
              <a:gd name="T92" fmla="*/ 2733 w 5232"/>
              <a:gd name="T93" fmla="*/ 1030 h 2544"/>
              <a:gd name="T94" fmla="*/ 2894 w 5232"/>
              <a:gd name="T95" fmla="*/ 1030 h 2544"/>
              <a:gd name="T96" fmla="*/ 2894 w 5232"/>
              <a:gd name="T97" fmla="*/ 1186 h 2544"/>
              <a:gd name="T98" fmla="*/ 3061 w 5232"/>
              <a:gd name="T99" fmla="*/ 1186 h 2544"/>
              <a:gd name="T100" fmla="*/ 3061 w 5232"/>
              <a:gd name="T101" fmla="*/ 1030 h 2544"/>
              <a:gd name="T102" fmla="*/ 3187 w 5232"/>
              <a:gd name="T103" fmla="*/ 1030 h 2544"/>
              <a:gd name="T104" fmla="*/ 3187 w 5232"/>
              <a:gd name="T105" fmla="*/ 1085 h 2544"/>
              <a:gd name="T106" fmla="*/ 3619 w 5232"/>
              <a:gd name="T107" fmla="*/ 1085 h 2544"/>
              <a:gd name="T108" fmla="*/ 5079 w 5232"/>
              <a:gd name="T109" fmla="*/ 2544 h 2544"/>
              <a:gd name="T110" fmla="*/ 5232 w 5232"/>
              <a:gd name="T111" fmla="*/ 2391 h 2544"/>
              <a:gd name="T112" fmla="*/ 3709 w 5232"/>
              <a:gd name="T113" fmla="*/ 870 h 25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32"/>
              <a:gd name="T172" fmla="*/ 0 h 2544"/>
              <a:gd name="T173" fmla="*/ 5232 w 5232"/>
              <a:gd name="T174" fmla="*/ 2544 h 25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32" h="2544">
                <a:moveTo>
                  <a:pt x="3709" y="870"/>
                </a:moveTo>
                <a:lnTo>
                  <a:pt x="3187" y="870"/>
                </a:lnTo>
                <a:lnTo>
                  <a:pt x="3187" y="924"/>
                </a:lnTo>
                <a:lnTo>
                  <a:pt x="3061" y="924"/>
                </a:lnTo>
                <a:lnTo>
                  <a:pt x="3061" y="806"/>
                </a:lnTo>
                <a:lnTo>
                  <a:pt x="2894" y="806"/>
                </a:lnTo>
                <a:lnTo>
                  <a:pt x="2894" y="924"/>
                </a:lnTo>
                <a:lnTo>
                  <a:pt x="2733" y="924"/>
                </a:lnTo>
                <a:lnTo>
                  <a:pt x="2733" y="688"/>
                </a:lnTo>
                <a:lnTo>
                  <a:pt x="2835" y="688"/>
                </a:lnTo>
                <a:lnTo>
                  <a:pt x="2835" y="525"/>
                </a:lnTo>
                <a:lnTo>
                  <a:pt x="2648" y="525"/>
                </a:lnTo>
                <a:lnTo>
                  <a:pt x="2648" y="81"/>
                </a:lnTo>
                <a:lnTo>
                  <a:pt x="3109" y="81"/>
                </a:lnTo>
                <a:lnTo>
                  <a:pt x="3109" y="0"/>
                </a:lnTo>
                <a:lnTo>
                  <a:pt x="2086" y="0"/>
                </a:lnTo>
                <a:lnTo>
                  <a:pt x="2086" y="81"/>
                </a:lnTo>
                <a:lnTo>
                  <a:pt x="2547" y="81"/>
                </a:lnTo>
                <a:lnTo>
                  <a:pt x="2547" y="525"/>
                </a:lnTo>
                <a:lnTo>
                  <a:pt x="2360" y="525"/>
                </a:lnTo>
                <a:lnTo>
                  <a:pt x="2360" y="688"/>
                </a:lnTo>
                <a:lnTo>
                  <a:pt x="2461" y="688"/>
                </a:lnTo>
                <a:lnTo>
                  <a:pt x="2461" y="924"/>
                </a:lnTo>
                <a:lnTo>
                  <a:pt x="2358" y="924"/>
                </a:lnTo>
                <a:lnTo>
                  <a:pt x="2358" y="806"/>
                </a:lnTo>
                <a:lnTo>
                  <a:pt x="2187" y="806"/>
                </a:lnTo>
                <a:lnTo>
                  <a:pt x="2187" y="924"/>
                </a:lnTo>
                <a:lnTo>
                  <a:pt x="2046" y="924"/>
                </a:lnTo>
                <a:lnTo>
                  <a:pt x="2046" y="870"/>
                </a:lnTo>
                <a:lnTo>
                  <a:pt x="1524" y="870"/>
                </a:lnTo>
                <a:lnTo>
                  <a:pt x="0" y="2391"/>
                </a:lnTo>
                <a:lnTo>
                  <a:pt x="38" y="2431"/>
                </a:lnTo>
                <a:lnTo>
                  <a:pt x="102" y="2495"/>
                </a:lnTo>
                <a:lnTo>
                  <a:pt x="154" y="2544"/>
                </a:lnTo>
                <a:lnTo>
                  <a:pt x="1613" y="1085"/>
                </a:lnTo>
                <a:lnTo>
                  <a:pt x="2046" y="1085"/>
                </a:lnTo>
                <a:lnTo>
                  <a:pt x="2046" y="1030"/>
                </a:lnTo>
                <a:lnTo>
                  <a:pt x="2187" y="1030"/>
                </a:lnTo>
                <a:lnTo>
                  <a:pt x="2187" y="1186"/>
                </a:lnTo>
                <a:lnTo>
                  <a:pt x="2358" y="1186"/>
                </a:lnTo>
                <a:lnTo>
                  <a:pt x="2358" y="1030"/>
                </a:lnTo>
                <a:lnTo>
                  <a:pt x="2461" y="1030"/>
                </a:lnTo>
                <a:lnTo>
                  <a:pt x="2461" y="1311"/>
                </a:lnTo>
                <a:lnTo>
                  <a:pt x="2733" y="1311"/>
                </a:lnTo>
                <a:lnTo>
                  <a:pt x="2733" y="1030"/>
                </a:lnTo>
                <a:lnTo>
                  <a:pt x="2894" y="1030"/>
                </a:lnTo>
                <a:lnTo>
                  <a:pt x="2894" y="1186"/>
                </a:lnTo>
                <a:lnTo>
                  <a:pt x="3061" y="1186"/>
                </a:lnTo>
                <a:lnTo>
                  <a:pt x="3061" y="1030"/>
                </a:lnTo>
                <a:lnTo>
                  <a:pt x="3187" y="1030"/>
                </a:lnTo>
                <a:lnTo>
                  <a:pt x="3187" y="1085"/>
                </a:lnTo>
                <a:lnTo>
                  <a:pt x="3619" y="1085"/>
                </a:lnTo>
                <a:lnTo>
                  <a:pt x="5079" y="2544"/>
                </a:lnTo>
                <a:lnTo>
                  <a:pt x="5232" y="2391"/>
                </a:lnTo>
                <a:lnTo>
                  <a:pt x="3709" y="870"/>
                </a:lnTo>
                <a:close/>
              </a:path>
            </a:pathLst>
          </a:custGeom>
          <a:solidFill>
            <a:schemeClr val="bg2">
              <a:lumMod val="40000"/>
              <a:lumOff val="60000"/>
            </a:schemeClr>
          </a:solidFill>
          <a:ln w="9525">
            <a:solidFill>
              <a:schemeClr val="bg2">
                <a:lumMod val="75000"/>
              </a:schemeClr>
            </a:solidFill>
            <a:round/>
            <a:headEnd/>
            <a:tailEnd/>
          </a:ln>
        </p:spPr>
        <p:txBody>
          <a:bodyPr/>
          <a:lstStyle/>
          <a:p>
            <a:pPr>
              <a:defRPr/>
            </a:pPr>
            <a:endParaRPr lang="de-DE">
              <a:ea typeface="ＭＳ Ｐゴシック" charset="-128"/>
            </a:endParaRPr>
          </a:p>
        </p:txBody>
      </p:sp>
      <p:sp>
        <p:nvSpPr>
          <p:cNvPr id="5146" name="Text Box 227"/>
          <p:cNvSpPr txBox="1">
            <a:spLocks noChangeArrowheads="1"/>
          </p:cNvSpPr>
          <p:nvPr/>
        </p:nvSpPr>
        <p:spPr bwMode="auto">
          <a:xfrm>
            <a:off x="107950" y="0"/>
            <a:ext cx="8783638" cy="523220"/>
          </a:xfrm>
          <a:prstGeom prst="rect">
            <a:avLst/>
          </a:prstGeom>
          <a:solidFill>
            <a:srgbClr val="0F5494">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spcBef>
                <a:spcPct val="50000"/>
              </a:spcBef>
            </a:pPr>
            <a:r>
              <a:rPr lang="de-DE" altLang="en-US" sz="2800" dirty="0">
                <a:solidFill>
                  <a:schemeClr val="bg1"/>
                </a:solidFill>
              </a:rPr>
              <a:t>The TEN-E </a:t>
            </a:r>
            <a:r>
              <a:rPr lang="de-DE" altLang="en-US" sz="2800" dirty="0" smtClean="0">
                <a:solidFill>
                  <a:schemeClr val="bg1"/>
                </a:solidFill>
              </a:rPr>
              <a:t>Guidelines &amp; CEF</a:t>
            </a:r>
            <a:endParaRPr lang="de-DE" altLang="en-US" sz="1800" dirty="0">
              <a:solidFill>
                <a:schemeClr val="bg1"/>
              </a:solidFill>
            </a:endParaRPr>
          </a:p>
        </p:txBody>
      </p:sp>
      <p:grpSp>
        <p:nvGrpSpPr>
          <p:cNvPr id="5147" name="Group 316"/>
          <p:cNvGrpSpPr>
            <a:grpSpLocks/>
          </p:cNvGrpSpPr>
          <p:nvPr/>
        </p:nvGrpSpPr>
        <p:grpSpPr bwMode="auto">
          <a:xfrm>
            <a:off x="971550" y="620713"/>
            <a:ext cx="1171575" cy="1090612"/>
            <a:chOff x="4014" y="1298"/>
            <a:chExt cx="1055" cy="823"/>
          </a:xfrm>
        </p:grpSpPr>
        <p:sp>
          <p:nvSpPr>
            <p:cNvPr id="5149" name="Freeform 117"/>
            <p:cNvSpPr>
              <a:spLocks noEditPoints="1"/>
            </p:cNvSpPr>
            <p:nvPr/>
          </p:nvSpPr>
          <p:spPr bwMode="gray">
            <a:xfrm>
              <a:off x="4014" y="1480"/>
              <a:ext cx="529" cy="641"/>
            </a:xfrm>
            <a:custGeom>
              <a:avLst/>
              <a:gdLst>
                <a:gd name="T0" fmla="*/ 371 w 1041"/>
                <a:gd name="T1" fmla="*/ 0 h 2060"/>
                <a:gd name="T2" fmla="*/ 371 w 1041"/>
                <a:gd name="T3" fmla="*/ 0 h 2060"/>
                <a:gd name="T4" fmla="*/ 0 w 1041"/>
                <a:gd name="T5" fmla="*/ 0 h 2060"/>
                <a:gd name="T6" fmla="*/ 371 w 1041"/>
                <a:gd name="T7" fmla="*/ 0 h 2060"/>
                <a:gd name="T8" fmla="*/ 371 w 1041"/>
                <a:gd name="T9" fmla="*/ 0 h 2060"/>
                <a:gd name="T10" fmla="*/ 371 w 1041"/>
                <a:gd name="T11" fmla="*/ 0 h 2060"/>
                <a:gd name="T12" fmla="*/ 371 w 1041"/>
                <a:gd name="T13" fmla="*/ 0 h 2060"/>
                <a:gd name="T14" fmla="*/ 371 w 1041"/>
                <a:gd name="T15" fmla="*/ 0 h 2060"/>
                <a:gd name="T16" fmla="*/ 371 w 1041"/>
                <a:gd name="T17" fmla="*/ 0 h 2060"/>
                <a:gd name="T18" fmla="*/ 371 w 1041"/>
                <a:gd name="T19" fmla="*/ 0 h 2060"/>
                <a:gd name="T20" fmla="*/ 371 w 1041"/>
                <a:gd name="T21" fmla="*/ 0 h 2060"/>
                <a:gd name="T22" fmla="*/ 371 w 1041"/>
                <a:gd name="T23" fmla="*/ 0 h 2060"/>
                <a:gd name="T24" fmla="*/ 371 w 1041"/>
                <a:gd name="T25" fmla="*/ 0 h 2060"/>
                <a:gd name="T26" fmla="*/ 371 w 1041"/>
                <a:gd name="T27" fmla="*/ 0 h 2060"/>
                <a:gd name="T28" fmla="*/ 371 w 1041"/>
                <a:gd name="T29" fmla="*/ 0 h 2060"/>
                <a:gd name="T30" fmla="*/ 371 w 1041"/>
                <a:gd name="T31" fmla="*/ 0 h 2060"/>
                <a:gd name="T32" fmla="*/ 371 w 1041"/>
                <a:gd name="T33" fmla="*/ 0 h 2060"/>
                <a:gd name="T34" fmla="*/ 371 w 1041"/>
                <a:gd name="T35" fmla="*/ 0 h 2060"/>
                <a:gd name="T36" fmla="*/ 371 w 1041"/>
                <a:gd name="T37" fmla="*/ 0 h 2060"/>
                <a:gd name="T38" fmla="*/ 371 w 1041"/>
                <a:gd name="T39" fmla="*/ 0 h 2060"/>
                <a:gd name="T40" fmla="*/ 371 w 1041"/>
                <a:gd name="T41" fmla="*/ 0 h 2060"/>
                <a:gd name="T42" fmla="*/ 371 w 1041"/>
                <a:gd name="T43" fmla="*/ 0 h 2060"/>
                <a:gd name="T44" fmla="*/ 371 w 1041"/>
                <a:gd name="T45" fmla="*/ 0 h 2060"/>
                <a:gd name="T46" fmla="*/ 371 w 1041"/>
                <a:gd name="T47" fmla="*/ 0 h 2060"/>
                <a:gd name="T48" fmla="*/ 371 w 1041"/>
                <a:gd name="T49" fmla="*/ 0 h 2060"/>
                <a:gd name="T50" fmla="*/ 371 w 1041"/>
                <a:gd name="T51" fmla="*/ 0 h 2060"/>
                <a:gd name="T52" fmla="*/ 371 w 1041"/>
                <a:gd name="T53" fmla="*/ 0 h 2060"/>
                <a:gd name="T54" fmla="*/ 371 w 1041"/>
                <a:gd name="T55" fmla="*/ 0 h 2060"/>
                <a:gd name="T56" fmla="*/ 371 w 1041"/>
                <a:gd name="T57" fmla="*/ 0 h 2060"/>
                <a:gd name="T58" fmla="*/ 371 w 1041"/>
                <a:gd name="T59" fmla="*/ 0 h 2060"/>
                <a:gd name="T60" fmla="*/ 371 w 1041"/>
                <a:gd name="T61" fmla="*/ 0 h 2060"/>
                <a:gd name="T62" fmla="*/ 371 w 1041"/>
                <a:gd name="T63" fmla="*/ 0 h 2060"/>
                <a:gd name="T64" fmla="*/ 371 w 1041"/>
                <a:gd name="T65" fmla="*/ 0 h 2060"/>
                <a:gd name="T66" fmla="*/ 371 w 1041"/>
                <a:gd name="T67" fmla="*/ 0 h 2060"/>
                <a:gd name="T68" fmla="*/ 371 w 1041"/>
                <a:gd name="T69" fmla="*/ 0 h 2060"/>
                <a:gd name="T70" fmla="*/ 371 w 1041"/>
                <a:gd name="T71" fmla="*/ 0 h 2060"/>
                <a:gd name="T72" fmla="*/ 371 w 1041"/>
                <a:gd name="T73" fmla="*/ 0 h 2060"/>
                <a:gd name="T74" fmla="*/ 371 w 1041"/>
                <a:gd name="T75" fmla="*/ 0 h 2060"/>
                <a:gd name="T76" fmla="*/ 371 w 1041"/>
                <a:gd name="T77" fmla="*/ 0 h 2060"/>
                <a:gd name="T78" fmla="*/ 371 w 1041"/>
                <a:gd name="T79" fmla="*/ 0 h 2060"/>
                <a:gd name="T80" fmla="*/ 371 w 1041"/>
                <a:gd name="T81" fmla="*/ 0 h 2060"/>
                <a:gd name="T82" fmla="*/ 371 w 1041"/>
                <a:gd name="T83" fmla="*/ 0 h 2060"/>
                <a:gd name="T84" fmla="*/ 371 w 1041"/>
                <a:gd name="T85" fmla="*/ 0 h 2060"/>
                <a:gd name="T86" fmla="*/ 371 w 1041"/>
                <a:gd name="T87" fmla="*/ 0 h 2060"/>
                <a:gd name="T88" fmla="*/ 371 w 1041"/>
                <a:gd name="T89" fmla="*/ 0 h 2060"/>
                <a:gd name="T90" fmla="*/ 371 w 1041"/>
                <a:gd name="T91" fmla="*/ 0 h 2060"/>
                <a:gd name="T92" fmla="*/ 371 w 1041"/>
                <a:gd name="T93" fmla="*/ 0 h 2060"/>
                <a:gd name="T94" fmla="*/ 371 w 1041"/>
                <a:gd name="T95" fmla="*/ 0 h 2060"/>
                <a:gd name="T96" fmla="*/ 371 w 1041"/>
                <a:gd name="T97" fmla="*/ 0 h 2060"/>
                <a:gd name="T98" fmla="*/ 371 w 1041"/>
                <a:gd name="T99" fmla="*/ 0 h 2060"/>
                <a:gd name="T100" fmla="*/ 371 w 1041"/>
                <a:gd name="T101" fmla="*/ 0 h 2060"/>
                <a:gd name="T102" fmla="*/ 371 w 1041"/>
                <a:gd name="T103" fmla="*/ 0 h 2060"/>
                <a:gd name="T104" fmla="*/ 371 w 1041"/>
                <a:gd name="T105" fmla="*/ 0 h 2060"/>
                <a:gd name="T106" fmla="*/ 371 w 1041"/>
                <a:gd name="T107" fmla="*/ 0 h 2060"/>
                <a:gd name="T108" fmla="*/ 371 w 1041"/>
                <a:gd name="T109" fmla="*/ 0 h 2060"/>
                <a:gd name="T110" fmla="*/ 371 w 1041"/>
                <a:gd name="T111" fmla="*/ 0 h 2060"/>
                <a:gd name="T112" fmla="*/ 371 w 1041"/>
                <a:gd name="T113" fmla="*/ 0 h 2060"/>
                <a:gd name="T114" fmla="*/ 371 w 1041"/>
                <a:gd name="T115" fmla="*/ 0 h 20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1"/>
                <a:gd name="T175" fmla="*/ 0 h 2060"/>
                <a:gd name="T176" fmla="*/ 1041 w 1041"/>
                <a:gd name="T177" fmla="*/ 2060 h 20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1" h="2060">
                  <a:moveTo>
                    <a:pt x="12" y="502"/>
                  </a:moveTo>
                  <a:cubicBezTo>
                    <a:pt x="4" y="502"/>
                    <a:pt x="4" y="502"/>
                    <a:pt x="4" y="502"/>
                  </a:cubicBezTo>
                  <a:cubicBezTo>
                    <a:pt x="4" y="504"/>
                    <a:pt x="4" y="507"/>
                    <a:pt x="0" y="506"/>
                  </a:cubicBezTo>
                  <a:cubicBezTo>
                    <a:pt x="0" y="514"/>
                    <a:pt x="0" y="514"/>
                    <a:pt x="0" y="514"/>
                  </a:cubicBezTo>
                  <a:cubicBezTo>
                    <a:pt x="3" y="514"/>
                    <a:pt x="5" y="514"/>
                    <a:pt x="4" y="518"/>
                  </a:cubicBezTo>
                  <a:cubicBezTo>
                    <a:pt x="12" y="518"/>
                    <a:pt x="12" y="518"/>
                    <a:pt x="12" y="518"/>
                  </a:cubicBezTo>
                  <a:cubicBezTo>
                    <a:pt x="12" y="515"/>
                    <a:pt x="13" y="513"/>
                    <a:pt x="16" y="514"/>
                  </a:cubicBezTo>
                  <a:cubicBezTo>
                    <a:pt x="16" y="506"/>
                    <a:pt x="16" y="506"/>
                    <a:pt x="16" y="506"/>
                  </a:cubicBezTo>
                  <a:cubicBezTo>
                    <a:pt x="14" y="506"/>
                    <a:pt x="11" y="505"/>
                    <a:pt x="12" y="502"/>
                  </a:cubicBezTo>
                  <a:close/>
                  <a:moveTo>
                    <a:pt x="28" y="518"/>
                  </a:moveTo>
                  <a:cubicBezTo>
                    <a:pt x="39" y="519"/>
                    <a:pt x="41" y="512"/>
                    <a:pt x="40" y="502"/>
                  </a:cubicBezTo>
                  <a:cubicBezTo>
                    <a:pt x="24" y="501"/>
                    <a:pt x="24" y="507"/>
                    <a:pt x="28" y="518"/>
                  </a:cubicBezTo>
                  <a:close/>
                  <a:moveTo>
                    <a:pt x="1012" y="518"/>
                  </a:moveTo>
                  <a:cubicBezTo>
                    <a:pt x="1012" y="502"/>
                    <a:pt x="1012" y="502"/>
                    <a:pt x="1012" y="502"/>
                  </a:cubicBezTo>
                  <a:cubicBezTo>
                    <a:pt x="1000" y="502"/>
                    <a:pt x="1000" y="502"/>
                    <a:pt x="1000" y="502"/>
                  </a:cubicBezTo>
                  <a:cubicBezTo>
                    <a:pt x="999" y="512"/>
                    <a:pt x="999" y="522"/>
                    <a:pt x="1012" y="518"/>
                  </a:cubicBezTo>
                  <a:close/>
                  <a:moveTo>
                    <a:pt x="1040" y="514"/>
                  </a:moveTo>
                  <a:cubicBezTo>
                    <a:pt x="1041" y="503"/>
                    <a:pt x="1035" y="501"/>
                    <a:pt x="1024" y="502"/>
                  </a:cubicBezTo>
                  <a:cubicBezTo>
                    <a:pt x="1021" y="516"/>
                    <a:pt x="1033" y="522"/>
                    <a:pt x="1040" y="514"/>
                  </a:cubicBezTo>
                  <a:close/>
                  <a:moveTo>
                    <a:pt x="508" y="534"/>
                  </a:moveTo>
                  <a:cubicBezTo>
                    <a:pt x="509" y="528"/>
                    <a:pt x="515" y="527"/>
                    <a:pt x="516" y="522"/>
                  </a:cubicBezTo>
                  <a:cubicBezTo>
                    <a:pt x="511" y="521"/>
                    <a:pt x="509" y="516"/>
                    <a:pt x="500" y="518"/>
                  </a:cubicBezTo>
                  <a:cubicBezTo>
                    <a:pt x="499" y="527"/>
                    <a:pt x="501" y="533"/>
                    <a:pt x="508" y="534"/>
                  </a:cubicBezTo>
                  <a:close/>
                  <a:moveTo>
                    <a:pt x="524" y="518"/>
                  </a:moveTo>
                  <a:cubicBezTo>
                    <a:pt x="516" y="533"/>
                    <a:pt x="545" y="536"/>
                    <a:pt x="540" y="522"/>
                  </a:cubicBezTo>
                  <a:cubicBezTo>
                    <a:pt x="539" y="516"/>
                    <a:pt x="530" y="518"/>
                    <a:pt x="524" y="518"/>
                  </a:cubicBezTo>
                  <a:close/>
                  <a:moveTo>
                    <a:pt x="12" y="526"/>
                  </a:moveTo>
                  <a:cubicBezTo>
                    <a:pt x="4" y="526"/>
                    <a:pt x="4" y="526"/>
                    <a:pt x="4" y="526"/>
                  </a:cubicBezTo>
                  <a:cubicBezTo>
                    <a:pt x="4" y="528"/>
                    <a:pt x="4" y="531"/>
                    <a:pt x="0" y="530"/>
                  </a:cubicBezTo>
                  <a:cubicBezTo>
                    <a:pt x="0" y="538"/>
                    <a:pt x="0" y="538"/>
                    <a:pt x="0" y="538"/>
                  </a:cubicBezTo>
                  <a:cubicBezTo>
                    <a:pt x="3" y="538"/>
                    <a:pt x="5" y="538"/>
                    <a:pt x="4" y="542"/>
                  </a:cubicBezTo>
                  <a:cubicBezTo>
                    <a:pt x="12" y="542"/>
                    <a:pt x="12" y="542"/>
                    <a:pt x="12" y="542"/>
                  </a:cubicBezTo>
                  <a:cubicBezTo>
                    <a:pt x="12" y="539"/>
                    <a:pt x="13" y="537"/>
                    <a:pt x="16" y="538"/>
                  </a:cubicBezTo>
                  <a:cubicBezTo>
                    <a:pt x="16" y="530"/>
                    <a:pt x="16" y="530"/>
                    <a:pt x="16" y="530"/>
                  </a:cubicBezTo>
                  <a:cubicBezTo>
                    <a:pt x="14" y="530"/>
                    <a:pt x="11" y="529"/>
                    <a:pt x="12" y="526"/>
                  </a:cubicBezTo>
                  <a:close/>
                  <a:moveTo>
                    <a:pt x="28" y="526"/>
                  </a:moveTo>
                  <a:cubicBezTo>
                    <a:pt x="28" y="531"/>
                    <a:pt x="26" y="535"/>
                    <a:pt x="24" y="538"/>
                  </a:cubicBezTo>
                  <a:cubicBezTo>
                    <a:pt x="30" y="539"/>
                    <a:pt x="32" y="544"/>
                    <a:pt x="40" y="542"/>
                  </a:cubicBezTo>
                  <a:cubicBezTo>
                    <a:pt x="41" y="531"/>
                    <a:pt x="39" y="525"/>
                    <a:pt x="28" y="526"/>
                  </a:cubicBezTo>
                  <a:close/>
                  <a:moveTo>
                    <a:pt x="1004" y="526"/>
                  </a:moveTo>
                  <a:cubicBezTo>
                    <a:pt x="1003" y="531"/>
                    <a:pt x="998" y="533"/>
                    <a:pt x="1000" y="542"/>
                  </a:cubicBezTo>
                  <a:cubicBezTo>
                    <a:pt x="1012" y="542"/>
                    <a:pt x="1012" y="542"/>
                    <a:pt x="1012" y="542"/>
                  </a:cubicBezTo>
                  <a:cubicBezTo>
                    <a:pt x="1011" y="535"/>
                    <a:pt x="1016" y="522"/>
                    <a:pt x="1004" y="526"/>
                  </a:cubicBezTo>
                  <a:close/>
                  <a:moveTo>
                    <a:pt x="1028" y="526"/>
                  </a:moveTo>
                  <a:cubicBezTo>
                    <a:pt x="1027" y="531"/>
                    <a:pt x="1022" y="533"/>
                    <a:pt x="1024" y="542"/>
                  </a:cubicBezTo>
                  <a:cubicBezTo>
                    <a:pt x="1035" y="543"/>
                    <a:pt x="1041" y="540"/>
                    <a:pt x="1040" y="530"/>
                  </a:cubicBezTo>
                  <a:cubicBezTo>
                    <a:pt x="1035" y="530"/>
                    <a:pt x="1035" y="525"/>
                    <a:pt x="1028" y="526"/>
                  </a:cubicBezTo>
                  <a:close/>
                  <a:moveTo>
                    <a:pt x="500" y="542"/>
                  </a:moveTo>
                  <a:cubicBezTo>
                    <a:pt x="497" y="556"/>
                    <a:pt x="509" y="562"/>
                    <a:pt x="516" y="554"/>
                  </a:cubicBezTo>
                  <a:cubicBezTo>
                    <a:pt x="517" y="543"/>
                    <a:pt x="511" y="541"/>
                    <a:pt x="500" y="542"/>
                  </a:cubicBezTo>
                  <a:close/>
                  <a:moveTo>
                    <a:pt x="1028" y="438"/>
                  </a:moveTo>
                  <a:cubicBezTo>
                    <a:pt x="1028" y="377"/>
                    <a:pt x="1031" y="316"/>
                    <a:pt x="1032" y="254"/>
                  </a:cubicBezTo>
                  <a:cubicBezTo>
                    <a:pt x="1015" y="255"/>
                    <a:pt x="1024" y="230"/>
                    <a:pt x="1016" y="222"/>
                  </a:cubicBezTo>
                  <a:cubicBezTo>
                    <a:pt x="954" y="216"/>
                    <a:pt x="889" y="213"/>
                    <a:pt x="836" y="198"/>
                  </a:cubicBezTo>
                  <a:cubicBezTo>
                    <a:pt x="849" y="151"/>
                    <a:pt x="860" y="97"/>
                    <a:pt x="872" y="54"/>
                  </a:cubicBezTo>
                  <a:cubicBezTo>
                    <a:pt x="877" y="38"/>
                    <a:pt x="879" y="19"/>
                    <a:pt x="892" y="10"/>
                  </a:cubicBezTo>
                  <a:cubicBezTo>
                    <a:pt x="901" y="13"/>
                    <a:pt x="882" y="37"/>
                    <a:pt x="904" y="34"/>
                  </a:cubicBezTo>
                  <a:cubicBezTo>
                    <a:pt x="913" y="19"/>
                    <a:pt x="902" y="8"/>
                    <a:pt x="892" y="6"/>
                  </a:cubicBezTo>
                  <a:cubicBezTo>
                    <a:pt x="868" y="0"/>
                    <a:pt x="833" y="71"/>
                    <a:pt x="816" y="98"/>
                  </a:cubicBezTo>
                  <a:cubicBezTo>
                    <a:pt x="788" y="143"/>
                    <a:pt x="771" y="179"/>
                    <a:pt x="752" y="202"/>
                  </a:cubicBezTo>
                  <a:cubicBezTo>
                    <a:pt x="284" y="202"/>
                    <a:pt x="284" y="202"/>
                    <a:pt x="284" y="202"/>
                  </a:cubicBezTo>
                  <a:cubicBezTo>
                    <a:pt x="266" y="160"/>
                    <a:pt x="226" y="119"/>
                    <a:pt x="216" y="82"/>
                  </a:cubicBezTo>
                  <a:cubicBezTo>
                    <a:pt x="223" y="82"/>
                    <a:pt x="214" y="81"/>
                    <a:pt x="208" y="78"/>
                  </a:cubicBezTo>
                  <a:cubicBezTo>
                    <a:pt x="203" y="75"/>
                    <a:pt x="191" y="52"/>
                    <a:pt x="184" y="42"/>
                  </a:cubicBezTo>
                  <a:cubicBezTo>
                    <a:pt x="174" y="26"/>
                    <a:pt x="174" y="7"/>
                    <a:pt x="156" y="6"/>
                  </a:cubicBezTo>
                  <a:cubicBezTo>
                    <a:pt x="133" y="4"/>
                    <a:pt x="129" y="24"/>
                    <a:pt x="136" y="34"/>
                  </a:cubicBezTo>
                  <a:cubicBezTo>
                    <a:pt x="161" y="37"/>
                    <a:pt x="133" y="8"/>
                    <a:pt x="152" y="10"/>
                  </a:cubicBezTo>
                  <a:cubicBezTo>
                    <a:pt x="159" y="28"/>
                    <a:pt x="198" y="160"/>
                    <a:pt x="204" y="202"/>
                  </a:cubicBezTo>
                  <a:cubicBezTo>
                    <a:pt x="142" y="208"/>
                    <a:pt x="85" y="219"/>
                    <a:pt x="20" y="222"/>
                  </a:cubicBezTo>
                  <a:cubicBezTo>
                    <a:pt x="11" y="266"/>
                    <a:pt x="8" y="284"/>
                    <a:pt x="8" y="318"/>
                  </a:cubicBezTo>
                  <a:cubicBezTo>
                    <a:pt x="8" y="363"/>
                    <a:pt x="12" y="404"/>
                    <a:pt x="12" y="442"/>
                  </a:cubicBezTo>
                  <a:cubicBezTo>
                    <a:pt x="12" y="461"/>
                    <a:pt x="1" y="487"/>
                    <a:pt x="24" y="498"/>
                  </a:cubicBezTo>
                  <a:cubicBezTo>
                    <a:pt x="38" y="427"/>
                    <a:pt x="37" y="305"/>
                    <a:pt x="24" y="234"/>
                  </a:cubicBezTo>
                  <a:cubicBezTo>
                    <a:pt x="91" y="253"/>
                    <a:pt x="160" y="268"/>
                    <a:pt x="228" y="286"/>
                  </a:cubicBezTo>
                  <a:cubicBezTo>
                    <a:pt x="237" y="323"/>
                    <a:pt x="256" y="370"/>
                    <a:pt x="256" y="402"/>
                  </a:cubicBezTo>
                  <a:cubicBezTo>
                    <a:pt x="260" y="406"/>
                    <a:pt x="260" y="406"/>
                    <a:pt x="260" y="406"/>
                  </a:cubicBezTo>
                  <a:cubicBezTo>
                    <a:pt x="298" y="545"/>
                    <a:pt x="335" y="679"/>
                    <a:pt x="372" y="818"/>
                  </a:cubicBezTo>
                  <a:cubicBezTo>
                    <a:pt x="384" y="863"/>
                    <a:pt x="407" y="916"/>
                    <a:pt x="408" y="958"/>
                  </a:cubicBezTo>
                  <a:cubicBezTo>
                    <a:pt x="409" y="996"/>
                    <a:pt x="392" y="1044"/>
                    <a:pt x="384" y="1090"/>
                  </a:cubicBezTo>
                  <a:cubicBezTo>
                    <a:pt x="327" y="1407"/>
                    <a:pt x="279" y="1724"/>
                    <a:pt x="224" y="2030"/>
                  </a:cubicBezTo>
                  <a:cubicBezTo>
                    <a:pt x="211" y="2034"/>
                    <a:pt x="179" y="2020"/>
                    <a:pt x="184" y="2042"/>
                  </a:cubicBezTo>
                  <a:cubicBezTo>
                    <a:pt x="184" y="2058"/>
                    <a:pt x="212" y="2046"/>
                    <a:pt x="224" y="2050"/>
                  </a:cubicBezTo>
                  <a:cubicBezTo>
                    <a:pt x="238" y="2046"/>
                    <a:pt x="269" y="2060"/>
                    <a:pt x="264" y="2038"/>
                  </a:cubicBezTo>
                  <a:cubicBezTo>
                    <a:pt x="269" y="2020"/>
                    <a:pt x="237" y="2038"/>
                    <a:pt x="236" y="2026"/>
                  </a:cubicBezTo>
                  <a:cubicBezTo>
                    <a:pt x="318" y="1834"/>
                    <a:pt x="404" y="1632"/>
                    <a:pt x="484" y="1442"/>
                  </a:cubicBezTo>
                  <a:cubicBezTo>
                    <a:pt x="496" y="1414"/>
                    <a:pt x="503" y="1384"/>
                    <a:pt x="524" y="1362"/>
                  </a:cubicBezTo>
                  <a:cubicBezTo>
                    <a:pt x="614" y="1588"/>
                    <a:pt x="712" y="1806"/>
                    <a:pt x="804" y="2030"/>
                  </a:cubicBezTo>
                  <a:cubicBezTo>
                    <a:pt x="791" y="2031"/>
                    <a:pt x="769" y="2025"/>
                    <a:pt x="772" y="2042"/>
                  </a:cubicBezTo>
                  <a:cubicBezTo>
                    <a:pt x="774" y="2056"/>
                    <a:pt x="798" y="2048"/>
                    <a:pt x="812" y="2050"/>
                  </a:cubicBezTo>
                  <a:cubicBezTo>
                    <a:pt x="820" y="2050"/>
                    <a:pt x="820" y="2050"/>
                    <a:pt x="820" y="2050"/>
                  </a:cubicBezTo>
                  <a:cubicBezTo>
                    <a:pt x="831" y="2046"/>
                    <a:pt x="858" y="2058"/>
                    <a:pt x="856" y="2042"/>
                  </a:cubicBezTo>
                  <a:cubicBezTo>
                    <a:pt x="860" y="2019"/>
                    <a:pt x="823" y="2038"/>
                    <a:pt x="816" y="2026"/>
                  </a:cubicBezTo>
                  <a:cubicBezTo>
                    <a:pt x="763" y="1729"/>
                    <a:pt x="709" y="1397"/>
                    <a:pt x="656" y="1094"/>
                  </a:cubicBezTo>
                  <a:cubicBezTo>
                    <a:pt x="648" y="1047"/>
                    <a:pt x="631" y="997"/>
                    <a:pt x="632" y="958"/>
                  </a:cubicBezTo>
                  <a:cubicBezTo>
                    <a:pt x="633" y="932"/>
                    <a:pt x="645" y="904"/>
                    <a:pt x="652" y="878"/>
                  </a:cubicBezTo>
                  <a:cubicBezTo>
                    <a:pt x="674" y="795"/>
                    <a:pt x="695" y="712"/>
                    <a:pt x="720" y="634"/>
                  </a:cubicBezTo>
                  <a:cubicBezTo>
                    <a:pt x="729" y="633"/>
                    <a:pt x="737" y="569"/>
                    <a:pt x="744" y="542"/>
                  </a:cubicBezTo>
                  <a:cubicBezTo>
                    <a:pt x="768" y="451"/>
                    <a:pt x="792" y="349"/>
                    <a:pt x="812" y="286"/>
                  </a:cubicBezTo>
                  <a:cubicBezTo>
                    <a:pt x="878" y="271"/>
                    <a:pt x="956" y="246"/>
                    <a:pt x="1016" y="238"/>
                  </a:cubicBezTo>
                  <a:cubicBezTo>
                    <a:pt x="1021" y="254"/>
                    <a:pt x="1003" y="246"/>
                    <a:pt x="1008" y="262"/>
                  </a:cubicBezTo>
                  <a:cubicBezTo>
                    <a:pt x="1008" y="386"/>
                    <a:pt x="1008" y="386"/>
                    <a:pt x="1008" y="386"/>
                  </a:cubicBezTo>
                  <a:cubicBezTo>
                    <a:pt x="1008" y="428"/>
                    <a:pt x="1000" y="472"/>
                    <a:pt x="1020" y="498"/>
                  </a:cubicBezTo>
                  <a:cubicBezTo>
                    <a:pt x="1038" y="481"/>
                    <a:pt x="1028" y="458"/>
                    <a:pt x="1028" y="438"/>
                  </a:cubicBezTo>
                  <a:close/>
                  <a:moveTo>
                    <a:pt x="860" y="50"/>
                  </a:moveTo>
                  <a:cubicBezTo>
                    <a:pt x="865" y="67"/>
                    <a:pt x="855" y="103"/>
                    <a:pt x="828" y="102"/>
                  </a:cubicBezTo>
                  <a:cubicBezTo>
                    <a:pt x="839" y="84"/>
                    <a:pt x="850" y="68"/>
                    <a:pt x="860" y="50"/>
                  </a:cubicBezTo>
                  <a:close/>
                  <a:moveTo>
                    <a:pt x="844" y="102"/>
                  </a:moveTo>
                  <a:cubicBezTo>
                    <a:pt x="855" y="106"/>
                    <a:pt x="843" y="119"/>
                    <a:pt x="844" y="126"/>
                  </a:cubicBezTo>
                  <a:cubicBezTo>
                    <a:pt x="834" y="126"/>
                    <a:pt x="832" y="120"/>
                    <a:pt x="824" y="118"/>
                  </a:cubicBezTo>
                  <a:cubicBezTo>
                    <a:pt x="825" y="107"/>
                    <a:pt x="841" y="111"/>
                    <a:pt x="844" y="102"/>
                  </a:cubicBezTo>
                  <a:close/>
                  <a:moveTo>
                    <a:pt x="816" y="122"/>
                  </a:moveTo>
                  <a:cubicBezTo>
                    <a:pt x="824" y="126"/>
                    <a:pt x="832" y="130"/>
                    <a:pt x="840" y="134"/>
                  </a:cubicBezTo>
                  <a:cubicBezTo>
                    <a:pt x="831" y="149"/>
                    <a:pt x="807" y="149"/>
                    <a:pt x="796" y="162"/>
                  </a:cubicBezTo>
                  <a:cubicBezTo>
                    <a:pt x="789" y="150"/>
                    <a:pt x="812" y="135"/>
                    <a:pt x="816" y="122"/>
                  </a:cubicBezTo>
                  <a:close/>
                  <a:moveTo>
                    <a:pt x="836" y="150"/>
                  </a:moveTo>
                  <a:cubicBezTo>
                    <a:pt x="834" y="167"/>
                    <a:pt x="829" y="183"/>
                    <a:pt x="824" y="198"/>
                  </a:cubicBezTo>
                  <a:cubicBezTo>
                    <a:pt x="812" y="190"/>
                    <a:pt x="801" y="181"/>
                    <a:pt x="784" y="178"/>
                  </a:cubicBezTo>
                  <a:cubicBezTo>
                    <a:pt x="797" y="164"/>
                    <a:pt x="817" y="157"/>
                    <a:pt x="836" y="150"/>
                  </a:cubicBezTo>
                  <a:close/>
                  <a:moveTo>
                    <a:pt x="776" y="182"/>
                  </a:moveTo>
                  <a:cubicBezTo>
                    <a:pt x="791" y="184"/>
                    <a:pt x="800" y="193"/>
                    <a:pt x="812" y="198"/>
                  </a:cubicBezTo>
                  <a:cubicBezTo>
                    <a:pt x="805" y="207"/>
                    <a:pt x="782" y="199"/>
                    <a:pt x="768" y="202"/>
                  </a:cubicBezTo>
                  <a:cubicBezTo>
                    <a:pt x="765" y="190"/>
                    <a:pt x="779" y="194"/>
                    <a:pt x="776" y="182"/>
                  </a:cubicBezTo>
                  <a:close/>
                  <a:moveTo>
                    <a:pt x="796" y="274"/>
                  </a:moveTo>
                  <a:cubicBezTo>
                    <a:pt x="779" y="283"/>
                    <a:pt x="744" y="275"/>
                    <a:pt x="720" y="278"/>
                  </a:cubicBezTo>
                  <a:cubicBezTo>
                    <a:pt x="727" y="254"/>
                    <a:pt x="746" y="242"/>
                    <a:pt x="752" y="218"/>
                  </a:cubicBezTo>
                  <a:cubicBezTo>
                    <a:pt x="777" y="226"/>
                    <a:pt x="778" y="259"/>
                    <a:pt x="796" y="274"/>
                  </a:cubicBezTo>
                  <a:close/>
                  <a:moveTo>
                    <a:pt x="740" y="210"/>
                  </a:moveTo>
                  <a:cubicBezTo>
                    <a:pt x="744" y="227"/>
                    <a:pt x="723" y="254"/>
                    <a:pt x="708" y="266"/>
                  </a:cubicBezTo>
                  <a:cubicBezTo>
                    <a:pt x="708" y="244"/>
                    <a:pt x="698" y="233"/>
                    <a:pt x="696" y="214"/>
                  </a:cubicBezTo>
                  <a:cubicBezTo>
                    <a:pt x="710" y="211"/>
                    <a:pt x="733" y="219"/>
                    <a:pt x="740" y="210"/>
                  </a:cubicBezTo>
                  <a:close/>
                  <a:moveTo>
                    <a:pt x="704" y="278"/>
                  </a:moveTo>
                  <a:cubicBezTo>
                    <a:pt x="652" y="278"/>
                    <a:pt x="652" y="278"/>
                    <a:pt x="652" y="278"/>
                  </a:cubicBezTo>
                  <a:cubicBezTo>
                    <a:pt x="662" y="258"/>
                    <a:pt x="675" y="242"/>
                    <a:pt x="684" y="222"/>
                  </a:cubicBezTo>
                  <a:cubicBezTo>
                    <a:pt x="700" y="231"/>
                    <a:pt x="700" y="257"/>
                    <a:pt x="704" y="278"/>
                  </a:cubicBezTo>
                  <a:close/>
                  <a:moveTo>
                    <a:pt x="524" y="502"/>
                  </a:moveTo>
                  <a:cubicBezTo>
                    <a:pt x="511" y="501"/>
                    <a:pt x="507" y="493"/>
                    <a:pt x="508" y="478"/>
                  </a:cubicBezTo>
                  <a:cubicBezTo>
                    <a:pt x="459" y="421"/>
                    <a:pt x="412" y="363"/>
                    <a:pt x="364" y="306"/>
                  </a:cubicBezTo>
                  <a:cubicBezTo>
                    <a:pt x="357" y="298"/>
                    <a:pt x="338" y="303"/>
                    <a:pt x="340" y="286"/>
                  </a:cubicBezTo>
                  <a:cubicBezTo>
                    <a:pt x="700" y="286"/>
                    <a:pt x="700" y="286"/>
                    <a:pt x="700" y="286"/>
                  </a:cubicBezTo>
                  <a:cubicBezTo>
                    <a:pt x="700" y="299"/>
                    <a:pt x="691" y="303"/>
                    <a:pt x="676" y="302"/>
                  </a:cubicBezTo>
                  <a:cubicBezTo>
                    <a:pt x="630" y="361"/>
                    <a:pt x="584" y="420"/>
                    <a:pt x="532" y="474"/>
                  </a:cubicBezTo>
                  <a:cubicBezTo>
                    <a:pt x="527" y="482"/>
                    <a:pt x="536" y="494"/>
                    <a:pt x="524" y="502"/>
                  </a:cubicBezTo>
                  <a:close/>
                  <a:moveTo>
                    <a:pt x="676" y="210"/>
                  </a:moveTo>
                  <a:cubicBezTo>
                    <a:pt x="683" y="230"/>
                    <a:pt x="656" y="251"/>
                    <a:pt x="648" y="270"/>
                  </a:cubicBezTo>
                  <a:cubicBezTo>
                    <a:pt x="634" y="255"/>
                    <a:pt x="629" y="231"/>
                    <a:pt x="612" y="218"/>
                  </a:cubicBezTo>
                  <a:cubicBezTo>
                    <a:pt x="624" y="206"/>
                    <a:pt x="664" y="222"/>
                    <a:pt x="676" y="210"/>
                  </a:cubicBezTo>
                  <a:close/>
                  <a:moveTo>
                    <a:pt x="640" y="278"/>
                  </a:moveTo>
                  <a:cubicBezTo>
                    <a:pt x="572" y="278"/>
                    <a:pt x="572" y="278"/>
                    <a:pt x="572" y="278"/>
                  </a:cubicBezTo>
                  <a:cubicBezTo>
                    <a:pt x="579" y="254"/>
                    <a:pt x="596" y="240"/>
                    <a:pt x="604" y="218"/>
                  </a:cubicBezTo>
                  <a:cubicBezTo>
                    <a:pt x="619" y="235"/>
                    <a:pt x="631" y="255"/>
                    <a:pt x="640" y="278"/>
                  </a:cubicBezTo>
                  <a:close/>
                  <a:moveTo>
                    <a:pt x="600" y="214"/>
                  </a:moveTo>
                  <a:cubicBezTo>
                    <a:pt x="585" y="231"/>
                    <a:pt x="581" y="259"/>
                    <a:pt x="560" y="270"/>
                  </a:cubicBezTo>
                  <a:cubicBezTo>
                    <a:pt x="550" y="252"/>
                    <a:pt x="541" y="233"/>
                    <a:pt x="528" y="218"/>
                  </a:cubicBezTo>
                  <a:cubicBezTo>
                    <a:pt x="544" y="209"/>
                    <a:pt x="577" y="216"/>
                    <a:pt x="600" y="214"/>
                  </a:cubicBezTo>
                  <a:close/>
                  <a:moveTo>
                    <a:pt x="556" y="278"/>
                  </a:moveTo>
                  <a:cubicBezTo>
                    <a:pt x="484" y="278"/>
                    <a:pt x="484" y="278"/>
                    <a:pt x="484" y="278"/>
                  </a:cubicBezTo>
                  <a:cubicBezTo>
                    <a:pt x="492" y="255"/>
                    <a:pt x="508" y="241"/>
                    <a:pt x="516" y="218"/>
                  </a:cubicBezTo>
                  <a:cubicBezTo>
                    <a:pt x="535" y="232"/>
                    <a:pt x="545" y="256"/>
                    <a:pt x="556" y="278"/>
                  </a:cubicBezTo>
                  <a:close/>
                  <a:moveTo>
                    <a:pt x="512" y="214"/>
                  </a:moveTo>
                  <a:cubicBezTo>
                    <a:pt x="503" y="234"/>
                    <a:pt x="487" y="248"/>
                    <a:pt x="480" y="270"/>
                  </a:cubicBezTo>
                  <a:cubicBezTo>
                    <a:pt x="460" y="260"/>
                    <a:pt x="457" y="232"/>
                    <a:pt x="440" y="218"/>
                  </a:cubicBezTo>
                  <a:cubicBezTo>
                    <a:pt x="456" y="209"/>
                    <a:pt x="489" y="216"/>
                    <a:pt x="512" y="214"/>
                  </a:cubicBezTo>
                  <a:close/>
                  <a:moveTo>
                    <a:pt x="468" y="278"/>
                  </a:moveTo>
                  <a:cubicBezTo>
                    <a:pt x="400" y="278"/>
                    <a:pt x="400" y="278"/>
                    <a:pt x="400" y="278"/>
                  </a:cubicBezTo>
                  <a:cubicBezTo>
                    <a:pt x="406" y="253"/>
                    <a:pt x="423" y="239"/>
                    <a:pt x="432" y="218"/>
                  </a:cubicBezTo>
                  <a:cubicBezTo>
                    <a:pt x="446" y="236"/>
                    <a:pt x="458" y="256"/>
                    <a:pt x="468" y="278"/>
                  </a:cubicBezTo>
                  <a:close/>
                  <a:moveTo>
                    <a:pt x="424" y="214"/>
                  </a:moveTo>
                  <a:cubicBezTo>
                    <a:pt x="415" y="235"/>
                    <a:pt x="406" y="257"/>
                    <a:pt x="388" y="270"/>
                  </a:cubicBezTo>
                  <a:cubicBezTo>
                    <a:pt x="384" y="245"/>
                    <a:pt x="362" y="237"/>
                    <a:pt x="360" y="210"/>
                  </a:cubicBezTo>
                  <a:cubicBezTo>
                    <a:pt x="375" y="218"/>
                    <a:pt x="403" y="212"/>
                    <a:pt x="424" y="214"/>
                  </a:cubicBezTo>
                  <a:close/>
                  <a:moveTo>
                    <a:pt x="384" y="278"/>
                  </a:moveTo>
                  <a:cubicBezTo>
                    <a:pt x="336" y="278"/>
                    <a:pt x="336" y="278"/>
                    <a:pt x="336" y="278"/>
                  </a:cubicBezTo>
                  <a:cubicBezTo>
                    <a:pt x="336" y="255"/>
                    <a:pt x="347" y="243"/>
                    <a:pt x="348" y="222"/>
                  </a:cubicBezTo>
                  <a:cubicBezTo>
                    <a:pt x="367" y="234"/>
                    <a:pt x="375" y="256"/>
                    <a:pt x="384" y="278"/>
                  </a:cubicBezTo>
                  <a:close/>
                  <a:moveTo>
                    <a:pt x="344" y="214"/>
                  </a:moveTo>
                  <a:cubicBezTo>
                    <a:pt x="342" y="233"/>
                    <a:pt x="332" y="244"/>
                    <a:pt x="332" y="266"/>
                  </a:cubicBezTo>
                  <a:cubicBezTo>
                    <a:pt x="314" y="253"/>
                    <a:pt x="304" y="233"/>
                    <a:pt x="296" y="210"/>
                  </a:cubicBezTo>
                  <a:cubicBezTo>
                    <a:pt x="306" y="218"/>
                    <a:pt x="328" y="212"/>
                    <a:pt x="344" y="214"/>
                  </a:cubicBezTo>
                  <a:close/>
                  <a:moveTo>
                    <a:pt x="320" y="278"/>
                  </a:moveTo>
                  <a:cubicBezTo>
                    <a:pt x="244" y="278"/>
                    <a:pt x="244" y="278"/>
                    <a:pt x="244" y="278"/>
                  </a:cubicBezTo>
                  <a:cubicBezTo>
                    <a:pt x="256" y="257"/>
                    <a:pt x="268" y="237"/>
                    <a:pt x="280" y="218"/>
                  </a:cubicBezTo>
                  <a:cubicBezTo>
                    <a:pt x="298" y="233"/>
                    <a:pt x="309" y="256"/>
                    <a:pt x="320" y="278"/>
                  </a:cubicBezTo>
                  <a:close/>
                  <a:moveTo>
                    <a:pt x="256" y="182"/>
                  </a:moveTo>
                  <a:cubicBezTo>
                    <a:pt x="267" y="183"/>
                    <a:pt x="270" y="192"/>
                    <a:pt x="272" y="202"/>
                  </a:cubicBezTo>
                  <a:cubicBezTo>
                    <a:pt x="228" y="202"/>
                    <a:pt x="228" y="202"/>
                    <a:pt x="228" y="202"/>
                  </a:cubicBezTo>
                  <a:cubicBezTo>
                    <a:pt x="232" y="190"/>
                    <a:pt x="250" y="192"/>
                    <a:pt x="256" y="182"/>
                  </a:cubicBezTo>
                  <a:close/>
                  <a:moveTo>
                    <a:pt x="220" y="198"/>
                  </a:moveTo>
                  <a:cubicBezTo>
                    <a:pt x="209" y="188"/>
                    <a:pt x="207" y="169"/>
                    <a:pt x="204" y="150"/>
                  </a:cubicBezTo>
                  <a:cubicBezTo>
                    <a:pt x="223" y="153"/>
                    <a:pt x="233" y="166"/>
                    <a:pt x="252" y="170"/>
                  </a:cubicBezTo>
                  <a:cubicBezTo>
                    <a:pt x="252" y="189"/>
                    <a:pt x="225" y="182"/>
                    <a:pt x="220" y="198"/>
                  </a:cubicBezTo>
                  <a:close/>
                  <a:moveTo>
                    <a:pt x="176" y="50"/>
                  </a:moveTo>
                  <a:cubicBezTo>
                    <a:pt x="187" y="54"/>
                    <a:pt x="187" y="68"/>
                    <a:pt x="196" y="74"/>
                  </a:cubicBezTo>
                  <a:cubicBezTo>
                    <a:pt x="184" y="87"/>
                    <a:pt x="176" y="63"/>
                    <a:pt x="176" y="50"/>
                  </a:cubicBezTo>
                  <a:close/>
                  <a:moveTo>
                    <a:pt x="184" y="82"/>
                  </a:moveTo>
                  <a:cubicBezTo>
                    <a:pt x="205" y="76"/>
                    <a:pt x="201" y="94"/>
                    <a:pt x="212" y="98"/>
                  </a:cubicBezTo>
                  <a:cubicBezTo>
                    <a:pt x="206" y="105"/>
                    <a:pt x="184" y="94"/>
                    <a:pt x="184" y="82"/>
                  </a:cubicBezTo>
                  <a:close/>
                  <a:moveTo>
                    <a:pt x="192" y="102"/>
                  </a:moveTo>
                  <a:cubicBezTo>
                    <a:pt x="203" y="103"/>
                    <a:pt x="204" y="114"/>
                    <a:pt x="216" y="114"/>
                  </a:cubicBezTo>
                  <a:cubicBezTo>
                    <a:pt x="213" y="122"/>
                    <a:pt x="205" y="125"/>
                    <a:pt x="196" y="126"/>
                  </a:cubicBezTo>
                  <a:cubicBezTo>
                    <a:pt x="196" y="116"/>
                    <a:pt x="189" y="114"/>
                    <a:pt x="192" y="102"/>
                  </a:cubicBezTo>
                  <a:close/>
                  <a:moveTo>
                    <a:pt x="200" y="138"/>
                  </a:moveTo>
                  <a:cubicBezTo>
                    <a:pt x="201" y="127"/>
                    <a:pt x="217" y="131"/>
                    <a:pt x="220" y="122"/>
                  </a:cubicBezTo>
                  <a:cubicBezTo>
                    <a:pt x="235" y="128"/>
                    <a:pt x="236" y="149"/>
                    <a:pt x="248" y="158"/>
                  </a:cubicBezTo>
                  <a:cubicBezTo>
                    <a:pt x="237" y="162"/>
                    <a:pt x="215" y="143"/>
                    <a:pt x="200" y="138"/>
                  </a:cubicBezTo>
                  <a:close/>
                  <a:moveTo>
                    <a:pt x="56" y="234"/>
                  </a:moveTo>
                  <a:cubicBezTo>
                    <a:pt x="65" y="227"/>
                    <a:pt x="80" y="225"/>
                    <a:pt x="96" y="226"/>
                  </a:cubicBezTo>
                  <a:cubicBezTo>
                    <a:pt x="92" y="243"/>
                    <a:pt x="71" y="237"/>
                    <a:pt x="56" y="234"/>
                  </a:cubicBezTo>
                  <a:close/>
                  <a:moveTo>
                    <a:pt x="100" y="230"/>
                  </a:moveTo>
                  <a:cubicBezTo>
                    <a:pt x="109" y="229"/>
                    <a:pt x="105" y="241"/>
                    <a:pt x="112" y="242"/>
                  </a:cubicBezTo>
                  <a:cubicBezTo>
                    <a:pt x="106" y="255"/>
                    <a:pt x="88" y="237"/>
                    <a:pt x="100" y="230"/>
                  </a:cubicBezTo>
                  <a:close/>
                  <a:moveTo>
                    <a:pt x="108" y="222"/>
                  </a:moveTo>
                  <a:cubicBezTo>
                    <a:pt x="136" y="222"/>
                    <a:pt x="136" y="222"/>
                    <a:pt x="136" y="222"/>
                  </a:cubicBezTo>
                  <a:cubicBezTo>
                    <a:pt x="135" y="232"/>
                    <a:pt x="124" y="234"/>
                    <a:pt x="124" y="246"/>
                  </a:cubicBezTo>
                  <a:cubicBezTo>
                    <a:pt x="116" y="241"/>
                    <a:pt x="111" y="233"/>
                    <a:pt x="108" y="222"/>
                  </a:cubicBezTo>
                  <a:close/>
                  <a:moveTo>
                    <a:pt x="128" y="250"/>
                  </a:moveTo>
                  <a:cubicBezTo>
                    <a:pt x="134" y="241"/>
                    <a:pt x="140" y="232"/>
                    <a:pt x="144" y="222"/>
                  </a:cubicBezTo>
                  <a:cubicBezTo>
                    <a:pt x="156" y="228"/>
                    <a:pt x="157" y="247"/>
                    <a:pt x="168" y="254"/>
                  </a:cubicBezTo>
                  <a:cubicBezTo>
                    <a:pt x="158" y="265"/>
                    <a:pt x="141" y="249"/>
                    <a:pt x="128" y="250"/>
                  </a:cubicBezTo>
                  <a:close/>
                  <a:moveTo>
                    <a:pt x="156" y="218"/>
                  </a:moveTo>
                  <a:cubicBezTo>
                    <a:pt x="173" y="218"/>
                    <a:pt x="184" y="211"/>
                    <a:pt x="204" y="214"/>
                  </a:cubicBezTo>
                  <a:cubicBezTo>
                    <a:pt x="196" y="229"/>
                    <a:pt x="185" y="240"/>
                    <a:pt x="180" y="258"/>
                  </a:cubicBezTo>
                  <a:cubicBezTo>
                    <a:pt x="168" y="248"/>
                    <a:pt x="161" y="235"/>
                    <a:pt x="156" y="218"/>
                  </a:cubicBezTo>
                  <a:close/>
                  <a:moveTo>
                    <a:pt x="184" y="266"/>
                  </a:moveTo>
                  <a:cubicBezTo>
                    <a:pt x="191" y="248"/>
                    <a:pt x="197" y="230"/>
                    <a:pt x="212" y="222"/>
                  </a:cubicBezTo>
                  <a:cubicBezTo>
                    <a:pt x="214" y="242"/>
                    <a:pt x="223" y="253"/>
                    <a:pt x="224" y="274"/>
                  </a:cubicBezTo>
                  <a:cubicBezTo>
                    <a:pt x="211" y="271"/>
                    <a:pt x="199" y="267"/>
                    <a:pt x="184" y="266"/>
                  </a:cubicBezTo>
                  <a:close/>
                  <a:moveTo>
                    <a:pt x="220" y="214"/>
                  </a:moveTo>
                  <a:cubicBezTo>
                    <a:pt x="235" y="211"/>
                    <a:pt x="260" y="219"/>
                    <a:pt x="268" y="210"/>
                  </a:cubicBezTo>
                  <a:cubicBezTo>
                    <a:pt x="274" y="231"/>
                    <a:pt x="244" y="249"/>
                    <a:pt x="240" y="274"/>
                  </a:cubicBezTo>
                  <a:cubicBezTo>
                    <a:pt x="226" y="262"/>
                    <a:pt x="228" y="233"/>
                    <a:pt x="220" y="214"/>
                  </a:cubicBezTo>
                  <a:close/>
                  <a:moveTo>
                    <a:pt x="240" y="290"/>
                  </a:moveTo>
                  <a:cubicBezTo>
                    <a:pt x="256" y="281"/>
                    <a:pt x="286" y="288"/>
                    <a:pt x="308" y="286"/>
                  </a:cubicBezTo>
                  <a:cubicBezTo>
                    <a:pt x="294" y="304"/>
                    <a:pt x="271" y="313"/>
                    <a:pt x="248" y="322"/>
                  </a:cubicBezTo>
                  <a:cubicBezTo>
                    <a:pt x="246" y="311"/>
                    <a:pt x="242" y="301"/>
                    <a:pt x="240" y="290"/>
                  </a:cubicBezTo>
                  <a:close/>
                  <a:moveTo>
                    <a:pt x="252" y="334"/>
                  </a:moveTo>
                  <a:cubicBezTo>
                    <a:pt x="269" y="316"/>
                    <a:pt x="297" y="309"/>
                    <a:pt x="316" y="294"/>
                  </a:cubicBezTo>
                  <a:cubicBezTo>
                    <a:pt x="332" y="303"/>
                    <a:pt x="316" y="346"/>
                    <a:pt x="316" y="366"/>
                  </a:cubicBezTo>
                  <a:cubicBezTo>
                    <a:pt x="294" y="356"/>
                    <a:pt x="274" y="344"/>
                    <a:pt x="252" y="334"/>
                  </a:cubicBezTo>
                  <a:close/>
                  <a:moveTo>
                    <a:pt x="284" y="402"/>
                  </a:moveTo>
                  <a:cubicBezTo>
                    <a:pt x="288" y="390"/>
                    <a:pt x="306" y="392"/>
                    <a:pt x="312" y="382"/>
                  </a:cubicBezTo>
                  <a:cubicBezTo>
                    <a:pt x="318" y="383"/>
                    <a:pt x="315" y="392"/>
                    <a:pt x="316" y="398"/>
                  </a:cubicBezTo>
                  <a:cubicBezTo>
                    <a:pt x="310" y="404"/>
                    <a:pt x="296" y="401"/>
                    <a:pt x="284" y="402"/>
                  </a:cubicBezTo>
                  <a:close/>
                  <a:moveTo>
                    <a:pt x="312" y="406"/>
                  </a:moveTo>
                  <a:cubicBezTo>
                    <a:pt x="312" y="426"/>
                    <a:pt x="312" y="426"/>
                    <a:pt x="312" y="426"/>
                  </a:cubicBezTo>
                  <a:cubicBezTo>
                    <a:pt x="300" y="421"/>
                    <a:pt x="291" y="412"/>
                    <a:pt x="276" y="410"/>
                  </a:cubicBezTo>
                  <a:cubicBezTo>
                    <a:pt x="280" y="401"/>
                    <a:pt x="301" y="408"/>
                    <a:pt x="312" y="406"/>
                  </a:cubicBezTo>
                  <a:close/>
                  <a:moveTo>
                    <a:pt x="256" y="342"/>
                  </a:moveTo>
                  <a:cubicBezTo>
                    <a:pt x="273" y="353"/>
                    <a:pt x="291" y="363"/>
                    <a:pt x="312" y="370"/>
                  </a:cubicBezTo>
                  <a:cubicBezTo>
                    <a:pt x="304" y="386"/>
                    <a:pt x="283" y="389"/>
                    <a:pt x="268" y="398"/>
                  </a:cubicBezTo>
                  <a:cubicBezTo>
                    <a:pt x="267" y="377"/>
                    <a:pt x="256" y="365"/>
                    <a:pt x="256" y="342"/>
                  </a:cubicBezTo>
                  <a:close/>
                  <a:moveTo>
                    <a:pt x="280" y="446"/>
                  </a:moveTo>
                  <a:cubicBezTo>
                    <a:pt x="283" y="432"/>
                    <a:pt x="274" y="430"/>
                    <a:pt x="276" y="418"/>
                  </a:cubicBezTo>
                  <a:cubicBezTo>
                    <a:pt x="288" y="422"/>
                    <a:pt x="303" y="423"/>
                    <a:pt x="304" y="438"/>
                  </a:cubicBezTo>
                  <a:cubicBezTo>
                    <a:pt x="292" y="437"/>
                    <a:pt x="292" y="447"/>
                    <a:pt x="280" y="446"/>
                  </a:cubicBezTo>
                  <a:close/>
                  <a:moveTo>
                    <a:pt x="304" y="518"/>
                  </a:moveTo>
                  <a:cubicBezTo>
                    <a:pt x="293" y="501"/>
                    <a:pt x="291" y="475"/>
                    <a:pt x="284" y="454"/>
                  </a:cubicBezTo>
                  <a:cubicBezTo>
                    <a:pt x="322" y="420"/>
                    <a:pt x="303" y="488"/>
                    <a:pt x="304" y="518"/>
                  </a:cubicBezTo>
                  <a:close/>
                  <a:moveTo>
                    <a:pt x="340" y="654"/>
                  </a:moveTo>
                  <a:cubicBezTo>
                    <a:pt x="355" y="659"/>
                    <a:pt x="363" y="671"/>
                    <a:pt x="380" y="674"/>
                  </a:cubicBezTo>
                  <a:cubicBezTo>
                    <a:pt x="373" y="684"/>
                    <a:pt x="361" y="689"/>
                    <a:pt x="348" y="694"/>
                  </a:cubicBezTo>
                  <a:cubicBezTo>
                    <a:pt x="346" y="680"/>
                    <a:pt x="339" y="671"/>
                    <a:pt x="340" y="654"/>
                  </a:cubicBezTo>
                  <a:close/>
                  <a:moveTo>
                    <a:pt x="316" y="574"/>
                  </a:moveTo>
                  <a:cubicBezTo>
                    <a:pt x="339" y="602"/>
                    <a:pt x="360" y="631"/>
                    <a:pt x="376" y="666"/>
                  </a:cubicBezTo>
                  <a:cubicBezTo>
                    <a:pt x="333" y="658"/>
                    <a:pt x="325" y="616"/>
                    <a:pt x="316" y="574"/>
                  </a:cubicBezTo>
                  <a:close/>
                  <a:moveTo>
                    <a:pt x="384" y="682"/>
                  </a:moveTo>
                  <a:cubicBezTo>
                    <a:pt x="403" y="695"/>
                    <a:pt x="413" y="717"/>
                    <a:pt x="424" y="738"/>
                  </a:cubicBezTo>
                  <a:cubicBezTo>
                    <a:pt x="401" y="728"/>
                    <a:pt x="382" y="714"/>
                    <a:pt x="356" y="706"/>
                  </a:cubicBezTo>
                  <a:cubicBezTo>
                    <a:pt x="356" y="688"/>
                    <a:pt x="378" y="693"/>
                    <a:pt x="384" y="682"/>
                  </a:cubicBezTo>
                  <a:close/>
                  <a:moveTo>
                    <a:pt x="352" y="710"/>
                  </a:moveTo>
                  <a:cubicBezTo>
                    <a:pt x="379" y="721"/>
                    <a:pt x="400" y="737"/>
                    <a:pt x="428" y="746"/>
                  </a:cubicBezTo>
                  <a:cubicBezTo>
                    <a:pt x="418" y="766"/>
                    <a:pt x="393" y="772"/>
                    <a:pt x="372" y="782"/>
                  </a:cubicBezTo>
                  <a:cubicBezTo>
                    <a:pt x="365" y="758"/>
                    <a:pt x="359" y="733"/>
                    <a:pt x="352" y="710"/>
                  </a:cubicBezTo>
                  <a:close/>
                  <a:moveTo>
                    <a:pt x="432" y="758"/>
                  </a:moveTo>
                  <a:cubicBezTo>
                    <a:pt x="462" y="782"/>
                    <a:pt x="479" y="820"/>
                    <a:pt x="500" y="854"/>
                  </a:cubicBezTo>
                  <a:cubicBezTo>
                    <a:pt x="458" y="836"/>
                    <a:pt x="423" y="811"/>
                    <a:pt x="380" y="794"/>
                  </a:cubicBezTo>
                  <a:cubicBezTo>
                    <a:pt x="390" y="774"/>
                    <a:pt x="417" y="772"/>
                    <a:pt x="432" y="758"/>
                  </a:cubicBezTo>
                  <a:close/>
                  <a:moveTo>
                    <a:pt x="376" y="806"/>
                  </a:moveTo>
                  <a:cubicBezTo>
                    <a:pt x="415" y="807"/>
                    <a:pt x="452" y="845"/>
                    <a:pt x="492" y="858"/>
                  </a:cubicBezTo>
                  <a:cubicBezTo>
                    <a:pt x="467" y="867"/>
                    <a:pt x="424" y="859"/>
                    <a:pt x="392" y="862"/>
                  </a:cubicBezTo>
                  <a:cubicBezTo>
                    <a:pt x="388" y="842"/>
                    <a:pt x="386" y="820"/>
                    <a:pt x="376" y="806"/>
                  </a:cubicBezTo>
                  <a:close/>
                  <a:moveTo>
                    <a:pt x="396" y="878"/>
                  </a:moveTo>
                  <a:cubicBezTo>
                    <a:pt x="424" y="869"/>
                    <a:pt x="469" y="876"/>
                    <a:pt x="504" y="874"/>
                  </a:cubicBezTo>
                  <a:cubicBezTo>
                    <a:pt x="475" y="898"/>
                    <a:pt x="450" y="926"/>
                    <a:pt x="416" y="946"/>
                  </a:cubicBezTo>
                  <a:cubicBezTo>
                    <a:pt x="408" y="925"/>
                    <a:pt x="406" y="898"/>
                    <a:pt x="396" y="878"/>
                  </a:cubicBezTo>
                  <a:close/>
                  <a:moveTo>
                    <a:pt x="540" y="1178"/>
                  </a:moveTo>
                  <a:cubicBezTo>
                    <a:pt x="558" y="1120"/>
                    <a:pt x="603" y="1160"/>
                    <a:pt x="644" y="1174"/>
                  </a:cubicBezTo>
                  <a:cubicBezTo>
                    <a:pt x="617" y="1183"/>
                    <a:pt x="574" y="1175"/>
                    <a:pt x="540" y="1178"/>
                  </a:cubicBezTo>
                  <a:close/>
                  <a:moveTo>
                    <a:pt x="624" y="1214"/>
                  </a:moveTo>
                  <a:cubicBezTo>
                    <a:pt x="612" y="1225"/>
                    <a:pt x="600" y="1239"/>
                    <a:pt x="588" y="1242"/>
                  </a:cubicBezTo>
                  <a:cubicBezTo>
                    <a:pt x="564" y="1228"/>
                    <a:pt x="546" y="1210"/>
                    <a:pt x="532" y="1186"/>
                  </a:cubicBezTo>
                  <a:cubicBezTo>
                    <a:pt x="644" y="1186"/>
                    <a:pt x="644" y="1186"/>
                    <a:pt x="644" y="1186"/>
                  </a:cubicBezTo>
                  <a:cubicBezTo>
                    <a:pt x="658" y="1192"/>
                    <a:pt x="633" y="1206"/>
                    <a:pt x="624" y="1214"/>
                  </a:cubicBezTo>
                  <a:close/>
                  <a:moveTo>
                    <a:pt x="516" y="1178"/>
                  </a:moveTo>
                  <a:cubicBezTo>
                    <a:pt x="483" y="1136"/>
                    <a:pt x="438" y="1107"/>
                    <a:pt x="408" y="1062"/>
                  </a:cubicBezTo>
                  <a:cubicBezTo>
                    <a:pt x="430" y="1046"/>
                    <a:pt x="448" y="1027"/>
                    <a:pt x="468" y="1010"/>
                  </a:cubicBezTo>
                  <a:cubicBezTo>
                    <a:pt x="572" y="1010"/>
                    <a:pt x="572" y="1010"/>
                    <a:pt x="572" y="1010"/>
                  </a:cubicBezTo>
                  <a:cubicBezTo>
                    <a:pt x="593" y="1026"/>
                    <a:pt x="609" y="1048"/>
                    <a:pt x="632" y="1062"/>
                  </a:cubicBezTo>
                  <a:cubicBezTo>
                    <a:pt x="598" y="1106"/>
                    <a:pt x="560" y="1144"/>
                    <a:pt x="516" y="1178"/>
                  </a:cubicBezTo>
                  <a:close/>
                  <a:moveTo>
                    <a:pt x="504" y="1186"/>
                  </a:moveTo>
                  <a:cubicBezTo>
                    <a:pt x="493" y="1212"/>
                    <a:pt x="467" y="1223"/>
                    <a:pt x="452" y="1246"/>
                  </a:cubicBezTo>
                  <a:cubicBezTo>
                    <a:pt x="431" y="1226"/>
                    <a:pt x="405" y="1210"/>
                    <a:pt x="388" y="1186"/>
                  </a:cubicBezTo>
                  <a:lnTo>
                    <a:pt x="504" y="1186"/>
                  </a:lnTo>
                  <a:close/>
                  <a:moveTo>
                    <a:pt x="396" y="1178"/>
                  </a:moveTo>
                  <a:cubicBezTo>
                    <a:pt x="431" y="1158"/>
                    <a:pt x="484" y="1121"/>
                    <a:pt x="500" y="1178"/>
                  </a:cubicBezTo>
                  <a:lnTo>
                    <a:pt x="396" y="1178"/>
                  </a:lnTo>
                  <a:close/>
                  <a:moveTo>
                    <a:pt x="416" y="970"/>
                  </a:moveTo>
                  <a:cubicBezTo>
                    <a:pt x="434" y="973"/>
                    <a:pt x="437" y="991"/>
                    <a:pt x="452" y="998"/>
                  </a:cubicBezTo>
                  <a:cubicBezTo>
                    <a:pt x="447" y="1007"/>
                    <a:pt x="424" y="999"/>
                    <a:pt x="412" y="1002"/>
                  </a:cubicBezTo>
                  <a:cubicBezTo>
                    <a:pt x="409" y="987"/>
                    <a:pt x="417" y="983"/>
                    <a:pt x="416" y="970"/>
                  </a:cubicBezTo>
                  <a:close/>
                  <a:moveTo>
                    <a:pt x="468" y="998"/>
                  </a:moveTo>
                  <a:cubicBezTo>
                    <a:pt x="449" y="992"/>
                    <a:pt x="443" y="973"/>
                    <a:pt x="424" y="966"/>
                  </a:cubicBezTo>
                  <a:cubicBezTo>
                    <a:pt x="443" y="957"/>
                    <a:pt x="479" y="964"/>
                    <a:pt x="504" y="962"/>
                  </a:cubicBezTo>
                  <a:cubicBezTo>
                    <a:pt x="497" y="978"/>
                    <a:pt x="477" y="983"/>
                    <a:pt x="468" y="998"/>
                  </a:cubicBezTo>
                  <a:close/>
                  <a:moveTo>
                    <a:pt x="516" y="966"/>
                  </a:moveTo>
                  <a:cubicBezTo>
                    <a:pt x="535" y="972"/>
                    <a:pt x="544" y="988"/>
                    <a:pt x="560" y="998"/>
                  </a:cubicBezTo>
                  <a:cubicBezTo>
                    <a:pt x="541" y="1007"/>
                    <a:pt x="506" y="999"/>
                    <a:pt x="480" y="1002"/>
                  </a:cubicBezTo>
                  <a:cubicBezTo>
                    <a:pt x="488" y="985"/>
                    <a:pt x="507" y="981"/>
                    <a:pt x="516" y="966"/>
                  </a:cubicBezTo>
                  <a:close/>
                  <a:moveTo>
                    <a:pt x="572" y="998"/>
                  </a:moveTo>
                  <a:cubicBezTo>
                    <a:pt x="561" y="987"/>
                    <a:pt x="549" y="976"/>
                    <a:pt x="536" y="966"/>
                  </a:cubicBezTo>
                  <a:cubicBezTo>
                    <a:pt x="555" y="957"/>
                    <a:pt x="591" y="964"/>
                    <a:pt x="616" y="962"/>
                  </a:cubicBezTo>
                  <a:cubicBezTo>
                    <a:pt x="601" y="973"/>
                    <a:pt x="592" y="991"/>
                    <a:pt x="572" y="998"/>
                  </a:cubicBezTo>
                  <a:close/>
                  <a:moveTo>
                    <a:pt x="628" y="1002"/>
                  </a:moveTo>
                  <a:cubicBezTo>
                    <a:pt x="584" y="1002"/>
                    <a:pt x="584" y="1002"/>
                    <a:pt x="584" y="1002"/>
                  </a:cubicBezTo>
                  <a:cubicBezTo>
                    <a:pt x="591" y="988"/>
                    <a:pt x="610" y="985"/>
                    <a:pt x="616" y="970"/>
                  </a:cubicBezTo>
                  <a:cubicBezTo>
                    <a:pt x="629" y="971"/>
                    <a:pt x="626" y="989"/>
                    <a:pt x="628" y="1002"/>
                  </a:cubicBezTo>
                  <a:close/>
                  <a:moveTo>
                    <a:pt x="436" y="950"/>
                  </a:moveTo>
                  <a:cubicBezTo>
                    <a:pt x="458" y="920"/>
                    <a:pt x="494" y="904"/>
                    <a:pt x="516" y="874"/>
                  </a:cubicBezTo>
                  <a:cubicBezTo>
                    <a:pt x="549" y="895"/>
                    <a:pt x="574" y="923"/>
                    <a:pt x="604" y="946"/>
                  </a:cubicBezTo>
                  <a:cubicBezTo>
                    <a:pt x="556" y="955"/>
                    <a:pt x="491" y="947"/>
                    <a:pt x="436" y="950"/>
                  </a:cubicBezTo>
                  <a:close/>
                  <a:moveTo>
                    <a:pt x="412" y="1010"/>
                  </a:moveTo>
                  <a:cubicBezTo>
                    <a:pt x="448" y="1010"/>
                    <a:pt x="448" y="1010"/>
                    <a:pt x="448" y="1010"/>
                  </a:cubicBezTo>
                  <a:cubicBezTo>
                    <a:pt x="435" y="1024"/>
                    <a:pt x="424" y="1042"/>
                    <a:pt x="404" y="1050"/>
                  </a:cubicBezTo>
                  <a:cubicBezTo>
                    <a:pt x="403" y="1033"/>
                    <a:pt x="408" y="1022"/>
                    <a:pt x="412" y="1010"/>
                  </a:cubicBezTo>
                  <a:close/>
                  <a:moveTo>
                    <a:pt x="396" y="1074"/>
                  </a:moveTo>
                  <a:cubicBezTo>
                    <a:pt x="421" y="1089"/>
                    <a:pt x="441" y="1109"/>
                    <a:pt x="456" y="1134"/>
                  </a:cubicBezTo>
                  <a:cubicBezTo>
                    <a:pt x="434" y="1132"/>
                    <a:pt x="404" y="1138"/>
                    <a:pt x="388" y="1130"/>
                  </a:cubicBezTo>
                  <a:cubicBezTo>
                    <a:pt x="392" y="1112"/>
                    <a:pt x="397" y="1096"/>
                    <a:pt x="396" y="1074"/>
                  </a:cubicBezTo>
                  <a:close/>
                  <a:moveTo>
                    <a:pt x="388" y="1138"/>
                  </a:moveTo>
                  <a:cubicBezTo>
                    <a:pt x="452" y="1138"/>
                    <a:pt x="452" y="1138"/>
                    <a:pt x="452" y="1138"/>
                  </a:cubicBezTo>
                  <a:cubicBezTo>
                    <a:pt x="434" y="1155"/>
                    <a:pt x="405" y="1162"/>
                    <a:pt x="380" y="1174"/>
                  </a:cubicBezTo>
                  <a:cubicBezTo>
                    <a:pt x="384" y="1163"/>
                    <a:pt x="385" y="1149"/>
                    <a:pt x="388" y="1138"/>
                  </a:cubicBezTo>
                  <a:close/>
                  <a:moveTo>
                    <a:pt x="376" y="1194"/>
                  </a:moveTo>
                  <a:cubicBezTo>
                    <a:pt x="403" y="1204"/>
                    <a:pt x="415" y="1230"/>
                    <a:pt x="440" y="1242"/>
                  </a:cubicBezTo>
                  <a:cubicBezTo>
                    <a:pt x="424" y="1251"/>
                    <a:pt x="391" y="1243"/>
                    <a:pt x="368" y="1246"/>
                  </a:cubicBezTo>
                  <a:cubicBezTo>
                    <a:pt x="371" y="1229"/>
                    <a:pt x="376" y="1214"/>
                    <a:pt x="376" y="1194"/>
                  </a:cubicBezTo>
                  <a:close/>
                  <a:moveTo>
                    <a:pt x="368" y="1254"/>
                  </a:moveTo>
                  <a:cubicBezTo>
                    <a:pt x="440" y="1254"/>
                    <a:pt x="440" y="1254"/>
                    <a:pt x="440" y="1254"/>
                  </a:cubicBezTo>
                  <a:cubicBezTo>
                    <a:pt x="414" y="1286"/>
                    <a:pt x="382" y="1310"/>
                    <a:pt x="356" y="1342"/>
                  </a:cubicBezTo>
                  <a:cubicBezTo>
                    <a:pt x="350" y="1319"/>
                    <a:pt x="365" y="1282"/>
                    <a:pt x="368" y="1254"/>
                  </a:cubicBezTo>
                  <a:close/>
                  <a:moveTo>
                    <a:pt x="348" y="1362"/>
                  </a:moveTo>
                  <a:cubicBezTo>
                    <a:pt x="368" y="1372"/>
                    <a:pt x="382" y="1386"/>
                    <a:pt x="392" y="1406"/>
                  </a:cubicBezTo>
                  <a:cubicBezTo>
                    <a:pt x="372" y="1423"/>
                    <a:pt x="353" y="1442"/>
                    <a:pt x="336" y="1462"/>
                  </a:cubicBezTo>
                  <a:cubicBezTo>
                    <a:pt x="329" y="1433"/>
                    <a:pt x="347" y="1395"/>
                    <a:pt x="348" y="1362"/>
                  </a:cubicBezTo>
                  <a:close/>
                  <a:moveTo>
                    <a:pt x="328" y="1486"/>
                  </a:moveTo>
                  <a:cubicBezTo>
                    <a:pt x="342" y="1496"/>
                    <a:pt x="350" y="1512"/>
                    <a:pt x="360" y="1526"/>
                  </a:cubicBezTo>
                  <a:cubicBezTo>
                    <a:pt x="352" y="1549"/>
                    <a:pt x="328" y="1558"/>
                    <a:pt x="316" y="1578"/>
                  </a:cubicBezTo>
                  <a:cubicBezTo>
                    <a:pt x="310" y="1553"/>
                    <a:pt x="324" y="1514"/>
                    <a:pt x="328" y="1486"/>
                  </a:cubicBezTo>
                  <a:close/>
                  <a:moveTo>
                    <a:pt x="364" y="1538"/>
                  </a:moveTo>
                  <a:cubicBezTo>
                    <a:pt x="382" y="1550"/>
                    <a:pt x="394" y="1569"/>
                    <a:pt x="404" y="1590"/>
                  </a:cubicBezTo>
                  <a:cubicBezTo>
                    <a:pt x="320" y="1590"/>
                    <a:pt x="320" y="1590"/>
                    <a:pt x="320" y="1590"/>
                  </a:cubicBezTo>
                  <a:cubicBezTo>
                    <a:pt x="329" y="1566"/>
                    <a:pt x="352" y="1558"/>
                    <a:pt x="364" y="1538"/>
                  </a:cubicBezTo>
                  <a:close/>
                  <a:moveTo>
                    <a:pt x="304" y="1606"/>
                  </a:moveTo>
                  <a:cubicBezTo>
                    <a:pt x="322" y="1614"/>
                    <a:pt x="323" y="1641"/>
                    <a:pt x="332" y="1658"/>
                  </a:cubicBezTo>
                  <a:cubicBezTo>
                    <a:pt x="325" y="1675"/>
                    <a:pt x="303" y="1697"/>
                    <a:pt x="292" y="1698"/>
                  </a:cubicBezTo>
                  <a:cubicBezTo>
                    <a:pt x="292" y="1663"/>
                    <a:pt x="305" y="1642"/>
                    <a:pt x="304" y="1606"/>
                  </a:cubicBezTo>
                  <a:close/>
                  <a:moveTo>
                    <a:pt x="352" y="1710"/>
                  </a:moveTo>
                  <a:cubicBezTo>
                    <a:pt x="296" y="1710"/>
                    <a:pt x="296" y="1710"/>
                    <a:pt x="296" y="1710"/>
                  </a:cubicBezTo>
                  <a:cubicBezTo>
                    <a:pt x="310" y="1695"/>
                    <a:pt x="320" y="1678"/>
                    <a:pt x="340" y="1670"/>
                  </a:cubicBezTo>
                  <a:cubicBezTo>
                    <a:pt x="338" y="1689"/>
                    <a:pt x="354" y="1691"/>
                    <a:pt x="352" y="1710"/>
                  </a:cubicBezTo>
                  <a:close/>
                  <a:moveTo>
                    <a:pt x="284" y="1730"/>
                  </a:moveTo>
                  <a:cubicBezTo>
                    <a:pt x="295" y="1744"/>
                    <a:pt x="291" y="1774"/>
                    <a:pt x="300" y="1790"/>
                  </a:cubicBezTo>
                  <a:cubicBezTo>
                    <a:pt x="295" y="1802"/>
                    <a:pt x="282" y="1806"/>
                    <a:pt x="276" y="1818"/>
                  </a:cubicBezTo>
                  <a:cubicBezTo>
                    <a:pt x="266" y="1792"/>
                    <a:pt x="285" y="1760"/>
                    <a:pt x="284" y="1730"/>
                  </a:cubicBezTo>
                  <a:close/>
                  <a:moveTo>
                    <a:pt x="248" y="1978"/>
                  </a:moveTo>
                  <a:cubicBezTo>
                    <a:pt x="244" y="1936"/>
                    <a:pt x="260" y="1880"/>
                    <a:pt x="268" y="1838"/>
                  </a:cubicBezTo>
                  <a:cubicBezTo>
                    <a:pt x="304" y="1838"/>
                    <a:pt x="304" y="1838"/>
                    <a:pt x="304" y="1838"/>
                  </a:cubicBezTo>
                  <a:cubicBezTo>
                    <a:pt x="288" y="1887"/>
                    <a:pt x="263" y="1927"/>
                    <a:pt x="248" y="1978"/>
                  </a:cubicBezTo>
                  <a:close/>
                  <a:moveTo>
                    <a:pt x="304" y="1830"/>
                  </a:moveTo>
                  <a:cubicBezTo>
                    <a:pt x="276" y="1830"/>
                    <a:pt x="276" y="1830"/>
                    <a:pt x="276" y="1830"/>
                  </a:cubicBezTo>
                  <a:cubicBezTo>
                    <a:pt x="280" y="1819"/>
                    <a:pt x="292" y="1816"/>
                    <a:pt x="296" y="1806"/>
                  </a:cubicBezTo>
                  <a:cubicBezTo>
                    <a:pt x="306" y="1806"/>
                    <a:pt x="304" y="1819"/>
                    <a:pt x="304" y="1830"/>
                  </a:cubicBezTo>
                  <a:close/>
                  <a:moveTo>
                    <a:pt x="316" y="1818"/>
                  </a:moveTo>
                  <a:cubicBezTo>
                    <a:pt x="299" y="1793"/>
                    <a:pt x="302" y="1750"/>
                    <a:pt x="292" y="1718"/>
                  </a:cubicBezTo>
                  <a:cubicBezTo>
                    <a:pt x="356" y="1718"/>
                    <a:pt x="356" y="1718"/>
                    <a:pt x="356" y="1718"/>
                  </a:cubicBezTo>
                  <a:cubicBezTo>
                    <a:pt x="344" y="1752"/>
                    <a:pt x="326" y="1781"/>
                    <a:pt x="316" y="1818"/>
                  </a:cubicBezTo>
                  <a:close/>
                  <a:moveTo>
                    <a:pt x="356" y="1702"/>
                  </a:moveTo>
                  <a:cubicBezTo>
                    <a:pt x="348" y="1661"/>
                    <a:pt x="325" y="1635"/>
                    <a:pt x="316" y="1594"/>
                  </a:cubicBezTo>
                  <a:cubicBezTo>
                    <a:pt x="408" y="1594"/>
                    <a:pt x="408" y="1594"/>
                    <a:pt x="408" y="1594"/>
                  </a:cubicBezTo>
                  <a:cubicBezTo>
                    <a:pt x="391" y="1630"/>
                    <a:pt x="382" y="1675"/>
                    <a:pt x="356" y="1702"/>
                  </a:cubicBezTo>
                  <a:close/>
                  <a:moveTo>
                    <a:pt x="416" y="1582"/>
                  </a:moveTo>
                  <a:cubicBezTo>
                    <a:pt x="384" y="1552"/>
                    <a:pt x="360" y="1515"/>
                    <a:pt x="336" y="1478"/>
                  </a:cubicBezTo>
                  <a:cubicBezTo>
                    <a:pt x="456" y="1478"/>
                    <a:pt x="456" y="1478"/>
                    <a:pt x="456" y="1478"/>
                  </a:cubicBezTo>
                  <a:cubicBezTo>
                    <a:pt x="446" y="1516"/>
                    <a:pt x="425" y="1543"/>
                    <a:pt x="416" y="1582"/>
                  </a:cubicBezTo>
                  <a:close/>
                  <a:moveTo>
                    <a:pt x="340" y="1470"/>
                  </a:moveTo>
                  <a:cubicBezTo>
                    <a:pt x="351" y="1444"/>
                    <a:pt x="378" y="1433"/>
                    <a:pt x="392" y="1410"/>
                  </a:cubicBezTo>
                  <a:cubicBezTo>
                    <a:pt x="422" y="1421"/>
                    <a:pt x="439" y="1445"/>
                    <a:pt x="456" y="1470"/>
                  </a:cubicBezTo>
                  <a:lnTo>
                    <a:pt x="340" y="1470"/>
                  </a:lnTo>
                  <a:close/>
                  <a:moveTo>
                    <a:pt x="468" y="1458"/>
                  </a:moveTo>
                  <a:cubicBezTo>
                    <a:pt x="428" y="1428"/>
                    <a:pt x="394" y="1394"/>
                    <a:pt x="364" y="1354"/>
                  </a:cubicBezTo>
                  <a:cubicBezTo>
                    <a:pt x="508" y="1354"/>
                    <a:pt x="508" y="1354"/>
                    <a:pt x="508" y="1354"/>
                  </a:cubicBezTo>
                  <a:cubicBezTo>
                    <a:pt x="498" y="1392"/>
                    <a:pt x="479" y="1421"/>
                    <a:pt x="468" y="1458"/>
                  </a:cubicBezTo>
                  <a:close/>
                  <a:moveTo>
                    <a:pt x="376" y="1346"/>
                  </a:moveTo>
                  <a:cubicBezTo>
                    <a:pt x="362" y="1339"/>
                    <a:pt x="390" y="1324"/>
                    <a:pt x="400" y="1314"/>
                  </a:cubicBezTo>
                  <a:cubicBezTo>
                    <a:pt x="436" y="1278"/>
                    <a:pt x="480" y="1232"/>
                    <a:pt x="516" y="1194"/>
                  </a:cubicBezTo>
                  <a:cubicBezTo>
                    <a:pt x="570" y="1238"/>
                    <a:pt x="630" y="1298"/>
                    <a:pt x="668" y="1346"/>
                  </a:cubicBezTo>
                  <a:lnTo>
                    <a:pt x="376" y="1346"/>
                  </a:lnTo>
                  <a:close/>
                  <a:moveTo>
                    <a:pt x="532" y="1354"/>
                  </a:moveTo>
                  <a:cubicBezTo>
                    <a:pt x="676" y="1354"/>
                    <a:pt x="676" y="1354"/>
                    <a:pt x="676" y="1354"/>
                  </a:cubicBezTo>
                  <a:cubicBezTo>
                    <a:pt x="646" y="1394"/>
                    <a:pt x="612" y="1428"/>
                    <a:pt x="572" y="1458"/>
                  </a:cubicBezTo>
                  <a:cubicBezTo>
                    <a:pt x="561" y="1421"/>
                    <a:pt x="541" y="1393"/>
                    <a:pt x="532" y="1354"/>
                  </a:cubicBezTo>
                  <a:close/>
                  <a:moveTo>
                    <a:pt x="636" y="1410"/>
                  </a:moveTo>
                  <a:cubicBezTo>
                    <a:pt x="663" y="1424"/>
                    <a:pt x="681" y="1448"/>
                    <a:pt x="700" y="1470"/>
                  </a:cubicBezTo>
                  <a:cubicBezTo>
                    <a:pt x="584" y="1470"/>
                    <a:pt x="584" y="1470"/>
                    <a:pt x="584" y="1470"/>
                  </a:cubicBezTo>
                  <a:cubicBezTo>
                    <a:pt x="595" y="1444"/>
                    <a:pt x="622" y="1433"/>
                    <a:pt x="636" y="1410"/>
                  </a:cubicBezTo>
                  <a:close/>
                  <a:moveTo>
                    <a:pt x="584" y="1478"/>
                  </a:moveTo>
                  <a:cubicBezTo>
                    <a:pt x="704" y="1478"/>
                    <a:pt x="704" y="1478"/>
                    <a:pt x="704" y="1478"/>
                  </a:cubicBezTo>
                  <a:cubicBezTo>
                    <a:pt x="679" y="1514"/>
                    <a:pt x="655" y="1552"/>
                    <a:pt x="624" y="1582"/>
                  </a:cubicBezTo>
                  <a:cubicBezTo>
                    <a:pt x="613" y="1545"/>
                    <a:pt x="594" y="1516"/>
                    <a:pt x="584" y="1478"/>
                  </a:cubicBezTo>
                  <a:close/>
                  <a:moveTo>
                    <a:pt x="668" y="1538"/>
                  </a:moveTo>
                  <a:cubicBezTo>
                    <a:pt x="690" y="1550"/>
                    <a:pt x="708" y="1568"/>
                    <a:pt x="720" y="1590"/>
                  </a:cubicBezTo>
                  <a:cubicBezTo>
                    <a:pt x="636" y="1590"/>
                    <a:pt x="636" y="1590"/>
                    <a:pt x="636" y="1590"/>
                  </a:cubicBezTo>
                  <a:cubicBezTo>
                    <a:pt x="641" y="1567"/>
                    <a:pt x="661" y="1558"/>
                    <a:pt x="668" y="1538"/>
                  </a:cubicBezTo>
                  <a:close/>
                  <a:moveTo>
                    <a:pt x="632" y="1594"/>
                  </a:moveTo>
                  <a:cubicBezTo>
                    <a:pt x="724" y="1594"/>
                    <a:pt x="724" y="1594"/>
                    <a:pt x="724" y="1594"/>
                  </a:cubicBezTo>
                  <a:cubicBezTo>
                    <a:pt x="713" y="1633"/>
                    <a:pt x="695" y="1666"/>
                    <a:pt x="680" y="1702"/>
                  </a:cubicBezTo>
                  <a:cubicBezTo>
                    <a:pt x="660" y="1670"/>
                    <a:pt x="647" y="1631"/>
                    <a:pt x="632" y="1594"/>
                  </a:cubicBezTo>
                  <a:close/>
                  <a:moveTo>
                    <a:pt x="700" y="1670"/>
                  </a:moveTo>
                  <a:cubicBezTo>
                    <a:pt x="718" y="1678"/>
                    <a:pt x="732" y="1692"/>
                    <a:pt x="740" y="1710"/>
                  </a:cubicBezTo>
                  <a:cubicBezTo>
                    <a:pt x="684" y="1710"/>
                    <a:pt x="684" y="1710"/>
                    <a:pt x="684" y="1710"/>
                  </a:cubicBezTo>
                  <a:cubicBezTo>
                    <a:pt x="690" y="1697"/>
                    <a:pt x="697" y="1686"/>
                    <a:pt x="700" y="1670"/>
                  </a:cubicBezTo>
                  <a:close/>
                  <a:moveTo>
                    <a:pt x="684" y="1718"/>
                  </a:moveTo>
                  <a:cubicBezTo>
                    <a:pt x="748" y="1718"/>
                    <a:pt x="748" y="1718"/>
                    <a:pt x="748" y="1718"/>
                  </a:cubicBezTo>
                  <a:cubicBezTo>
                    <a:pt x="741" y="1751"/>
                    <a:pt x="736" y="1786"/>
                    <a:pt x="728" y="1818"/>
                  </a:cubicBezTo>
                  <a:cubicBezTo>
                    <a:pt x="711" y="1787"/>
                    <a:pt x="698" y="1752"/>
                    <a:pt x="684" y="1718"/>
                  </a:cubicBezTo>
                  <a:close/>
                  <a:moveTo>
                    <a:pt x="736" y="1806"/>
                  </a:moveTo>
                  <a:cubicBezTo>
                    <a:pt x="752" y="1806"/>
                    <a:pt x="752" y="1822"/>
                    <a:pt x="764" y="1826"/>
                  </a:cubicBezTo>
                  <a:cubicBezTo>
                    <a:pt x="762" y="1835"/>
                    <a:pt x="744" y="1827"/>
                    <a:pt x="736" y="1830"/>
                  </a:cubicBezTo>
                  <a:lnTo>
                    <a:pt x="736" y="1806"/>
                  </a:lnTo>
                  <a:close/>
                  <a:moveTo>
                    <a:pt x="796" y="1978"/>
                  </a:moveTo>
                  <a:cubicBezTo>
                    <a:pt x="773" y="1934"/>
                    <a:pt x="754" y="1886"/>
                    <a:pt x="736" y="1838"/>
                  </a:cubicBezTo>
                  <a:cubicBezTo>
                    <a:pt x="772" y="1838"/>
                    <a:pt x="772" y="1838"/>
                    <a:pt x="772" y="1838"/>
                  </a:cubicBezTo>
                  <a:cubicBezTo>
                    <a:pt x="782" y="1883"/>
                    <a:pt x="790" y="1930"/>
                    <a:pt x="796" y="1978"/>
                  </a:cubicBezTo>
                  <a:close/>
                  <a:moveTo>
                    <a:pt x="768" y="1818"/>
                  </a:moveTo>
                  <a:cubicBezTo>
                    <a:pt x="733" y="1805"/>
                    <a:pt x="744" y="1767"/>
                    <a:pt x="752" y="1730"/>
                  </a:cubicBezTo>
                  <a:cubicBezTo>
                    <a:pt x="761" y="1755"/>
                    <a:pt x="765" y="1787"/>
                    <a:pt x="768" y="1818"/>
                  </a:cubicBezTo>
                  <a:close/>
                  <a:moveTo>
                    <a:pt x="708" y="1662"/>
                  </a:moveTo>
                  <a:cubicBezTo>
                    <a:pt x="711" y="1639"/>
                    <a:pt x="724" y="1627"/>
                    <a:pt x="728" y="1606"/>
                  </a:cubicBezTo>
                  <a:cubicBezTo>
                    <a:pt x="744" y="1629"/>
                    <a:pt x="742" y="1669"/>
                    <a:pt x="748" y="1702"/>
                  </a:cubicBezTo>
                  <a:cubicBezTo>
                    <a:pt x="733" y="1690"/>
                    <a:pt x="720" y="1677"/>
                    <a:pt x="708" y="1662"/>
                  </a:cubicBezTo>
                  <a:close/>
                  <a:moveTo>
                    <a:pt x="676" y="1530"/>
                  </a:moveTo>
                  <a:cubicBezTo>
                    <a:pt x="687" y="1515"/>
                    <a:pt x="699" y="1502"/>
                    <a:pt x="708" y="1486"/>
                  </a:cubicBezTo>
                  <a:cubicBezTo>
                    <a:pt x="722" y="1510"/>
                    <a:pt x="721" y="1548"/>
                    <a:pt x="728" y="1578"/>
                  </a:cubicBezTo>
                  <a:cubicBezTo>
                    <a:pt x="705" y="1568"/>
                    <a:pt x="693" y="1546"/>
                    <a:pt x="676" y="1530"/>
                  </a:cubicBezTo>
                  <a:close/>
                  <a:moveTo>
                    <a:pt x="692" y="1366"/>
                  </a:moveTo>
                  <a:cubicBezTo>
                    <a:pt x="697" y="1398"/>
                    <a:pt x="703" y="1430"/>
                    <a:pt x="708" y="1462"/>
                  </a:cubicBezTo>
                  <a:cubicBezTo>
                    <a:pt x="686" y="1446"/>
                    <a:pt x="671" y="1422"/>
                    <a:pt x="648" y="1406"/>
                  </a:cubicBezTo>
                  <a:cubicBezTo>
                    <a:pt x="654" y="1385"/>
                    <a:pt x="675" y="1379"/>
                    <a:pt x="684" y="1362"/>
                  </a:cubicBezTo>
                  <a:cubicBezTo>
                    <a:pt x="689" y="1361"/>
                    <a:pt x="691" y="1363"/>
                    <a:pt x="692" y="1366"/>
                  </a:cubicBezTo>
                  <a:close/>
                  <a:moveTo>
                    <a:pt x="600" y="1254"/>
                  </a:moveTo>
                  <a:cubicBezTo>
                    <a:pt x="672" y="1254"/>
                    <a:pt x="672" y="1254"/>
                    <a:pt x="672" y="1254"/>
                  </a:cubicBezTo>
                  <a:cubicBezTo>
                    <a:pt x="679" y="1282"/>
                    <a:pt x="681" y="1314"/>
                    <a:pt x="688" y="1342"/>
                  </a:cubicBezTo>
                  <a:cubicBezTo>
                    <a:pt x="654" y="1318"/>
                    <a:pt x="624" y="1288"/>
                    <a:pt x="600" y="1254"/>
                  </a:cubicBezTo>
                  <a:close/>
                  <a:moveTo>
                    <a:pt x="672" y="1242"/>
                  </a:moveTo>
                  <a:cubicBezTo>
                    <a:pt x="656" y="1251"/>
                    <a:pt x="623" y="1243"/>
                    <a:pt x="600" y="1246"/>
                  </a:cubicBezTo>
                  <a:cubicBezTo>
                    <a:pt x="616" y="1225"/>
                    <a:pt x="640" y="1214"/>
                    <a:pt x="656" y="1194"/>
                  </a:cubicBezTo>
                  <a:cubicBezTo>
                    <a:pt x="673" y="1198"/>
                    <a:pt x="661" y="1232"/>
                    <a:pt x="672" y="1242"/>
                  </a:cubicBezTo>
                  <a:close/>
                  <a:moveTo>
                    <a:pt x="656" y="1174"/>
                  </a:moveTo>
                  <a:cubicBezTo>
                    <a:pt x="635" y="1162"/>
                    <a:pt x="609" y="1154"/>
                    <a:pt x="588" y="1142"/>
                  </a:cubicBezTo>
                  <a:cubicBezTo>
                    <a:pt x="602" y="1133"/>
                    <a:pt x="632" y="1140"/>
                    <a:pt x="652" y="1138"/>
                  </a:cubicBezTo>
                  <a:cubicBezTo>
                    <a:pt x="652" y="1151"/>
                    <a:pt x="659" y="1158"/>
                    <a:pt x="656" y="1174"/>
                  </a:cubicBezTo>
                  <a:close/>
                  <a:moveTo>
                    <a:pt x="648" y="1134"/>
                  </a:moveTo>
                  <a:cubicBezTo>
                    <a:pt x="584" y="1134"/>
                    <a:pt x="584" y="1134"/>
                    <a:pt x="584" y="1134"/>
                  </a:cubicBezTo>
                  <a:cubicBezTo>
                    <a:pt x="595" y="1108"/>
                    <a:pt x="622" y="1097"/>
                    <a:pt x="636" y="1074"/>
                  </a:cubicBezTo>
                  <a:cubicBezTo>
                    <a:pt x="649" y="1084"/>
                    <a:pt x="650" y="1123"/>
                    <a:pt x="648" y="1134"/>
                  </a:cubicBezTo>
                  <a:close/>
                  <a:moveTo>
                    <a:pt x="636" y="1050"/>
                  </a:moveTo>
                  <a:cubicBezTo>
                    <a:pt x="618" y="1040"/>
                    <a:pt x="603" y="1027"/>
                    <a:pt x="592" y="1010"/>
                  </a:cubicBezTo>
                  <a:cubicBezTo>
                    <a:pt x="628" y="1010"/>
                    <a:pt x="628" y="1010"/>
                    <a:pt x="628" y="1010"/>
                  </a:cubicBezTo>
                  <a:cubicBezTo>
                    <a:pt x="633" y="1021"/>
                    <a:pt x="635" y="1035"/>
                    <a:pt x="636" y="1050"/>
                  </a:cubicBezTo>
                  <a:close/>
                  <a:moveTo>
                    <a:pt x="624" y="946"/>
                  </a:moveTo>
                  <a:cubicBezTo>
                    <a:pt x="589" y="929"/>
                    <a:pt x="570" y="896"/>
                    <a:pt x="536" y="878"/>
                  </a:cubicBezTo>
                  <a:cubicBezTo>
                    <a:pt x="564" y="869"/>
                    <a:pt x="609" y="876"/>
                    <a:pt x="644" y="874"/>
                  </a:cubicBezTo>
                  <a:cubicBezTo>
                    <a:pt x="636" y="897"/>
                    <a:pt x="630" y="921"/>
                    <a:pt x="624" y="946"/>
                  </a:cubicBezTo>
                  <a:close/>
                  <a:moveTo>
                    <a:pt x="648" y="862"/>
                  </a:moveTo>
                  <a:cubicBezTo>
                    <a:pt x="548" y="862"/>
                    <a:pt x="548" y="862"/>
                    <a:pt x="548" y="862"/>
                  </a:cubicBezTo>
                  <a:cubicBezTo>
                    <a:pt x="578" y="837"/>
                    <a:pt x="621" y="825"/>
                    <a:pt x="652" y="802"/>
                  </a:cubicBezTo>
                  <a:cubicBezTo>
                    <a:pt x="673" y="814"/>
                    <a:pt x="644" y="840"/>
                    <a:pt x="648" y="862"/>
                  </a:cubicBezTo>
                  <a:close/>
                  <a:moveTo>
                    <a:pt x="540" y="854"/>
                  </a:moveTo>
                  <a:cubicBezTo>
                    <a:pt x="558" y="819"/>
                    <a:pt x="581" y="791"/>
                    <a:pt x="600" y="758"/>
                  </a:cubicBezTo>
                  <a:cubicBezTo>
                    <a:pt x="623" y="767"/>
                    <a:pt x="646" y="776"/>
                    <a:pt x="660" y="794"/>
                  </a:cubicBezTo>
                  <a:cubicBezTo>
                    <a:pt x="617" y="810"/>
                    <a:pt x="583" y="836"/>
                    <a:pt x="540" y="854"/>
                  </a:cubicBezTo>
                  <a:close/>
                  <a:moveTo>
                    <a:pt x="668" y="782"/>
                  </a:moveTo>
                  <a:cubicBezTo>
                    <a:pt x="643" y="777"/>
                    <a:pt x="632" y="759"/>
                    <a:pt x="608" y="754"/>
                  </a:cubicBezTo>
                  <a:cubicBezTo>
                    <a:pt x="626" y="733"/>
                    <a:pt x="662" y="731"/>
                    <a:pt x="680" y="710"/>
                  </a:cubicBezTo>
                  <a:cubicBezTo>
                    <a:pt x="689" y="731"/>
                    <a:pt x="670" y="758"/>
                    <a:pt x="668" y="782"/>
                  </a:cubicBezTo>
                  <a:close/>
                  <a:moveTo>
                    <a:pt x="620" y="738"/>
                  </a:moveTo>
                  <a:cubicBezTo>
                    <a:pt x="615" y="721"/>
                    <a:pt x="644" y="703"/>
                    <a:pt x="648" y="682"/>
                  </a:cubicBezTo>
                  <a:cubicBezTo>
                    <a:pt x="663" y="684"/>
                    <a:pt x="672" y="693"/>
                    <a:pt x="684" y="698"/>
                  </a:cubicBezTo>
                  <a:cubicBezTo>
                    <a:pt x="669" y="718"/>
                    <a:pt x="639" y="722"/>
                    <a:pt x="620" y="738"/>
                  </a:cubicBezTo>
                  <a:close/>
                  <a:moveTo>
                    <a:pt x="692" y="694"/>
                  </a:moveTo>
                  <a:cubicBezTo>
                    <a:pt x="679" y="691"/>
                    <a:pt x="673" y="681"/>
                    <a:pt x="660" y="678"/>
                  </a:cubicBezTo>
                  <a:cubicBezTo>
                    <a:pt x="670" y="668"/>
                    <a:pt x="686" y="664"/>
                    <a:pt x="696" y="654"/>
                  </a:cubicBezTo>
                  <a:cubicBezTo>
                    <a:pt x="709" y="665"/>
                    <a:pt x="689" y="679"/>
                    <a:pt x="692" y="694"/>
                  </a:cubicBezTo>
                  <a:close/>
                  <a:moveTo>
                    <a:pt x="668" y="666"/>
                  </a:moveTo>
                  <a:cubicBezTo>
                    <a:pt x="662" y="652"/>
                    <a:pt x="679" y="626"/>
                    <a:pt x="708" y="634"/>
                  </a:cubicBezTo>
                  <a:cubicBezTo>
                    <a:pt x="703" y="653"/>
                    <a:pt x="678" y="652"/>
                    <a:pt x="668" y="666"/>
                  </a:cubicBezTo>
                  <a:close/>
                  <a:moveTo>
                    <a:pt x="708" y="630"/>
                  </a:moveTo>
                  <a:cubicBezTo>
                    <a:pt x="684" y="630"/>
                    <a:pt x="684" y="630"/>
                    <a:pt x="684" y="630"/>
                  </a:cubicBezTo>
                  <a:cubicBezTo>
                    <a:pt x="697" y="612"/>
                    <a:pt x="708" y="593"/>
                    <a:pt x="720" y="574"/>
                  </a:cubicBezTo>
                  <a:cubicBezTo>
                    <a:pt x="724" y="584"/>
                    <a:pt x="713" y="614"/>
                    <a:pt x="708" y="630"/>
                  </a:cubicBezTo>
                  <a:close/>
                  <a:moveTo>
                    <a:pt x="416" y="406"/>
                  </a:moveTo>
                  <a:cubicBezTo>
                    <a:pt x="441" y="434"/>
                    <a:pt x="469" y="460"/>
                    <a:pt x="488" y="494"/>
                  </a:cubicBezTo>
                  <a:cubicBezTo>
                    <a:pt x="509" y="484"/>
                    <a:pt x="509" y="509"/>
                    <a:pt x="516" y="510"/>
                  </a:cubicBezTo>
                  <a:cubicBezTo>
                    <a:pt x="527" y="510"/>
                    <a:pt x="525" y="488"/>
                    <a:pt x="548" y="494"/>
                  </a:cubicBezTo>
                  <a:cubicBezTo>
                    <a:pt x="597" y="436"/>
                    <a:pt x="642" y="375"/>
                    <a:pt x="696" y="322"/>
                  </a:cubicBezTo>
                  <a:cubicBezTo>
                    <a:pt x="694" y="306"/>
                    <a:pt x="693" y="305"/>
                    <a:pt x="700" y="294"/>
                  </a:cubicBezTo>
                  <a:cubicBezTo>
                    <a:pt x="705" y="293"/>
                    <a:pt x="707" y="295"/>
                    <a:pt x="708" y="298"/>
                  </a:cubicBezTo>
                  <a:cubicBezTo>
                    <a:pt x="707" y="340"/>
                    <a:pt x="716" y="385"/>
                    <a:pt x="720" y="430"/>
                  </a:cubicBezTo>
                  <a:cubicBezTo>
                    <a:pt x="723" y="465"/>
                    <a:pt x="733" y="509"/>
                    <a:pt x="728" y="538"/>
                  </a:cubicBezTo>
                  <a:cubicBezTo>
                    <a:pt x="721" y="578"/>
                    <a:pt x="683" y="596"/>
                    <a:pt x="672" y="630"/>
                  </a:cubicBezTo>
                  <a:cubicBezTo>
                    <a:pt x="668" y="634"/>
                    <a:pt x="668" y="634"/>
                    <a:pt x="668" y="634"/>
                  </a:cubicBezTo>
                  <a:cubicBezTo>
                    <a:pt x="622" y="710"/>
                    <a:pt x="570" y="781"/>
                    <a:pt x="524" y="858"/>
                  </a:cubicBezTo>
                  <a:cubicBezTo>
                    <a:pt x="483" y="817"/>
                    <a:pt x="455" y="761"/>
                    <a:pt x="416" y="702"/>
                  </a:cubicBezTo>
                  <a:cubicBezTo>
                    <a:pt x="402" y="680"/>
                    <a:pt x="383" y="651"/>
                    <a:pt x="364" y="622"/>
                  </a:cubicBezTo>
                  <a:cubicBezTo>
                    <a:pt x="347" y="596"/>
                    <a:pt x="317" y="565"/>
                    <a:pt x="312" y="542"/>
                  </a:cubicBezTo>
                  <a:cubicBezTo>
                    <a:pt x="303" y="496"/>
                    <a:pt x="326" y="456"/>
                    <a:pt x="324" y="406"/>
                  </a:cubicBezTo>
                  <a:cubicBezTo>
                    <a:pt x="324" y="402"/>
                    <a:pt x="324" y="402"/>
                    <a:pt x="324" y="402"/>
                  </a:cubicBezTo>
                  <a:cubicBezTo>
                    <a:pt x="326" y="365"/>
                    <a:pt x="333" y="333"/>
                    <a:pt x="332" y="294"/>
                  </a:cubicBezTo>
                  <a:cubicBezTo>
                    <a:pt x="345" y="298"/>
                    <a:pt x="349" y="306"/>
                    <a:pt x="344" y="318"/>
                  </a:cubicBezTo>
                  <a:cubicBezTo>
                    <a:pt x="370" y="342"/>
                    <a:pt x="416" y="406"/>
                    <a:pt x="416" y="406"/>
                  </a:cubicBezTo>
                  <a:close/>
                  <a:moveTo>
                    <a:pt x="740" y="518"/>
                  </a:moveTo>
                  <a:cubicBezTo>
                    <a:pt x="728" y="502"/>
                    <a:pt x="737" y="465"/>
                    <a:pt x="728" y="446"/>
                  </a:cubicBezTo>
                  <a:cubicBezTo>
                    <a:pt x="735" y="436"/>
                    <a:pt x="747" y="453"/>
                    <a:pt x="756" y="454"/>
                  </a:cubicBezTo>
                  <a:cubicBezTo>
                    <a:pt x="751" y="475"/>
                    <a:pt x="743" y="494"/>
                    <a:pt x="740" y="518"/>
                  </a:cubicBezTo>
                  <a:close/>
                  <a:moveTo>
                    <a:pt x="724" y="382"/>
                  </a:moveTo>
                  <a:cubicBezTo>
                    <a:pt x="738" y="391"/>
                    <a:pt x="759" y="393"/>
                    <a:pt x="764" y="410"/>
                  </a:cubicBezTo>
                  <a:cubicBezTo>
                    <a:pt x="751" y="413"/>
                    <a:pt x="741" y="418"/>
                    <a:pt x="732" y="426"/>
                  </a:cubicBezTo>
                  <a:cubicBezTo>
                    <a:pt x="726" y="415"/>
                    <a:pt x="724" y="399"/>
                    <a:pt x="724" y="382"/>
                  </a:cubicBezTo>
                  <a:close/>
                  <a:moveTo>
                    <a:pt x="760" y="446"/>
                  </a:moveTo>
                  <a:cubicBezTo>
                    <a:pt x="748" y="447"/>
                    <a:pt x="748" y="437"/>
                    <a:pt x="736" y="438"/>
                  </a:cubicBezTo>
                  <a:cubicBezTo>
                    <a:pt x="737" y="423"/>
                    <a:pt x="753" y="422"/>
                    <a:pt x="764" y="418"/>
                  </a:cubicBezTo>
                  <a:cubicBezTo>
                    <a:pt x="766" y="430"/>
                    <a:pt x="757" y="432"/>
                    <a:pt x="760" y="446"/>
                  </a:cubicBezTo>
                  <a:close/>
                  <a:moveTo>
                    <a:pt x="772" y="398"/>
                  </a:moveTo>
                  <a:cubicBezTo>
                    <a:pt x="757" y="389"/>
                    <a:pt x="736" y="386"/>
                    <a:pt x="728" y="370"/>
                  </a:cubicBezTo>
                  <a:cubicBezTo>
                    <a:pt x="749" y="364"/>
                    <a:pt x="764" y="353"/>
                    <a:pt x="780" y="342"/>
                  </a:cubicBezTo>
                  <a:cubicBezTo>
                    <a:pt x="789" y="356"/>
                    <a:pt x="771" y="378"/>
                    <a:pt x="772" y="398"/>
                  </a:cubicBezTo>
                  <a:close/>
                  <a:moveTo>
                    <a:pt x="720" y="362"/>
                  </a:moveTo>
                  <a:cubicBezTo>
                    <a:pt x="723" y="335"/>
                    <a:pt x="716" y="318"/>
                    <a:pt x="716" y="294"/>
                  </a:cubicBezTo>
                  <a:cubicBezTo>
                    <a:pt x="744" y="302"/>
                    <a:pt x="762" y="320"/>
                    <a:pt x="788" y="330"/>
                  </a:cubicBezTo>
                  <a:cubicBezTo>
                    <a:pt x="768" y="341"/>
                    <a:pt x="742" y="365"/>
                    <a:pt x="720" y="362"/>
                  </a:cubicBezTo>
                  <a:close/>
                  <a:moveTo>
                    <a:pt x="792" y="322"/>
                  </a:moveTo>
                  <a:cubicBezTo>
                    <a:pt x="769" y="313"/>
                    <a:pt x="745" y="305"/>
                    <a:pt x="732" y="286"/>
                  </a:cubicBezTo>
                  <a:cubicBezTo>
                    <a:pt x="754" y="288"/>
                    <a:pt x="785" y="281"/>
                    <a:pt x="800" y="290"/>
                  </a:cubicBezTo>
                  <a:cubicBezTo>
                    <a:pt x="800" y="303"/>
                    <a:pt x="791" y="307"/>
                    <a:pt x="792" y="322"/>
                  </a:cubicBezTo>
                  <a:close/>
                  <a:moveTo>
                    <a:pt x="804" y="274"/>
                  </a:moveTo>
                  <a:cubicBezTo>
                    <a:pt x="791" y="254"/>
                    <a:pt x="775" y="236"/>
                    <a:pt x="768" y="210"/>
                  </a:cubicBezTo>
                  <a:cubicBezTo>
                    <a:pt x="779" y="218"/>
                    <a:pt x="803" y="212"/>
                    <a:pt x="820" y="214"/>
                  </a:cubicBezTo>
                  <a:cubicBezTo>
                    <a:pt x="816" y="235"/>
                    <a:pt x="809" y="253"/>
                    <a:pt x="804" y="274"/>
                  </a:cubicBezTo>
                  <a:close/>
                  <a:moveTo>
                    <a:pt x="816" y="274"/>
                  </a:moveTo>
                  <a:cubicBezTo>
                    <a:pt x="818" y="255"/>
                    <a:pt x="825" y="240"/>
                    <a:pt x="828" y="222"/>
                  </a:cubicBezTo>
                  <a:cubicBezTo>
                    <a:pt x="842" y="232"/>
                    <a:pt x="850" y="248"/>
                    <a:pt x="856" y="266"/>
                  </a:cubicBezTo>
                  <a:cubicBezTo>
                    <a:pt x="839" y="265"/>
                    <a:pt x="830" y="272"/>
                    <a:pt x="816" y="274"/>
                  </a:cubicBezTo>
                  <a:close/>
                  <a:moveTo>
                    <a:pt x="836" y="218"/>
                  </a:moveTo>
                  <a:cubicBezTo>
                    <a:pt x="848" y="206"/>
                    <a:pt x="869" y="219"/>
                    <a:pt x="884" y="218"/>
                  </a:cubicBezTo>
                  <a:cubicBezTo>
                    <a:pt x="881" y="235"/>
                    <a:pt x="869" y="242"/>
                    <a:pt x="864" y="258"/>
                  </a:cubicBezTo>
                  <a:cubicBezTo>
                    <a:pt x="852" y="247"/>
                    <a:pt x="848" y="228"/>
                    <a:pt x="836" y="218"/>
                  </a:cubicBezTo>
                  <a:close/>
                  <a:moveTo>
                    <a:pt x="872" y="258"/>
                  </a:moveTo>
                  <a:cubicBezTo>
                    <a:pt x="878" y="245"/>
                    <a:pt x="887" y="235"/>
                    <a:pt x="892" y="222"/>
                  </a:cubicBezTo>
                  <a:cubicBezTo>
                    <a:pt x="904" y="224"/>
                    <a:pt x="900" y="243"/>
                    <a:pt x="912" y="246"/>
                  </a:cubicBezTo>
                  <a:cubicBezTo>
                    <a:pt x="904" y="255"/>
                    <a:pt x="888" y="257"/>
                    <a:pt x="872" y="258"/>
                  </a:cubicBezTo>
                  <a:close/>
                  <a:moveTo>
                    <a:pt x="904" y="226"/>
                  </a:moveTo>
                  <a:cubicBezTo>
                    <a:pt x="906" y="217"/>
                    <a:pt x="924" y="224"/>
                    <a:pt x="932" y="222"/>
                  </a:cubicBezTo>
                  <a:cubicBezTo>
                    <a:pt x="931" y="232"/>
                    <a:pt x="920" y="234"/>
                    <a:pt x="920" y="246"/>
                  </a:cubicBezTo>
                  <a:cubicBezTo>
                    <a:pt x="909" y="245"/>
                    <a:pt x="913" y="229"/>
                    <a:pt x="904" y="226"/>
                  </a:cubicBezTo>
                  <a:close/>
                  <a:moveTo>
                    <a:pt x="928" y="246"/>
                  </a:moveTo>
                  <a:cubicBezTo>
                    <a:pt x="930" y="240"/>
                    <a:pt x="934" y="236"/>
                    <a:pt x="936" y="230"/>
                  </a:cubicBezTo>
                  <a:cubicBezTo>
                    <a:pt x="940" y="231"/>
                    <a:pt x="939" y="238"/>
                    <a:pt x="944" y="238"/>
                  </a:cubicBezTo>
                  <a:cubicBezTo>
                    <a:pt x="943" y="245"/>
                    <a:pt x="937" y="247"/>
                    <a:pt x="928" y="246"/>
                  </a:cubicBezTo>
                  <a:close/>
                  <a:moveTo>
                    <a:pt x="944" y="230"/>
                  </a:moveTo>
                  <a:cubicBezTo>
                    <a:pt x="954" y="218"/>
                    <a:pt x="970" y="233"/>
                    <a:pt x="984" y="230"/>
                  </a:cubicBezTo>
                  <a:cubicBezTo>
                    <a:pt x="974" y="238"/>
                    <a:pt x="952" y="242"/>
                    <a:pt x="944" y="230"/>
                  </a:cubicBezTo>
                  <a:close/>
                </a:path>
              </a:pathLst>
            </a:custGeom>
            <a:solidFill>
              <a:schemeClr val="bg1"/>
            </a:solidFill>
            <a:ln w="9525">
              <a:solidFill>
                <a:srgbClr val="FFC000"/>
              </a:solidFill>
              <a:round/>
              <a:headEnd/>
              <a:tailEnd/>
            </a:ln>
          </p:spPr>
          <p:txBody>
            <a:bodyPr/>
            <a:lstStyle/>
            <a:p>
              <a:endParaRPr lang="en-GB"/>
            </a:p>
          </p:txBody>
        </p:sp>
        <p:sp>
          <p:nvSpPr>
            <p:cNvPr id="5150" name="Freeform 118"/>
            <p:cNvSpPr>
              <a:spLocks noEditPoints="1"/>
            </p:cNvSpPr>
            <p:nvPr/>
          </p:nvSpPr>
          <p:spPr bwMode="gray">
            <a:xfrm>
              <a:off x="4661" y="1338"/>
              <a:ext cx="408" cy="496"/>
            </a:xfrm>
            <a:custGeom>
              <a:avLst/>
              <a:gdLst>
                <a:gd name="T0" fmla="*/ 1 w 1041"/>
                <a:gd name="T1" fmla="*/ 0 h 2060"/>
                <a:gd name="T2" fmla="*/ 1 w 1041"/>
                <a:gd name="T3" fmla="*/ 0 h 2060"/>
                <a:gd name="T4" fmla="*/ 0 w 1041"/>
                <a:gd name="T5" fmla="*/ 0 h 2060"/>
                <a:gd name="T6" fmla="*/ 1 w 1041"/>
                <a:gd name="T7" fmla="*/ 0 h 2060"/>
                <a:gd name="T8" fmla="*/ 1 w 1041"/>
                <a:gd name="T9" fmla="*/ 0 h 2060"/>
                <a:gd name="T10" fmla="*/ 1 w 1041"/>
                <a:gd name="T11" fmla="*/ 0 h 2060"/>
                <a:gd name="T12" fmla="*/ 1 w 1041"/>
                <a:gd name="T13" fmla="*/ 0 h 2060"/>
                <a:gd name="T14" fmla="*/ 1 w 1041"/>
                <a:gd name="T15" fmla="*/ 0 h 2060"/>
                <a:gd name="T16" fmla="*/ 1 w 1041"/>
                <a:gd name="T17" fmla="*/ 0 h 2060"/>
                <a:gd name="T18" fmla="*/ 1 w 1041"/>
                <a:gd name="T19" fmla="*/ 0 h 2060"/>
                <a:gd name="T20" fmla="*/ 1 w 1041"/>
                <a:gd name="T21" fmla="*/ 0 h 2060"/>
                <a:gd name="T22" fmla="*/ 1 w 1041"/>
                <a:gd name="T23" fmla="*/ 0 h 2060"/>
                <a:gd name="T24" fmla="*/ 1 w 1041"/>
                <a:gd name="T25" fmla="*/ 0 h 2060"/>
                <a:gd name="T26" fmla="*/ 1 w 1041"/>
                <a:gd name="T27" fmla="*/ 0 h 2060"/>
                <a:gd name="T28" fmla="*/ 1 w 1041"/>
                <a:gd name="T29" fmla="*/ 0 h 2060"/>
                <a:gd name="T30" fmla="*/ 1 w 1041"/>
                <a:gd name="T31" fmla="*/ 0 h 2060"/>
                <a:gd name="T32" fmla="*/ 1 w 1041"/>
                <a:gd name="T33" fmla="*/ 0 h 2060"/>
                <a:gd name="T34" fmla="*/ 1 w 1041"/>
                <a:gd name="T35" fmla="*/ 0 h 2060"/>
                <a:gd name="T36" fmla="*/ 1 w 1041"/>
                <a:gd name="T37" fmla="*/ 0 h 2060"/>
                <a:gd name="T38" fmla="*/ 1 w 1041"/>
                <a:gd name="T39" fmla="*/ 0 h 2060"/>
                <a:gd name="T40" fmla="*/ 1 w 1041"/>
                <a:gd name="T41" fmla="*/ 0 h 2060"/>
                <a:gd name="T42" fmla="*/ 1 w 1041"/>
                <a:gd name="T43" fmla="*/ 0 h 2060"/>
                <a:gd name="T44" fmla="*/ 1 w 1041"/>
                <a:gd name="T45" fmla="*/ 0 h 2060"/>
                <a:gd name="T46" fmla="*/ 1 w 1041"/>
                <a:gd name="T47" fmla="*/ 0 h 2060"/>
                <a:gd name="T48" fmla="*/ 1 w 1041"/>
                <a:gd name="T49" fmla="*/ 0 h 2060"/>
                <a:gd name="T50" fmla="*/ 1 w 1041"/>
                <a:gd name="T51" fmla="*/ 0 h 2060"/>
                <a:gd name="T52" fmla="*/ 1 w 1041"/>
                <a:gd name="T53" fmla="*/ 0 h 2060"/>
                <a:gd name="T54" fmla="*/ 1 w 1041"/>
                <a:gd name="T55" fmla="*/ 0 h 2060"/>
                <a:gd name="T56" fmla="*/ 1 w 1041"/>
                <a:gd name="T57" fmla="*/ 0 h 2060"/>
                <a:gd name="T58" fmla="*/ 1 w 1041"/>
                <a:gd name="T59" fmla="*/ 0 h 2060"/>
                <a:gd name="T60" fmla="*/ 1 w 1041"/>
                <a:gd name="T61" fmla="*/ 0 h 2060"/>
                <a:gd name="T62" fmla="*/ 1 w 1041"/>
                <a:gd name="T63" fmla="*/ 0 h 2060"/>
                <a:gd name="T64" fmla="*/ 1 w 1041"/>
                <a:gd name="T65" fmla="*/ 0 h 2060"/>
                <a:gd name="T66" fmla="*/ 1 w 1041"/>
                <a:gd name="T67" fmla="*/ 0 h 2060"/>
                <a:gd name="T68" fmla="*/ 1 w 1041"/>
                <a:gd name="T69" fmla="*/ 0 h 2060"/>
                <a:gd name="T70" fmla="*/ 1 w 1041"/>
                <a:gd name="T71" fmla="*/ 0 h 2060"/>
                <a:gd name="T72" fmla="*/ 1 w 1041"/>
                <a:gd name="T73" fmla="*/ 0 h 2060"/>
                <a:gd name="T74" fmla="*/ 1 w 1041"/>
                <a:gd name="T75" fmla="*/ 0 h 2060"/>
                <a:gd name="T76" fmla="*/ 1 w 1041"/>
                <a:gd name="T77" fmla="*/ 0 h 2060"/>
                <a:gd name="T78" fmla="*/ 1 w 1041"/>
                <a:gd name="T79" fmla="*/ 0 h 2060"/>
                <a:gd name="T80" fmla="*/ 1 w 1041"/>
                <a:gd name="T81" fmla="*/ 0 h 2060"/>
                <a:gd name="T82" fmla="*/ 1 w 1041"/>
                <a:gd name="T83" fmla="*/ 0 h 2060"/>
                <a:gd name="T84" fmla="*/ 1 w 1041"/>
                <a:gd name="T85" fmla="*/ 0 h 2060"/>
                <a:gd name="T86" fmla="*/ 1 w 1041"/>
                <a:gd name="T87" fmla="*/ 0 h 2060"/>
                <a:gd name="T88" fmla="*/ 1 w 1041"/>
                <a:gd name="T89" fmla="*/ 0 h 2060"/>
                <a:gd name="T90" fmla="*/ 1 w 1041"/>
                <a:gd name="T91" fmla="*/ 0 h 2060"/>
                <a:gd name="T92" fmla="*/ 1 w 1041"/>
                <a:gd name="T93" fmla="*/ 0 h 2060"/>
                <a:gd name="T94" fmla="*/ 1 w 1041"/>
                <a:gd name="T95" fmla="*/ 0 h 2060"/>
                <a:gd name="T96" fmla="*/ 1 w 1041"/>
                <a:gd name="T97" fmla="*/ 0 h 2060"/>
                <a:gd name="T98" fmla="*/ 1 w 1041"/>
                <a:gd name="T99" fmla="*/ 0 h 2060"/>
                <a:gd name="T100" fmla="*/ 1 w 1041"/>
                <a:gd name="T101" fmla="*/ 0 h 2060"/>
                <a:gd name="T102" fmla="*/ 1 w 1041"/>
                <a:gd name="T103" fmla="*/ 0 h 2060"/>
                <a:gd name="T104" fmla="*/ 1 w 1041"/>
                <a:gd name="T105" fmla="*/ 0 h 2060"/>
                <a:gd name="T106" fmla="*/ 1 w 1041"/>
                <a:gd name="T107" fmla="*/ 0 h 2060"/>
                <a:gd name="T108" fmla="*/ 1 w 1041"/>
                <a:gd name="T109" fmla="*/ 0 h 2060"/>
                <a:gd name="T110" fmla="*/ 1 w 1041"/>
                <a:gd name="T111" fmla="*/ 0 h 2060"/>
                <a:gd name="T112" fmla="*/ 1 w 1041"/>
                <a:gd name="T113" fmla="*/ 0 h 2060"/>
                <a:gd name="T114" fmla="*/ 1 w 1041"/>
                <a:gd name="T115" fmla="*/ 0 h 20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1"/>
                <a:gd name="T175" fmla="*/ 0 h 2060"/>
                <a:gd name="T176" fmla="*/ 1041 w 1041"/>
                <a:gd name="T177" fmla="*/ 2060 h 20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1" h="2060">
                  <a:moveTo>
                    <a:pt x="12" y="502"/>
                  </a:moveTo>
                  <a:cubicBezTo>
                    <a:pt x="4" y="502"/>
                    <a:pt x="4" y="502"/>
                    <a:pt x="4" y="502"/>
                  </a:cubicBezTo>
                  <a:cubicBezTo>
                    <a:pt x="4" y="504"/>
                    <a:pt x="4" y="507"/>
                    <a:pt x="0" y="506"/>
                  </a:cubicBezTo>
                  <a:cubicBezTo>
                    <a:pt x="0" y="514"/>
                    <a:pt x="0" y="514"/>
                    <a:pt x="0" y="514"/>
                  </a:cubicBezTo>
                  <a:cubicBezTo>
                    <a:pt x="3" y="514"/>
                    <a:pt x="5" y="514"/>
                    <a:pt x="4" y="518"/>
                  </a:cubicBezTo>
                  <a:cubicBezTo>
                    <a:pt x="12" y="518"/>
                    <a:pt x="12" y="518"/>
                    <a:pt x="12" y="518"/>
                  </a:cubicBezTo>
                  <a:cubicBezTo>
                    <a:pt x="12" y="515"/>
                    <a:pt x="13" y="513"/>
                    <a:pt x="16" y="514"/>
                  </a:cubicBezTo>
                  <a:cubicBezTo>
                    <a:pt x="16" y="506"/>
                    <a:pt x="16" y="506"/>
                    <a:pt x="16" y="506"/>
                  </a:cubicBezTo>
                  <a:cubicBezTo>
                    <a:pt x="14" y="506"/>
                    <a:pt x="11" y="505"/>
                    <a:pt x="12" y="502"/>
                  </a:cubicBezTo>
                  <a:close/>
                  <a:moveTo>
                    <a:pt x="28" y="518"/>
                  </a:moveTo>
                  <a:cubicBezTo>
                    <a:pt x="39" y="519"/>
                    <a:pt x="41" y="512"/>
                    <a:pt x="40" y="502"/>
                  </a:cubicBezTo>
                  <a:cubicBezTo>
                    <a:pt x="24" y="501"/>
                    <a:pt x="24" y="507"/>
                    <a:pt x="28" y="518"/>
                  </a:cubicBezTo>
                  <a:close/>
                  <a:moveTo>
                    <a:pt x="1012" y="518"/>
                  </a:moveTo>
                  <a:cubicBezTo>
                    <a:pt x="1012" y="502"/>
                    <a:pt x="1012" y="502"/>
                    <a:pt x="1012" y="502"/>
                  </a:cubicBezTo>
                  <a:cubicBezTo>
                    <a:pt x="1000" y="502"/>
                    <a:pt x="1000" y="502"/>
                    <a:pt x="1000" y="502"/>
                  </a:cubicBezTo>
                  <a:cubicBezTo>
                    <a:pt x="999" y="512"/>
                    <a:pt x="999" y="522"/>
                    <a:pt x="1012" y="518"/>
                  </a:cubicBezTo>
                  <a:close/>
                  <a:moveTo>
                    <a:pt x="1040" y="514"/>
                  </a:moveTo>
                  <a:cubicBezTo>
                    <a:pt x="1041" y="503"/>
                    <a:pt x="1035" y="501"/>
                    <a:pt x="1024" y="502"/>
                  </a:cubicBezTo>
                  <a:cubicBezTo>
                    <a:pt x="1021" y="516"/>
                    <a:pt x="1033" y="522"/>
                    <a:pt x="1040" y="514"/>
                  </a:cubicBezTo>
                  <a:close/>
                  <a:moveTo>
                    <a:pt x="508" y="534"/>
                  </a:moveTo>
                  <a:cubicBezTo>
                    <a:pt x="509" y="528"/>
                    <a:pt x="515" y="527"/>
                    <a:pt x="516" y="522"/>
                  </a:cubicBezTo>
                  <a:cubicBezTo>
                    <a:pt x="511" y="521"/>
                    <a:pt x="509" y="516"/>
                    <a:pt x="500" y="518"/>
                  </a:cubicBezTo>
                  <a:cubicBezTo>
                    <a:pt x="499" y="527"/>
                    <a:pt x="501" y="533"/>
                    <a:pt x="508" y="534"/>
                  </a:cubicBezTo>
                  <a:close/>
                  <a:moveTo>
                    <a:pt x="524" y="518"/>
                  </a:moveTo>
                  <a:cubicBezTo>
                    <a:pt x="516" y="533"/>
                    <a:pt x="545" y="536"/>
                    <a:pt x="540" y="522"/>
                  </a:cubicBezTo>
                  <a:cubicBezTo>
                    <a:pt x="539" y="516"/>
                    <a:pt x="530" y="518"/>
                    <a:pt x="524" y="518"/>
                  </a:cubicBezTo>
                  <a:close/>
                  <a:moveTo>
                    <a:pt x="12" y="526"/>
                  </a:moveTo>
                  <a:cubicBezTo>
                    <a:pt x="4" y="526"/>
                    <a:pt x="4" y="526"/>
                    <a:pt x="4" y="526"/>
                  </a:cubicBezTo>
                  <a:cubicBezTo>
                    <a:pt x="4" y="528"/>
                    <a:pt x="4" y="531"/>
                    <a:pt x="0" y="530"/>
                  </a:cubicBezTo>
                  <a:cubicBezTo>
                    <a:pt x="0" y="538"/>
                    <a:pt x="0" y="538"/>
                    <a:pt x="0" y="538"/>
                  </a:cubicBezTo>
                  <a:cubicBezTo>
                    <a:pt x="3" y="538"/>
                    <a:pt x="5" y="538"/>
                    <a:pt x="4" y="542"/>
                  </a:cubicBezTo>
                  <a:cubicBezTo>
                    <a:pt x="12" y="542"/>
                    <a:pt x="12" y="542"/>
                    <a:pt x="12" y="542"/>
                  </a:cubicBezTo>
                  <a:cubicBezTo>
                    <a:pt x="12" y="539"/>
                    <a:pt x="13" y="537"/>
                    <a:pt x="16" y="538"/>
                  </a:cubicBezTo>
                  <a:cubicBezTo>
                    <a:pt x="16" y="530"/>
                    <a:pt x="16" y="530"/>
                    <a:pt x="16" y="530"/>
                  </a:cubicBezTo>
                  <a:cubicBezTo>
                    <a:pt x="14" y="530"/>
                    <a:pt x="11" y="529"/>
                    <a:pt x="12" y="526"/>
                  </a:cubicBezTo>
                  <a:close/>
                  <a:moveTo>
                    <a:pt x="28" y="526"/>
                  </a:moveTo>
                  <a:cubicBezTo>
                    <a:pt x="28" y="531"/>
                    <a:pt x="26" y="535"/>
                    <a:pt x="24" y="538"/>
                  </a:cubicBezTo>
                  <a:cubicBezTo>
                    <a:pt x="30" y="539"/>
                    <a:pt x="32" y="544"/>
                    <a:pt x="40" y="542"/>
                  </a:cubicBezTo>
                  <a:cubicBezTo>
                    <a:pt x="41" y="531"/>
                    <a:pt x="39" y="525"/>
                    <a:pt x="28" y="526"/>
                  </a:cubicBezTo>
                  <a:close/>
                  <a:moveTo>
                    <a:pt x="1004" y="526"/>
                  </a:moveTo>
                  <a:cubicBezTo>
                    <a:pt x="1003" y="531"/>
                    <a:pt x="998" y="533"/>
                    <a:pt x="1000" y="542"/>
                  </a:cubicBezTo>
                  <a:cubicBezTo>
                    <a:pt x="1012" y="542"/>
                    <a:pt x="1012" y="542"/>
                    <a:pt x="1012" y="542"/>
                  </a:cubicBezTo>
                  <a:cubicBezTo>
                    <a:pt x="1011" y="535"/>
                    <a:pt x="1016" y="522"/>
                    <a:pt x="1004" y="526"/>
                  </a:cubicBezTo>
                  <a:close/>
                  <a:moveTo>
                    <a:pt x="1028" y="526"/>
                  </a:moveTo>
                  <a:cubicBezTo>
                    <a:pt x="1027" y="531"/>
                    <a:pt x="1022" y="533"/>
                    <a:pt x="1024" y="542"/>
                  </a:cubicBezTo>
                  <a:cubicBezTo>
                    <a:pt x="1035" y="543"/>
                    <a:pt x="1041" y="540"/>
                    <a:pt x="1040" y="530"/>
                  </a:cubicBezTo>
                  <a:cubicBezTo>
                    <a:pt x="1035" y="530"/>
                    <a:pt x="1035" y="525"/>
                    <a:pt x="1028" y="526"/>
                  </a:cubicBezTo>
                  <a:close/>
                  <a:moveTo>
                    <a:pt x="500" y="542"/>
                  </a:moveTo>
                  <a:cubicBezTo>
                    <a:pt x="497" y="556"/>
                    <a:pt x="509" y="562"/>
                    <a:pt x="516" y="554"/>
                  </a:cubicBezTo>
                  <a:cubicBezTo>
                    <a:pt x="517" y="543"/>
                    <a:pt x="511" y="541"/>
                    <a:pt x="500" y="542"/>
                  </a:cubicBezTo>
                  <a:close/>
                  <a:moveTo>
                    <a:pt x="1028" y="438"/>
                  </a:moveTo>
                  <a:cubicBezTo>
                    <a:pt x="1028" y="377"/>
                    <a:pt x="1031" y="316"/>
                    <a:pt x="1032" y="254"/>
                  </a:cubicBezTo>
                  <a:cubicBezTo>
                    <a:pt x="1015" y="255"/>
                    <a:pt x="1024" y="230"/>
                    <a:pt x="1016" y="222"/>
                  </a:cubicBezTo>
                  <a:cubicBezTo>
                    <a:pt x="954" y="216"/>
                    <a:pt x="889" y="213"/>
                    <a:pt x="836" y="198"/>
                  </a:cubicBezTo>
                  <a:cubicBezTo>
                    <a:pt x="849" y="151"/>
                    <a:pt x="860" y="97"/>
                    <a:pt x="872" y="54"/>
                  </a:cubicBezTo>
                  <a:cubicBezTo>
                    <a:pt x="877" y="38"/>
                    <a:pt x="879" y="19"/>
                    <a:pt x="892" y="10"/>
                  </a:cubicBezTo>
                  <a:cubicBezTo>
                    <a:pt x="901" y="13"/>
                    <a:pt x="882" y="37"/>
                    <a:pt x="904" y="34"/>
                  </a:cubicBezTo>
                  <a:cubicBezTo>
                    <a:pt x="913" y="19"/>
                    <a:pt x="902" y="8"/>
                    <a:pt x="892" y="6"/>
                  </a:cubicBezTo>
                  <a:cubicBezTo>
                    <a:pt x="868" y="0"/>
                    <a:pt x="833" y="71"/>
                    <a:pt x="816" y="98"/>
                  </a:cubicBezTo>
                  <a:cubicBezTo>
                    <a:pt x="788" y="143"/>
                    <a:pt x="771" y="179"/>
                    <a:pt x="752" y="202"/>
                  </a:cubicBezTo>
                  <a:cubicBezTo>
                    <a:pt x="284" y="202"/>
                    <a:pt x="284" y="202"/>
                    <a:pt x="284" y="202"/>
                  </a:cubicBezTo>
                  <a:cubicBezTo>
                    <a:pt x="266" y="160"/>
                    <a:pt x="226" y="119"/>
                    <a:pt x="216" y="82"/>
                  </a:cubicBezTo>
                  <a:cubicBezTo>
                    <a:pt x="223" y="82"/>
                    <a:pt x="214" y="81"/>
                    <a:pt x="208" y="78"/>
                  </a:cubicBezTo>
                  <a:cubicBezTo>
                    <a:pt x="203" y="75"/>
                    <a:pt x="191" y="52"/>
                    <a:pt x="184" y="42"/>
                  </a:cubicBezTo>
                  <a:cubicBezTo>
                    <a:pt x="174" y="26"/>
                    <a:pt x="174" y="7"/>
                    <a:pt x="156" y="6"/>
                  </a:cubicBezTo>
                  <a:cubicBezTo>
                    <a:pt x="133" y="4"/>
                    <a:pt x="129" y="24"/>
                    <a:pt x="136" y="34"/>
                  </a:cubicBezTo>
                  <a:cubicBezTo>
                    <a:pt x="161" y="37"/>
                    <a:pt x="133" y="8"/>
                    <a:pt x="152" y="10"/>
                  </a:cubicBezTo>
                  <a:cubicBezTo>
                    <a:pt x="159" y="28"/>
                    <a:pt x="198" y="160"/>
                    <a:pt x="204" y="202"/>
                  </a:cubicBezTo>
                  <a:cubicBezTo>
                    <a:pt x="142" y="208"/>
                    <a:pt x="85" y="219"/>
                    <a:pt x="20" y="222"/>
                  </a:cubicBezTo>
                  <a:cubicBezTo>
                    <a:pt x="11" y="266"/>
                    <a:pt x="8" y="284"/>
                    <a:pt x="8" y="318"/>
                  </a:cubicBezTo>
                  <a:cubicBezTo>
                    <a:pt x="8" y="363"/>
                    <a:pt x="12" y="404"/>
                    <a:pt x="12" y="442"/>
                  </a:cubicBezTo>
                  <a:cubicBezTo>
                    <a:pt x="12" y="461"/>
                    <a:pt x="1" y="487"/>
                    <a:pt x="24" y="498"/>
                  </a:cubicBezTo>
                  <a:cubicBezTo>
                    <a:pt x="38" y="427"/>
                    <a:pt x="37" y="305"/>
                    <a:pt x="24" y="234"/>
                  </a:cubicBezTo>
                  <a:cubicBezTo>
                    <a:pt x="91" y="253"/>
                    <a:pt x="160" y="268"/>
                    <a:pt x="228" y="286"/>
                  </a:cubicBezTo>
                  <a:cubicBezTo>
                    <a:pt x="237" y="323"/>
                    <a:pt x="256" y="370"/>
                    <a:pt x="256" y="402"/>
                  </a:cubicBezTo>
                  <a:cubicBezTo>
                    <a:pt x="260" y="406"/>
                    <a:pt x="260" y="406"/>
                    <a:pt x="260" y="406"/>
                  </a:cubicBezTo>
                  <a:cubicBezTo>
                    <a:pt x="298" y="545"/>
                    <a:pt x="335" y="679"/>
                    <a:pt x="372" y="818"/>
                  </a:cubicBezTo>
                  <a:cubicBezTo>
                    <a:pt x="384" y="863"/>
                    <a:pt x="407" y="916"/>
                    <a:pt x="408" y="958"/>
                  </a:cubicBezTo>
                  <a:cubicBezTo>
                    <a:pt x="409" y="996"/>
                    <a:pt x="392" y="1044"/>
                    <a:pt x="384" y="1090"/>
                  </a:cubicBezTo>
                  <a:cubicBezTo>
                    <a:pt x="327" y="1407"/>
                    <a:pt x="279" y="1724"/>
                    <a:pt x="224" y="2030"/>
                  </a:cubicBezTo>
                  <a:cubicBezTo>
                    <a:pt x="211" y="2034"/>
                    <a:pt x="179" y="2020"/>
                    <a:pt x="184" y="2042"/>
                  </a:cubicBezTo>
                  <a:cubicBezTo>
                    <a:pt x="184" y="2058"/>
                    <a:pt x="212" y="2046"/>
                    <a:pt x="224" y="2050"/>
                  </a:cubicBezTo>
                  <a:cubicBezTo>
                    <a:pt x="238" y="2046"/>
                    <a:pt x="269" y="2060"/>
                    <a:pt x="264" y="2038"/>
                  </a:cubicBezTo>
                  <a:cubicBezTo>
                    <a:pt x="269" y="2020"/>
                    <a:pt x="237" y="2038"/>
                    <a:pt x="236" y="2026"/>
                  </a:cubicBezTo>
                  <a:cubicBezTo>
                    <a:pt x="318" y="1834"/>
                    <a:pt x="404" y="1632"/>
                    <a:pt x="484" y="1442"/>
                  </a:cubicBezTo>
                  <a:cubicBezTo>
                    <a:pt x="496" y="1414"/>
                    <a:pt x="503" y="1384"/>
                    <a:pt x="524" y="1362"/>
                  </a:cubicBezTo>
                  <a:cubicBezTo>
                    <a:pt x="614" y="1588"/>
                    <a:pt x="712" y="1806"/>
                    <a:pt x="804" y="2030"/>
                  </a:cubicBezTo>
                  <a:cubicBezTo>
                    <a:pt x="791" y="2031"/>
                    <a:pt x="769" y="2025"/>
                    <a:pt x="772" y="2042"/>
                  </a:cubicBezTo>
                  <a:cubicBezTo>
                    <a:pt x="774" y="2056"/>
                    <a:pt x="798" y="2048"/>
                    <a:pt x="812" y="2050"/>
                  </a:cubicBezTo>
                  <a:cubicBezTo>
                    <a:pt x="820" y="2050"/>
                    <a:pt x="820" y="2050"/>
                    <a:pt x="820" y="2050"/>
                  </a:cubicBezTo>
                  <a:cubicBezTo>
                    <a:pt x="831" y="2046"/>
                    <a:pt x="858" y="2058"/>
                    <a:pt x="856" y="2042"/>
                  </a:cubicBezTo>
                  <a:cubicBezTo>
                    <a:pt x="860" y="2019"/>
                    <a:pt x="823" y="2038"/>
                    <a:pt x="816" y="2026"/>
                  </a:cubicBezTo>
                  <a:cubicBezTo>
                    <a:pt x="763" y="1729"/>
                    <a:pt x="709" y="1397"/>
                    <a:pt x="656" y="1094"/>
                  </a:cubicBezTo>
                  <a:cubicBezTo>
                    <a:pt x="648" y="1047"/>
                    <a:pt x="631" y="997"/>
                    <a:pt x="632" y="958"/>
                  </a:cubicBezTo>
                  <a:cubicBezTo>
                    <a:pt x="633" y="932"/>
                    <a:pt x="645" y="904"/>
                    <a:pt x="652" y="878"/>
                  </a:cubicBezTo>
                  <a:cubicBezTo>
                    <a:pt x="674" y="795"/>
                    <a:pt x="695" y="712"/>
                    <a:pt x="720" y="634"/>
                  </a:cubicBezTo>
                  <a:cubicBezTo>
                    <a:pt x="729" y="633"/>
                    <a:pt x="737" y="569"/>
                    <a:pt x="744" y="542"/>
                  </a:cubicBezTo>
                  <a:cubicBezTo>
                    <a:pt x="768" y="451"/>
                    <a:pt x="792" y="349"/>
                    <a:pt x="812" y="286"/>
                  </a:cubicBezTo>
                  <a:cubicBezTo>
                    <a:pt x="878" y="271"/>
                    <a:pt x="956" y="246"/>
                    <a:pt x="1016" y="238"/>
                  </a:cubicBezTo>
                  <a:cubicBezTo>
                    <a:pt x="1021" y="254"/>
                    <a:pt x="1003" y="246"/>
                    <a:pt x="1008" y="262"/>
                  </a:cubicBezTo>
                  <a:cubicBezTo>
                    <a:pt x="1008" y="386"/>
                    <a:pt x="1008" y="386"/>
                    <a:pt x="1008" y="386"/>
                  </a:cubicBezTo>
                  <a:cubicBezTo>
                    <a:pt x="1008" y="428"/>
                    <a:pt x="1000" y="472"/>
                    <a:pt x="1020" y="498"/>
                  </a:cubicBezTo>
                  <a:cubicBezTo>
                    <a:pt x="1038" y="481"/>
                    <a:pt x="1028" y="458"/>
                    <a:pt x="1028" y="438"/>
                  </a:cubicBezTo>
                  <a:close/>
                  <a:moveTo>
                    <a:pt x="860" y="50"/>
                  </a:moveTo>
                  <a:cubicBezTo>
                    <a:pt x="865" y="67"/>
                    <a:pt x="855" y="103"/>
                    <a:pt x="828" y="102"/>
                  </a:cubicBezTo>
                  <a:cubicBezTo>
                    <a:pt x="839" y="84"/>
                    <a:pt x="850" y="68"/>
                    <a:pt x="860" y="50"/>
                  </a:cubicBezTo>
                  <a:close/>
                  <a:moveTo>
                    <a:pt x="844" y="102"/>
                  </a:moveTo>
                  <a:cubicBezTo>
                    <a:pt x="855" y="106"/>
                    <a:pt x="843" y="119"/>
                    <a:pt x="844" y="126"/>
                  </a:cubicBezTo>
                  <a:cubicBezTo>
                    <a:pt x="834" y="126"/>
                    <a:pt x="832" y="120"/>
                    <a:pt x="824" y="118"/>
                  </a:cubicBezTo>
                  <a:cubicBezTo>
                    <a:pt x="825" y="107"/>
                    <a:pt x="841" y="111"/>
                    <a:pt x="844" y="102"/>
                  </a:cubicBezTo>
                  <a:close/>
                  <a:moveTo>
                    <a:pt x="816" y="122"/>
                  </a:moveTo>
                  <a:cubicBezTo>
                    <a:pt x="824" y="126"/>
                    <a:pt x="832" y="130"/>
                    <a:pt x="840" y="134"/>
                  </a:cubicBezTo>
                  <a:cubicBezTo>
                    <a:pt x="831" y="149"/>
                    <a:pt x="807" y="149"/>
                    <a:pt x="796" y="162"/>
                  </a:cubicBezTo>
                  <a:cubicBezTo>
                    <a:pt x="789" y="150"/>
                    <a:pt x="812" y="135"/>
                    <a:pt x="816" y="122"/>
                  </a:cubicBezTo>
                  <a:close/>
                  <a:moveTo>
                    <a:pt x="836" y="150"/>
                  </a:moveTo>
                  <a:cubicBezTo>
                    <a:pt x="834" y="167"/>
                    <a:pt x="829" y="183"/>
                    <a:pt x="824" y="198"/>
                  </a:cubicBezTo>
                  <a:cubicBezTo>
                    <a:pt x="812" y="190"/>
                    <a:pt x="801" y="181"/>
                    <a:pt x="784" y="178"/>
                  </a:cubicBezTo>
                  <a:cubicBezTo>
                    <a:pt x="797" y="164"/>
                    <a:pt x="817" y="157"/>
                    <a:pt x="836" y="150"/>
                  </a:cubicBezTo>
                  <a:close/>
                  <a:moveTo>
                    <a:pt x="776" y="182"/>
                  </a:moveTo>
                  <a:cubicBezTo>
                    <a:pt x="791" y="184"/>
                    <a:pt x="800" y="193"/>
                    <a:pt x="812" y="198"/>
                  </a:cubicBezTo>
                  <a:cubicBezTo>
                    <a:pt x="805" y="207"/>
                    <a:pt x="782" y="199"/>
                    <a:pt x="768" y="202"/>
                  </a:cubicBezTo>
                  <a:cubicBezTo>
                    <a:pt x="765" y="190"/>
                    <a:pt x="779" y="194"/>
                    <a:pt x="776" y="182"/>
                  </a:cubicBezTo>
                  <a:close/>
                  <a:moveTo>
                    <a:pt x="796" y="274"/>
                  </a:moveTo>
                  <a:cubicBezTo>
                    <a:pt x="779" y="283"/>
                    <a:pt x="744" y="275"/>
                    <a:pt x="720" y="278"/>
                  </a:cubicBezTo>
                  <a:cubicBezTo>
                    <a:pt x="727" y="254"/>
                    <a:pt x="746" y="242"/>
                    <a:pt x="752" y="218"/>
                  </a:cubicBezTo>
                  <a:cubicBezTo>
                    <a:pt x="777" y="226"/>
                    <a:pt x="778" y="259"/>
                    <a:pt x="796" y="274"/>
                  </a:cubicBezTo>
                  <a:close/>
                  <a:moveTo>
                    <a:pt x="740" y="210"/>
                  </a:moveTo>
                  <a:cubicBezTo>
                    <a:pt x="744" y="227"/>
                    <a:pt x="723" y="254"/>
                    <a:pt x="708" y="266"/>
                  </a:cubicBezTo>
                  <a:cubicBezTo>
                    <a:pt x="708" y="244"/>
                    <a:pt x="698" y="233"/>
                    <a:pt x="696" y="214"/>
                  </a:cubicBezTo>
                  <a:cubicBezTo>
                    <a:pt x="710" y="211"/>
                    <a:pt x="733" y="219"/>
                    <a:pt x="740" y="210"/>
                  </a:cubicBezTo>
                  <a:close/>
                  <a:moveTo>
                    <a:pt x="704" y="278"/>
                  </a:moveTo>
                  <a:cubicBezTo>
                    <a:pt x="652" y="278"/>
                    <a:pt x="652" y="278"/>
                    <a:pt x="652" y="278"/>
                  </a:cubicBezTo>
                  <a:cubicBezTo>
                    <a:pt x="662" y="258"/>
                    <a:pt x="675" y="242"/>
                    <a:pt x="684" y="222"/>
                  </a:cubicBezTo>
                  <a:cubicBezTo>
                    <a:pt x="700" y="231"/>
                    <a:pt x="700" y="257"/>
                    <a:pt x="704" y="278"/>
                  </a:cubicBezTo>
                  <a:close/>
                  <a:moveTo>
                    <a:pt x="524" y="502"/>
                  </a:moveTo>
                  <a:cubicBezTo>
                    <a:pt x="511" y="501"/>
                    <a:pt x="507" y="493"/>
                    <a:pt x="508" y="478"/>
                  </a:cubicBezTo>
                  <a:cubicBezTo>
                    <a:pt x="459" y="421"/>
                    <a:pt x="412" y="363"/>
                    <a:pt x="364" y="306"/>
                  </a:cubicBezTo>
                  <a:cubicBezTo>
                    <a:pt x="357" y="298"/>
                    <a:pt x="338" y="303"/>
                    <a:pt x="340" y="286"/>
                  </a:cubicBezTo>
                  <a:cubicBezTo>
                    <a:pt x="700" y="286"/>
                    <a:pt x="700" y="286"/>
                    <a:pt x="700" y="286"/>
                  </a:cubicBezTo>
                  <a:cubicBezTo>
                    <a:pt x="700" y="299"/>
                    <a:pt x="691" y="303"/>
                    <a:pt x="676" y="302"/>
                  </a:cubicBezTo>
                  <a:cubicBezTo>
                    <a:pt x="630" y="361"/>
                    <a:pt x="584" y="420"/>
                    <a:pt x="532" y="474"/>
                  </a:cubicBezTo>
                  <a:cubicBezTo>
                    <a:pt x="527" y="482"/>
                    <a:pt x="536" y="494"/>
                    <a:pt x="524" y="502"/>
                  </a:cubicBezTo>
                  <a:close/>
                  <a:moveTo>
                    <a:pt x="676" y="210"/>
                  </a:moveTo>
                  <a:cubicBezTo>
                    <a:pt x="683" y="230"/>
                    <a:pt x="656" y="251"/>
                    <a:pt x="648" y="270"/>
                  </a:cubicBezTo>
                  <a:cubicBezTo>
                    <a:pt x="634" y="255"/>
                    <a:pt x="629" y="231"/>
                    <a:pt x="612" y="218"/>
                  </a:cubicBezTo>
                  <a:cubicBezTo>
                    <a:pt x="624" y="206"/>
                    <a:pt x="664" y="222"/>
                    <a:pt x="676" y="210"/>
                  </a:cubicBezTo>
                  <a:close/>
                  <a:moveTo>
                    <a:pt x="640" y="278"/>
                  </a:moveTo>
                  <a:cubicBezTo>
                    <a:pt x="572" y="278"/>
                    <a:pt x="572" y="278"/>
                    <a:pt x="572" y="278"/>
                  </a:cubicBezTo>
                  <a:cubicBezTo>
                    <a:pt x="579" y="254"/>
                    <a:pt x="596" y="240"/>
                    <a:pt x="604" y="218"/>
                  </a:cubicBezTo>
                  <a:cubicBezTo>
                    <a:pt x="619" y="235"/>
                    <a:pt x="631" y="255"/>
                    <a:pt x="640" y="278"/>
                  </a:cubicBezTo>
                  <a:close/>
                  <a:moveTo>
                    <a:pt x="600" y="214"/>
                  </a:moveTo>
                  <a:cubicBezTo>
                    <a:pt x="585" y="231"/>
                    <a:pt x="581" y="259"/>
                    <a:pt x="560" y="270"/>
                  </a:cubicBezTo>
                  <a:cubicBezTo>
                    <a:pt x="550" y="252"/>
                    <a:pt x="541" y="233"/>
                    <a:pt x="528" y="218"/>
                  </a:cubicBezTo>
                  <a:cubicBezTo>
                    <a:pt x="544" y="209"/>
                    <a:pt x="577" y="216"/>
                    <a:pt x="600" y="214"/>
                  </a:cubicBezTo>
                  <a:close/>
                  <a:moveTo>
                    <a:pt x="556" y="278"/>
                  </a:moveTo>
                  <a:cubicBezTo>
                    <a:pt x="484" y="278"/>
                    <a:pt x="484" y="278"/>
                    <a:pt x="484" y="278"/>
                  </a:cubicBezTo>
                  <a:cubicBezTo>
                    <a:pt x="492" y="255"/>
                    <a:pt x="508" y="241"/>
                    <a:pt x="516" y="218"/>
                  </a:cubicBezTo>
                  <a:cubicBezTo>
                    <a:pt x="535" y="232"/>
                    <a:pt x="545" y="256"/>
                    <a:pt x="556" y="278"/>
                  </a:cubicBezTo>
                  <a:close/>
                  <a:moveTo>
                    <a:pt x="512" y="214"/>
                  </a:moveTo>
                  <a:cubicBezTo>
                    <a:pt x="503" y="234"/>
                    <a:pt x="487" y="248"/>
                    <a:pt x="480" y="270"/>
                  </a:cubicBezTo>
                  <a:cubicBezTo>
                    <a:pt x="460" y="260"/>
                    <a:pt x="457" y="232"/>
                    <a:pt x="440" y="218"/>
                  </a:cubicBezTo>
                  <a:cubicBezTo>
                    <a:pt x="456" y="209"/>
                    <a:pt x="489" y="216"/>
                    <a:pt x="512" y="214"/>
                  </a:cubicBezTo>
                  <a:close/>
                  <a:moveTo>
                    <a:pt x="468" y="278"/>
                  </a:moveTo>
                  <a:cubicBezTo>
                    <a:pt x="400" y="278"/>
                    <a:pt x="400" y="278"/>
                    <a:pt x="400" y="278"/>
                  </a:cubicBezTo>
                  <a:cubicBezTo>
                    <a:pt x="406" y="253"/>
                    <a:pt x="423" y="239"/>
                    <a:pt x="432" y="218"/>
                  </a:cubicBezTo>
                  <a:cubicBezTo>
                    <a:pt x="446" y="236"/>
                    <a:pt x="458" y="256"/>
                    <a:pt x="468" y="278"/>
                  </a:cubicBezTo>
                  <a:close/>
                  <a:moveTo>
                    <a:pt x="424" y="214"/>
                  </a:moveTo>
                  <a:cubicBezTo>
                    <a:pt x="415" y="235"/>
                    <a:pt x="406" y="257"/>
                    <a:pt x="388" y="270"/>
                  </a:cubicBezTo>
                  <a:cubicBezTo>
                    <a:pt x="384" y="245"/>
                    <a:pt x="362" y="237"/>
                    <a:pt x="360" y="210"/>
                  </a:cubicBezTo>
                  <a:cubicBezTo>
                    <a:pt x="375" y="218"/>
                    <a:pt x="403" y="212"/>
                    <a:pt x="424" y="214"/>
                  </a:cubicBezTo>
                  <a:close/>
                  <a:moveTo>
                    <a:pt x="384" y="278"/>
                  </a:moveTo>
                  <a:cubicBezTo>
                    <a:pt x="336" y="278"/>
                    <a:pt x="336" y="278"/>
                    <a:pt x="336" y="278"/>
                  </a:cubicBezTo>
                  <a:cubicBezTo>
                    <a:pt x="336" y="255"/>
                    <a:pt x="347" y="243"/>
                    <a:pt x="348" y="222"/>
                  </a:cubicBezTo>
                  <a:cubicBezTo>
                    <a:pt x="367" y="234"/>
                    <a:pt x="375" y="256"/>
                    <a:pt x="384" y="278"/>
                  </a:cubicBezTo>
                  <a:close/>
                  <a:moveTo>
                    <a:pt x="344" y="214"/>
                  </a:moveTo>
                  <a:cubicBezTo>
                    <a:pt x="342" y="233"/>
                    <a:pt x="332" y="244"/>
                    <a:pt x="332" y="266"/>
                  </a:cubicBezTo>
                  <a:cubicBezTo>
                    <a:pt x="314" y="253"/>
                    <a:pt x="304" y="233"/>
                    <a:pt x="296" y="210"/>
                  </a:cubicBezTo>
                  <a:cubicBezTo>
                    <a:pt x="306" y="218"/>
                    <a:pt x="328" y="212"/>
                    <a:pt x="344" y="214"/>
                  </a:cubicBezTo>
                  <a:close/>
                  <a:moveTo>
                    <a:pt x="320" y="278"/>
                  </a:moveTo>
                  <a:cubicBezTo>
                    <a:pt x="244" y="278"/>
                    <a:pt x="244" y="278"/>
                    <a:pt x="244" y="278"/>
                  </a:cubicBezTo>
                  <a:cubicBezTo>
                    <a:pt x="256" y="257"/>
                    <a:pt x="268" y="237"/>
                    <a:pt x="280" y="218"/>
                  </a:cubicBezTo>
                  <a:cubicBezTo>
                    <a:pt x="298" y="233"/>
                    <a:pt x="309" y="256"/>
                    <a:pt x="320" y="278"/>
                  </a:cubicBezTo>
                  <a:close/>
                  <a:moveTo>
                    <a:pt x="256" y="182"/>
                  </a:moveTo>
                  <a:cubicBezTo>
                    <a:pt x="267" y="183"/>
                    <a:pt x="270" y="192"/>
                    <a:pt x="272" y="202"/>
                  </a:cubicBezTo>
                  <a:cubicBezTo>
                    <a:pt x="228" y="202"/>
                    <a:pt x="228" y="202"/>
                    <a:pt x="228" y="202"/>
                  </a:cubicBezTo>
                  <a:cubicBezTo>
                    <a:pt x="232" y="190"/>
                    <a:pt x="250" y="192"/>
                    <a:pt x="256" y="182"/>
                  </a:cubicBezTo>
                  <a:close/>
                  <a:moveTo>
                    <a:pt x="220" y="198"/>
                  </a:moveTo>
                  <a:cubicBezTo>
                    <a:pt x="209" y="188"/>
                    <a:pt x="207" y="169"/>
                    <a:pt x="204" y="150"/>
                  </a:cubicBezTo>
                  <a:cubicBezTo>
                    <a:pt x="223" y="153"/>
                    <a:pt x="233" y="166"/>
                    <a:pt x="252" y="170"/>
                  </a:cubicBezTo>
                  <a:cubicBezTo>
                    <a:pt x="252" y="189"/>
                    <a:pt x="225" y="182"/>
                    <a:pt x="220" y="198"/>
                  </a:cubicBezTo>
                  <a:close/>
                  <a:moveTo>
                    <a:pt x="176" y="50"/>
                  </a:moveTo>
                  <a:cubicBezTo>
                    <a:pt x="187" y="54"/>
                    <a:pt x="187" y="68"/>
                    <a:pt x="196" y="74"/>
                  </a:cubicBezTo>
                  <a:cubicBezTo>
                    <a:pt x="184" y="87"/>
                    <a:pt x="176" y="63"/>
                    <a:pt x="176" y="50"/>
                  </a:cubicBezTo>
                  <a:close/>
                  <a:moveTo>
                    <a:pt x="184" y="82"/>
                  </a:moveTo>
                  <a:cubicBezTo>
                    <a:pt x="205" y="76"/>
                    <a:pt x="201" y="94"/>
                    <a:pt x="212" y="98"/>
                  </a:cubicBezTo>
                  <a:cubicBezTo>
                    <a:pt x="206" y="105"/>
                    <a:pt x="184" y="94"/>
                    <a:pt x="184" y="82"/>
                  </a:cubicBezTo>
                  <a:close/>
                  <a:moveTo>
                    <a:pt x="192" y="102"/>
                  </a:moveTo>
                  <a:cubicBezTo>
                    <a:pt x="203" y="103"/>
                    <a:pt x="204" y="114"/>
                    <a:pt x="216" y="114"/>
                  </a:cubicBezTo>
                  <a:cubicBezTo>
                    <a:pt x="213" y="122"/>
                    <a:pt x="205" y="125"/>
                    <a:pt x="196" y="126"/>
                  </a:cubicBezTo>
                  <a:cubicBezTo>
                    <a:pt x="196" y="116"/>
                    <a:pt x="189" y="114"/>
                    <a:pt x="192" y="102"/>
                  </a:cubicBezTo>
                  <a:close/>
                  <a:moveTo>
                    <a:pt x="200" y="138"/>
                  </a:moveTo>
                  <a:cubicBezTo>
                    <a:pt x="201" y="127"/>
                    <a:pt x="217" y="131"/>
                    <a:pt x="220" y="122"/>
                  </a:cubicBezTo>
                  <a:cubicBezTo>
                    <a:pt x="235" y="128"/>
                    <a:pt x="236" y="149"/>
                    <a:pt x="248" y="158"/>
                  </a:cubicBezTo>
                  <a:cubicBezTo>
                    <a:pt x="237" y="162"/>
                    <a:pt x="215" y="143"/>
                    <a:pt x="200" y="138"/>
                  </a:cubicBezTo>
                  <a:close/>
                  <a:moveTo>
                    <a:pt x="56" y="234"/>
                  </a:moveTo>
                  <a:cubicBezTo>
                    <a:pt x="65" y="227"/>
                    <a:pt x="80" y="225"/>
                    <a:pt x="96" y="226"/>
                  </a:cubicBezTo>
                  <a:cubicBezTo>
                    <a:pt x="92" y="243"/>
                    <a:pt x="71" y="237"/>
                    <a:pt x="56" y="234"/>
                  </a:cubicBezTo>
                  <a:close/>
                  <a:moveTo>
                    <a:pt x="100" y="230"/>
                  </a:moveTo>
                  <a:cubicBezTo>
                    <a:pt x="109" y="229"/>
                    <a:pt x="105" y="241"/>
                    <a:pt x="112" y="242"/>
                  </a:cubicBezTo>
                  <a:cubicBezTo>
                    <a:pt x="106" y="255"/>
                    <a:pt x="88" y="237"/>
                    <a:pt x="100" y="230"/>
                  </a:cubicBezTo>
                  <a:close/>
                  <a:moveTo>
                    <a:pt x="108" y="222"/>
                  </a:moveTo>
                  <a:cubicBezTo>
                    <a:pt x="136" y="222"/>
                    <a:pt x="136" y="222"/>
                    <a:pt x="136" y="222"/>
                  </a:cubicBezTo>
                  <a:cubicBezTo>
                    <a:pt x="135" y="232"/>
                    <a:pt x="124" y="234"/>
                    <a:pt x="124" y="246"/>
                  </a:cubicBezTo>
                  <a:cubicBezTo>
                    <a:pt x="116" y="241"/>
                    <a:pt x="111" y="233"/>
                    <a:pt x="108" y="222"/>
                  </a:cubicBezTo>
                  <a:close/>
                  <a:moveTo>
                    <a:pt x="128" y="250"/>
                  </a:moveTo>
                  <a:cubicBezTo>
                    <a:pt x="134" y="241"/>
                    <a:pt x="140" y="232"/>
                    <a:pt x="144" y="222"/>
                  </a:cubicBezTo>
                  <a:cubicBezTo>
                    <a:pt x="156" y="228"/>
                    <a:pt x="157" y="247"/>
                    <a:pt x="168" y="254"/>
                  </a:cubicBezTo>
                  <a:cubicBezTo>
                    <a:pt x="158" y="265"/>
                    <a:pt x="141" y="249"/>
                    <a:pt x="128" y="250"/>
                  </a:cubicBezTo>
                  <a:close/>
                  <a:moveTo>
                    <a:pt x="156" y="218"/>
                  </a:moveTo>
                  <a:cubicBezTo>
                    <a:pt x="173" y="218"/>
                    <a:pt x="184" y="211"/>
                    <a:pt x="204" y="214"/>
                  </a:cubicBezTo>
                  <a:cubicBezTo>
                    <a:pt x="196" y="229"/>
                    <a:pt x="185" y="240"/>
                    <a:pt x="180" y="258"/>
                  </a:cubicBezTo>
                  <a:cubicBezTo>
                    <a:pt x="168" y="248"/>
                    <a:pt x="161" y="235"/>
                    <a:pt x="156" y="218"/>
                  </a:cubicBezTo>
                  <a:close/>
                  <a:moveTo>
                    <a:pt x="184" y="266"/>
                  </a:moveTo>
                  <a:cubicBezTo>
                    <a:pt x="191" y="248"/>
                    <a:pt x="197" y="230"/>
                    <a:pt x="212" y="222"/>
                  </a:cubicBezTo>
                  <a:cubicBezTo>
                    <a:pt x="214" y="242"/>
                    <a:pt x="223" y="253"/>
                    <a:pt x="224" y="274"/>
                  </a:cubicBezTo>
                  <a:cubicBezTo>
                    <a:pt x="211" y="271"/>
                    <a:pt x="199" y="267"/>
                    <a:pt x="184" y="266"/>
                  </a:cubicBezTo>
                  <a:close/>
                  <a:moveTo>
                    <a:pt x="220" y="214"/>
                  </a:moveTo>
                  <a:cubicBezTo>
                    <a:pt x="235" y="211"/>
                    <a:pt x="260" y="219"/>
                    <a:pt x="268" y="210"/>
                  </a:cubicBezTo>
                  <a:cubicBezTo>
                    <a:pt x="274" y="231"/>
                    <a:pt x="244" y="249"/>
                    <a:pt x="240" y="274"/>
                  </a:cubicBezTo>
                  <a:cubicBezTo>
                    <a:pt x="226" y="262"/>
                    <a:pt x="228" y="233"/>
                    <a:pt x="220" y="214"/>
                  </a:cubicBezTo>
                  <a:close/>
                  <a:moveTo>
                    <a:pt x="240" y="290"/>
                  </a:moveTo>
                  <a:cubicBezTo>
                    <a:pt x="256" y="281"/>
                    <a:pt x="286" y="288"/>
                    <a:pt x="308" y="286"/>
                  </a:cubicBezTo>
                  <a:cubicBezTo>
                    <a:pt x="294" y="304"/>
                    <a:pt x="271" y="313"/>
                    <a:pt x="248" y="322"/>
                  </a:cubicBezTo>
                  <a:cubicBezTo>
                    <a:pt x="246" y="311"/>
                    <a:pt x="242" y="301"/>
                    <a:pt x="240" y="290"/>
                  </a:cubicBezTo>
                  <a:close/>
                  <a:moveTo>
                    <a:pt x="252" y="334"/>
                  </a:moveTo>
                  <a:cubicBezTo>
                    <a:pt x="269" y="316"/>
                    <a:pt x="297" y="309"/>
                    <a:pt x="316" y="294"/>
                  </a:cubicBezTo>
                  <a:cubicBezTo>
                    <a:pt x="332" y="303"/>
                    <a:pt x="316" y="346"/>
                    <a:pt x="316" y="366"/>
                  </a:cubicBezTo>
                  <a:cubicBezTo>
                    <a:pt x="294" y="356"/>
                    <a:pt x="274" y="344"/>
                    <a:pt x="252" y="334"/>
                  </a:cubicBezTo>
                  <a:close/>
                  <a:moveTo>
                    <a:pt x="284" y="402"/>
                  </a:moveTo>
                  <a:cubicBezTo>
                    <a:pt x="288" y="390"/>
                    <a:pt x="306" y="392"/>
                    <a:pt x="312" y="382"/>
                  </a:cubicBezTo>
                  <a:cubicBezTo>
                    <a:pt x="318" y="383"/>
                    <a:pt x="315" y="392"/>
                    <a:pt x="316" y="398"/>
                  </a:cubicBezTo>
                  <a:cubicBezTo>
                    <a:pt x="310" y="404"/>
                    <a:pt x="296" y="401"/>
                    <a:pt x="284" y="402"/>
                  </a:cubicBezTo>
                  <a:close/>
                  <a:moveTo>
                    <a:pt x="312" y="406"/>
                  </a:moveTo>
                  <a:cubicBezTo>
                    <a:pt x="312" y="426"/>
                    <a:pt x="312" y="426"/>
                    <a:pt x="312" y="426"/>
                  </a:cubicBezTo>
                  <a:cubicBezTo>
                    <a:pt x="300" y="421"/>
                    <a:pt x="291" y="412"/>
                    <a:pt x="276" y="410"/>
                  </a:cubicBezTo>
                  <a:cubicBezTo>
                    <a:pt x="280" y="401"/>
                    <a:pt x="301" y="408"/>
                    <a:pt x="312" y="406"/>
                  </a:cubicBezTo>
                  <a:close/>
                  <a:moveTo>
                    <a:pt x="256" y="342"/>
                  </a:moveTo>
                  <a:cubicBezTo>
                    <a:pt x="273" y="353"/>
                    <a:pt x="291" y="363"/>
                    <a:pt x="312" y="370"/>
                  </a:cubicBezTo>
                  <a:cubicBezTo>
                    <a:pt x="304" y="386"/>
                    <a:pt x="283" y="389"/>
                    <a:pt x="268" y="398"/>
                  </a:cubicBezTo>
                  <a:cubicBezTo>
                    <a:pt x="267" y="377"/>
                    <a:pt x="256" y="365"/>
                    <a:pt x="256" y="342"/>
                  </a:cubicBezTo>
                  <a:close/>
                  <a:moveTo>
                    <a:pt x="280" y="446"/>
                  </a:moveTo>
                  <a:cubicBezTo>
                    <a:pt x="283" y="432"/>
                    <a:pt x="274" y="430"/>
                    <a:pt x="276" y="418"/>
                  </a:cubicBezTo>
                  <a:cubicBezTo>
                    <a:pt x="288" y="422"/>
                    <a:pt x="303" y="423"/>
                    <a:pt x="304" y="438"/>
                  </a:cubicBezTo>
                  <a:cubicBezTo>
                    <a:pt x="292" y="437"/>
                    <a:pt x="292" y="447"/>
                    <a:pt x="280" y="446"/>
                  </a:cubicBezTo>
                  <a:close/>
                  <a:moveTo>
                    <a:pt x="304" y="518"/>
                  </a:moveTo>
                  <a:cubicBezTo>
                    <a:pt x="293" y="501"/>
                    <a:pt x="291" y="475"/>
                    <a:pt x="284" y="454"/>
                  </a:cubicBezTo>
                  <a:cubicBezTo>
                    <a:pt x="322" y="420"/>
                    <a:pt x="303" y="488"/>
                    <a:pt x="304" y="518"/>
                  </a:cubicBezTo>
                  <a:close/>
                  <a:moveTo>
                    <a:pt x="340" y="654"/>
                  </a:moveTo>
                  <a:cubicBezTo>
                    <a:pt x="355" y="659"/>
                    <a:pt x="363" y="671"/>
                    <a:pt x="380" y="674"/>
                  </a:cubicBezTo>
                  <a:cubicBezTo>
                    <a:pt x="373" y="684"/>
                    <a:pt x="361" y="689"/>
                    <a:pt x="348" y="694"/>
                  </a:cubicBezTo>
                  <a:cubicBezTo>
                    <a:pt x="346" y="680"/>
                    <a:pt x="339" y="671"/>
                    <a:pt x="340" y="654"/>
                  </a:cubicBezTo>
                  <a:close/>
                  <a:moveTo>
                    <a:pt x="316" y="574"/>
                  </a:moveTo>
                  <a:cubicBezTo>
                    <a:pt x="339" y="602"/>
                    <a:pt x="360" y="631"/>
                    <a:pt x="376" y="666"/>
                  </a:cubicBezTo>
                  <a:cubicBezTo>
                    <a:pt x="333" y="658"/>
                    <a:pt x="325" y="616"/>
                    <a:pt x="316" y="574"/>
                  </a:cubicBezTo>
                  <a:close/>
                  <a:moveTo>
                    <a:pt x="384" y="682"/>
                  </a:moveTo>
                  <a:cubicBezTo>
                    <a:pt x="403" y="695"/>
                    <a:pt x="413" y="717"/>
                    <a:pt x="424" y="738"/>
                  </a:cubicBezTo>
                  <a:cubicBezTo>
                    <a:pt x="401" y="728"/>
                    <a:pt x="382" y="714"/>
                    <a:pt x="356" y="706"/>
                  </a:cubicBezTo>
                  <a:cubicBezTo>
                    <a:pt x="356" y="688"/>
                    <a:pt x="378" y="693"/>
                    <a:pt x="384" y="682"/>
                  </a:cubicBezTo>
                  <a:close/>
                  <a:moveTo>
                    <a:pt x="352" y="710"/>
                  </a:moveTo>
                  <a:cubicBezTo>
                    <a:pt x="379" y="721"/>
                    <a:pt x="400" y="737"/>
                    <a:pt x="428" y="746"/>
                  </a:cubicBezTo>
                  <a:cubicBezTo>
                    <a:pt x="418" y="766"/>
                    <a:pt x="393" y="772"/>
                    <a:pt x="372" y="782"/>
                  </a:cubicBezTo>
                  <a:cubicBezTo>
                    <a:pt x="365" y="758"/>
                    <a:pt x="359" y="733"/>
                    <a:pt x="352" y="710"/>
                  </a:cubicBezTo>
                  <a:close/>
                  <a:moveTo>
                    <a:pt x="432" y="758"/>
                  </a:moveTo>
                  <a:cubicBezTo>
                    <a:pt x="462" y="782"/>
                    <a:pt x="479" y="820"/>
                    <a:pt x="500" y="854"/>
                  </a:cubicBezTo>
                  <a:cubicBezTo>
                    <a:pt x="458" y="836"/>
                    <a:pt x="423" y="811"/>
                    <a:pt x="380" y="794"/>
                  </a:cubicBezTo>
                  <a:cubicBezTo>
                    <a:pt x="390" y="774"/>
                    <a:pt x="417" y="772"/>
                    <a:pt x="432" y="758"/>
                  </a:cubicBezTo>
                  <a:close/>
                  <a:moveTo>
                    <a:pt x="376" y="806"/>
                  </a:moveTo>
                  <a:cubicBezTo>
                    <a:pt x="415" y="807"/>
                    <a:pt x="452" y="845"/>
                    <a:pt x="492" y="858"/>
                  </a:cubicBezTo>
                  <a:cubicBezTo>
                    <a:pt x="467" y="867"/>
                    <a:pt x="424" y="859"/>
                    <a:pt x="392" y="862"/>
                  </a:cubicBezTo>
                  <a:cubicBezTo>
                    <a:pt x="388" y="842"/>
                    <a:pt x="386" y="820"/>
                    <a:pt x="376" y="806"/>
                  </a:cubicBezTo>
                  <a:close/>
                  <a:moveTo>
                    <a:pt x="396" y="878"/>
                  </a:moveTo>
                  <a:cubicBezTo>
                    <a:pt x="424" y="869"/>
                    <a:pt x="469" y="876"/>
                    <a:pt x="504" y="874"/>
                  </a:cubicBezTo>
                  <a:cubicBezTo>
                    <a:pt x="475" y="898"/>
                    <a:pt x="450" y="926"/>
                    <a:pt x="416" y="946"/>
                  </a:cubicBezTo>
                  <a:cubicBezTo>
                    <a:pt x="408" y="925"/>
                    <a:pt x="406" y="898"/>
                    <a:pt x="396" y="878"/>
                  </a:cubicBezTo>
                  <a:close/>
                  <a:moveTo>
                    <a:pt x="540" y="1178"/>
                  </a:moveTo>
                  <a:cubicBezTo>
                    <a:pt x="558" y="1120"/>
                    <a:pt x="603" y="1160"/>
                    <a:pt x="644" y="1174"/>
                  </a:cubicBezTo>
                  <a:cubicBezTo>
                    <a:pt x="617" y="1183"/>
                    <a:pt x="574" y="1175"/>
                    <a:pt x="540" y="1178"/>
                  </a:cubicBezTo>
                  <a:close/>
                  <a:moveTo>
                    <a:pt x="624" y="1214"/>
                  </a:moveTo>
                  <a:cubicBezTo>
                    <a:pt x="612" y="1225"/>
                    <a:pt x="600" y="1239"/>
                    <a:pt x="588" y="1242"/>
                  </a:cubicBezTo>
                  <a:cubicBezTo>
                    <a:pt x="564" y="1228"/>
                    <a:pt x="546" y="1210"/>
                    <a:pt x="532" y="1186"/>
                  </a:cubicBezTo>
                  <a:cubicBezTo>
                    <a:pt x="644" y="1186"/>
                    <a:pt x="644" y="1186"/>
                    <a:pt x="644" y="1186"/>
                  </a:cubicBezTo>
                  <a:cubicBezTo>
                    <a:pt x="658" y="1192"/>
                    <a:pt x="633" y="1206"/>
                    <a:pt x="624" y="1214"/>
                  </a:cubicBezTo>
                  <a:close/>
                  <a:moveTo>
                    <a:pt x="516" y="1178"/>
                  </a:moveTo>
                  <a:cubicBezTo>
                    <a:pt x="483" y="1136"/>
                    <a:pt x="438" y="1107"/>
                    <a:pt x="408" y="1062"/>
                  </a:cubicBezTo>
                  <a:cubicBezTo>
                    <a:pt x="430" y="1046"/>
                    <a:pt x="448" y="1027"/>
                    <a:pt x="468" y="1010"/>
                  </a:cubicBezTo>
                  <a:cubicBezTo>
                    <a:pt x="572" y="1010"/>
                    <a:pt x="572" y="1010"/>
                    <a:pt x="572" y="1010"/>
                  </a:cubicBezTo>
                  <a:cubicBezTo>
                    <a:pt x="593" y="1026"/>
                    <a:pt x="609" y="1048"/>
                    <a:pt x="632" y="1062"/>
                  </a:cubicBezTo>
                  <a:cubicBezTo>
                    <a:pt x="598" y="1106"/>
                    <a:pt x="560" y="1144"/>
                    <a:pt x="516" y="1178"/>
                  </a:cubicBezTo>
                  <a:close/>
                  <a:moveTo>
                    <a:pt x="504" y="1186"/>
                  </a:moveTo>
                  <a:cubicBezTo>
                    <a:pt x="493" y="1212"/>
                    <a:pt x="467" y="1223"/>
                    <a:pt x="452" y="1246"/>
                  </a:cubicBezTo>
                  <a:cubicBezTo>
                    <a:pt x="431" y="1226"/>
                    <a:pt x="405" y="1210"/>
                    <a:pt x="388" y="1186"/>
                  </a:cubicBezTo>
                  <a:lnTo>
                    <a:pt x="504" y="1186"/>
                  </a:lnTo>
                  <a:close/>
                  <a:moveTo>
                    <a:pt x="396" y="1178"/>
                  </a:moveTo>
                  <a:cubicBezTo>
                    <a:pt x="431" y="1158"/>
                    <a:pt x="484" y="1121"/>
                    <a:pt x="500" y="1178"/>
                  </a:cubicBezTo>
                  <a:lnTo>
                    <a:pt x="396" y="1178"/>
                  </a:lnTo>
                  <a:close/>
                  <a:moveTo>
                    <a:pt x="416" y="970"/>
                  </a:moveTo>
                  <a:cubicBezTo>
                    <a:pt x="434" y="973"/>
                    <a:pt x="437" y="991"/>
                    <a:pt x="452" y="998"/>
                  </a:cubicBezTo>
                  <a:cubicBezTo>
                    <a:pt x="447" y="1007"/>
                    <a:pt x="424" y="999"/>
                    <a:pt x="412" y="1002"/>
                  </a:cubicBezTo>
                  <a:cubicBezTo>
                    <a:pt x="409" y="987"/>
                    <a:pt x="417" y="983"/>
                    <a:pt x="416" y="970"/>
                  </a:cubicBezTo>
                  <a:close/>
                  <a:moveTo>
                    <a:pt x="468" y="998"/>
                  </a:moveTo>
                  <a:cubicBezTo>
                    <a:pt x="449" y="992"/>
                    <a:pt x="443" y="973"/>
                    <a:pt x="424" y="966"/>
                  </a:cubicBezTo>
                  <a:cubicBezTo>
                    <a:pt x="443" y="957"/>
                    <a:pt x="479" y="964"/>
                    <a:pt x="504" y="962"/>
                  </a:cubicBezTo>
                  <a:cubicBezTo>
                    <a:pt x="497" y="978"/>
                    <a:pt x="477" y="983"/>
                    <a:pt x="468" y="998"/>
                  </a:cubicBezTo>
                  <a:close/>
                  <a:moveTo>
                    <a:pt x="516" y="966"/>
                  </a:moveTo>
                  <a:cubicBezTo>
                    <a:pt x="535" y="972"/>
                    <a:pt x="544" y="988"/>
                    <a:pt x="560" y="998"/>
                  </a:cubicBezTo>
                  <a:cubicBezTo>
                    <a:pt x="541" y="1007"/>
                    <a:pt x="506" y="999"/>
                    <a:pt x="480" y="1002"/>
                  </a:cubicBezTo>
                  <a:cubicBezTo>
                    <a:pt x="488" y="985"/>
                    <a:pt x="507" y="981"/>
                    <a:pt x="516" y="966"/>
                  </a:cubicBezTo>
                  <a:close/>
                  <a:moveTo>
                    <a:pt x="572" y="998"/>
                  </a:moveTo>
                  <a:cubicBezTo>
                    <a:pt x="561" y="987"/>
                    <a:pt x="549" y="976"/>
                    <a:pt x="536" y="966"/>
                  </a:cubicBezTo>
                  <a:cubicBezTo>
                    <a:pt x="555" y="957"/>
                    <a:pt x="591" y="964"/>
                    <a:pt x="616" y="962"/>
                  </a:cubicBezTo>
                  <a:cubicBezTo>
                    <a:pt x="601" y="973"/>
                    <a:pt x="592" y="991"/>
                    <a:pt x="572" y="998"/>
                  </a:cubicBezTo>
                  <a:close/>
                  <a:moveTo>
                    <a:pt x="628" y="1002"/>
                  </a:moveTo>
                  <a:cubicBezTo>
                    <a:pt x="584" y="1002"/>
                    <a:pt x="584" y="1002"/>
                    <a:pt x="584" y="1002"/>
                  </a:cubicBezTo>
                  <a:cubicBezTo>
                    <a:pt x="591" y="988"/>
                    <a:pt x="610" y="985"/>
                    <a:pt x="616" y="970"/>
                  </a:cubicBezTo>
                  <a:cubicBezTo>
                    <a:pt x="629" y="971"/>
                    <a:pt x="626" y="989"/>
                    <a:pt x="628" y="1002"/>
                  </a:cubicBezTo>
                  <a:close/>
                  <a:moveTo>
                    <a:pt x="436" y="950"/>
                  </a:moveTo>
                  <a:cubicBezTo>
                    <a:pt x="458" y="920"/>
                    <a:pt x="494" y="904"/>
                    <a:pt x="516" y="874"/>
                  </a:cubicBezTo>
                  <a:cubicBezTo>
                    <a:pt x="549" y="895"/>
                    <a:pt x="574" y="923"/>
                    <a:pt x="604" y="946"/>
                  </a:cubicBezTo>
                  <a:cubicBezTo>
                    <a:pt x="556" y="955"/>
                    <a:pt x="491" y="947"/>
                    <a:pt x="436" y="950"/>
                  </a:cubicBezTo>
                  <a:close/>
                  <a:moveTo>
                    <a:pt x="412" y="1010"/>
                  </a:moveTo>
                  <a:cubicBezTo>
                    <a:pt x="448" y="1010"/>
                    <a:pt x="448" y="1010"/>
                    <a:pt x="448" y="1010"/>
                  </a:cubicBezTo>
                  <a:cubicBezTo>
                    <a:pt x="435" y="1024"/>
                    <a:pt x="424" y="1042"/>
                    <a:pt x="404" y="1050"/>
                  </a:cubicBezTo>
                  <a:cubicBezTo>
                    <a:pt x="403" y="1033"/>
                    <a:pt x="408" y="1022"/>
                    <a:pt x="412" y="1010"/>
                  </a:cubicBezTo>
                  <a:close/>
                  <a:moveTo>
                    <a:pt x="396" y="1074"/>
                  </a:moveTo>
                  <a:cubicBezTo>
                    <a:pt x="421" y="1089"/>
                    <a:pt x="441" y="1109"/>
                    <a:pt x="456" y="1134"/>
                  </a:cubicBezTo>
                  <a:cubicBezTo>
                    <a:pt x="434" y="1132"/>
                    <a:pt x="404" y="1138"/>
                    <a:pt x="388" y="1130"/>
                  </a:cubicBezTo>
                  <a:cubicBezTo>
                    <a:pt x="392" y="1112"/>
                    <a:pt x="397" y="1096"/>
                    <a:pt x="396" y="1074"/>
                  </a:cubicBezTo>
                  <a:close/>
                  <a:moveTo>
                    <a:pt x="388" y="1138"/>
                  </a:moveTo>
                  <a:cubicBezTo>
                    <a:pt x="452" y="1138"/>
                    <a:pt x="452" y="1138"/>
                    <a:pt x="452" y="1138"/>
                  </a:cubicBezTo>
                  <a:cubicBezTo>
                    <a:pt x="434" y="1155"/>
                    <a:pt x="405" y="1162"/>
                    <a:pt x="380" y="1174"/>
                  </a:cubicBezTo>
                  <a:cubicBezTo>
                    <a:pt x="384" y="1163"/>
                    <a:pt x="385" y="1149"/>
                    <a:pt x="388" y="1138"/>
                  </a:cubicBezTo>
                  <a:close/>
                  <a:moveTo>
                    <a:pt x="376" y="1194"/>
                  </a:moveTo>
                  <a:cubicBezTo>
                    <a:pt x="403" y="1204"/>
                    <a:pt x="415" y="1230"/>
                    <a:pt x="440" y="1242"/>
                  </a:cubicBezTo>
                  <a:cubicBezTo>
                    <a:pt x="424" y="1251"/>
                    <a:pt x="391" y="1243"/>
                    <a:pt x="368" y="1246"/>
                  </a:cubicBezTo>
                  <a:cubicBezTo>
                    <a:pt x="371" y="1229"/>
                    <a:pt x="376" y="1214"/>
                    <a:pt x="376" y="1194"/>
                  </a:cubicBezTo>
                  <a:close/>
                  <a:moveTo>
                    <a:pt x="368" y="1254"/>
                  </a:moveTo>
                  <a:cubicBezTo>
                    <a:pt x="440" y="1254"/>
                    <a:pt x="440" y="1254"/>
                    <a:pt x="440" y="1254"/>
                  </a:cubicBezTo>
                  <a:cubicBezTo>
                    <a:pt x="414" y="1286"/>
                    <a:pt x="382" y="1310"/>
                    <a:pt x="356" y="1342"/>
                  </a:cubicBezTo>
                  <a:cubicBezTo>
                    <a:pt x="350" y="1319"/>
                    <a:pt x="365" y="1282"/>
                    <a:pt x="368" y="1254"/>
                  </a:cubicBezTo>
                  <a:close/>
                  <a:moveTo>
                    <a:pt x="348" y="1362"/>
                  </a:moveTo>
                  <a:cubicBezTo>
                    <a:pt x="368" y="1372"/>
                    <a:pt x="382" y="1386"/>
                    <a:pt x="392" y="1406"/>
                  </a:cubicBezTo>
                  <a:cubicBezTo>
                    <a:pt x="372" y="1423"/>
                    <a:pt x="353" y="1442"/>
                    <a:pt x="336" y="1462"/>
                  </a:cubicBezTo>
                  <a:cubicBezTo>
                    <a:pt x="329" y="1433"/>
                    <a:pt x="347" y="1395"/>
                    <a:pt x="348" y="1362"/>
                  </a:cubicBezTo>
                  <a:close/>
                  <a:moveTo>
                    <a:pt x="328" y="1486"/>
                  </a:moveTo>
                  <a:cubicBezTo>
                    <a:pt x="342" y="1496"/>
                    <a:pt x="350" y="1512"/>
                    <a:pt x="360" y="1526"/>
                  </a:cubicBezTo>
                  <a:cubicBezTo>
                    <a:pt x="352" y="1549"/>
                    <a:pt x="328" y="1558"/>
                    <a:pt x="316" y="1578"/>
                  </a:cubicBezTo>
                  <a:cubicBezTo>
                    <a:pt x="310" y="1553"/>
                    <a:pt x="324" y="1514"/>
                    <a:pt x="328" y="1486"/>
                  </a:cubicBezTo>
                  <a:close/>
                  <a:moveTo>
                    <a:pt x="364" y="1538"/>
                  </a:moveTo>
                  <a:cubicBezTo>
                    <a:pt x="382" y="1550"/>
                    <a:pt x="394" y="1569"/>
                    <a:pt x="404" y="1590"/>
                  </a:cubicBezTo>
                  <a:cubicBezTo>
                    <a:pt x="320" y="1590"/>
                    <a:pt x="320" y="1590"/>
                    <a:pt x="320" y="1590"/>
                  </a:cubicBezTo>
                  <a:cubicBezTo>
                    <a:pt x="329" y="1566"/>
                    <a:pt x="352" y="1558"/>
                    <a:pt x="364" y="1538"/>
                  </a:cubicBezTo>
                  <a:close/>
                  <a:moveTo>
                    <a:pt x="304" y="1606"/>
                  </a:moveTo>
                  <a:cubicBezTo>
                    <a:pt x="322" y="1614"/>
                    <a:pt x="323" y="1641"/>
                    <a:pt x="332" y="1658"/>
                  </a:cubicBezTo>
                  <a:cubicBezTo>
                    <a:pt x="325" y="1675"/>
                    <a:pt x="303" y="1697"/>
                    <a:pt x="292" y="1698"/>
                  </a:cubicBezTo>
                  <a:cubicBezTo>
                    <a:pt x="292" y="1663"/>
                    <a:pt x="305" y="1642"/>
                    <a:pt x="304" y="1606"/>
                  </a:cubicBezTo>
                  <a:close/>
                  <a:moveTo>
                    <a:pt x="352" y="1710"/>
                  </a:moveTo>
                  <a:cubicBezTo>
                    <a:pt x="296" y="1710"/>
                    <a:pt x="296" y="1710"/>
                    <a:pt x="296" y="1710"/>
                  </a:cubicBezTo>
                  <a:cubicBezTo>
                    <a:pt x="310" y="1695"/>
                    <a:pt x="320" y="1678"/>
                    <a:pt x="340" y="1670"/>
                  </a:cubicBezTo>
                  <a:cubicBezTo>
                    <a:pt x="338" y="1689"/>
                    <a:pt x="354" y="1691"/>
                    <a:pt x="352" y="1710"/>
                  </a:cubicBezTo>
                  <a:close/>
                  <a:moveTo>
                    <a:pt x="284" y="1730"/>
                  </a:moveTo>
                  <a:cubicBezTo>
                    <a:pt x="295" y="1744"/>
                    <a:pt x="291" y="1774"/>
                    <a:pt x="300" y="1790"/>
                  </a:cubicBezTo>
                  <a:cubicBezTo>
                    <a:pt x="295" y="1802"/>
                    <a:pt x="282" y="1806"/>
                    <a:pt x="276" y="1818"/>
                  </a:cubicBezTo>
                  <a:cubicBezTo>
                    <a:pt x="266" y="1792"/>
                    <a:pt x="285" y="1760"/>
                    <a:pt x="284" y="1730"/>
                  </a:cubicBezTo>
                  <a:close/>
                  <a:moveTo>
                    <a:pt x="248" y="1978"/>
                  </a:moveTo>
                  <a:cubicBezTo>
                    <a:pt x="244" y="1936"/>
                    <a:pt x="260" y="1880"/>
                    <a:pt x="268" y="1838"/>
                  </a:cubicBezTo>
                  <a:cubicBezTo>
                    <a:pt x="304" y="1838"/>
                    <a:pt x="304" y="1838"/>
                    <a:pt x="304" y="1838"/>
                  </a:cubicBezTo>
                  <a:cubicBezTo>
                    <a:pt x="288" y="1887"/>
                    <a:pt x="263" y="1927"/>
                    <a:pt x="248" y="1978"/>
                  </a:cubicBezTo>
                  <a:close/>
                  <a:moveTo>
                    <a:pt x="304" y="1830"/>
                  </a:moveTo>
                  <a:cubicBezTo>
                    <a:pt x="276" y="1830"/>
                    <a:pt x="276" y="1830"/>
                    <a:pt x="276" y="1830"/>
                  </a:cubicBezTo>
                  <a:cubicBezTo>
                    <a:pt x="280" y="1819"/>
                    <a:pt x="292" y="1816"/>
                    <a:pt x="296" y="1806"/>
                  </a:cubicBezTo>
                  <a:cubicBezTo>
                    <a:pt x="306" y="1806"/>
                    <a:pt x="304" y="1819"/>
                    <a:pt x="304" y="1830"/>
                  </a:cubicBezTo>
                  <a:close/>
                  <a:moveTo>
                    <a:pt x="316" y="1818"/>
                  </a:moveTo>
                  <a:cubicBezTo>
                    <a:pt x="299" y="1793"/>
                    <a:pt x="302" y="1750"/>
                    <a:pt x="292" y="1718"/>
                  </a:cubicBezTo>
                  <a:cubicBezTo>
                    <a:pt x="356" y="1718"/>
                    <a:pt x="356" y="1718"/>
                    <a:pt x="356" y="1718"/>
                  </a:cubicBezTo>
                  <a:cubicBezTo>
                    <a:pt x="344" y="1752"/>
                    <a:pt x="326" y="1781"/>
                    <a:pt x="316" y="1818"/>
                  </a:cubicBezTo>
                  <a:close/>
                  <a:moveTo>
                    <a:pt x="356" y="1702"/>
                  </a:moveTo>
                  <a:cubicBezTo>
                    <a:pt x="348" y="1661"/>
                    <a:pt x="325" y="1635"/>
                    <a:pt x="316" y="1594"/>
                  </a:cubicBezTo>
                  <a:cubicBezTo>
                    <a:pt x="408" y="1594"/>
                    <a:pt x="408" y="1594"/>
                    <a:pt x="408" y="1594"/>
                  </a:cubicBezTo>
                  <a:cubicBezTo>
                    <a:pt x="391" y="1630"/>
                    <a:pt x="382" y="1675"/>
                    <a:pt x="356" y="1702"/>
                  </a:cubicBezTo>
                  <a:close/>
                  <a:moveTo>
                    <a:pt x="416" y="1582"/>
                  </a:moveTo>
                  <a:cubicBezTo>
                    <a:pt x="384" y="1552"/>
                    <a:pt x="360" y="1515"/>
                    <a:pt x="336" y="1478"/>
                  </a:cubicBezTo>
                  <a:cubicBezTo>
                    <a:pt x="456" y="1478"/>
                    <a:pt x="456" y="1478"/>
                    <a:pt x="456" y="1478"/>
                  </a:cubicBezTo>
                  <a:cubicBezTo>
                    <a:pt x="446" y="1516"/>
                    <a:pt x="425" y="1543"/>
                    <a:pt x="416" y="1582"/>
                  </a:cubicBezTo>
                  <a:close/>
                  <a:moveTo>
                    <a:pt x="340" y="1470"/>
                  </a:moveTo>
                  <a:cubicBezTo>
                    <a:pt x="351" y="1444"/>
                    <a:pt x="378" y="1433"/>
                    <a:pt x="392" y="1410"/>
                  </a:cubicBezTo>
                  <a:cubicBezTo>
                    <a:pt x="422" y="1421"/>
                    <a:pt x="439" y="1445"/>
                    <a:pt x="456" y="1470"/>
                  </a:cubicBezTo>
                  <a:lnTo>
                    <a:pt x="340" y="1470"/>
                  </a:lnTo>
                  <a:close/>
                  <a:moveTo>
                    <a:pt x="468" y="1458"/>
                  </a:moveTo>
                  <a:cubicBezTo>
                    <a:pt x="428" y="1428"/>
                    <a:pt x="394" y="1394"/>
                    <a:pt x="364" y="1354"/>
                  </a:cubicBezTo>
                  <a:cubicBezTo>
                    <a:pt x="508" y="1354"/>
                    <a:pt x="508" y="1354"/>
                    <a:pt x="508" y="1354"/>
                  </a:cubicBezTo>
                  <a:cubicBezTo>
                    <a:pt x="498" y="1392"/>
                    <a:pt x="479" y="1421"/>
                    <a:pt x="468" y="1458"/>
                  </a:cubicBezTo>
                  <a:close/>
                  <a:moveTo>
                    <a:pt x="376" y="1346"/>
                  </a:moveTo>
                  <a:cubicBezTo>
                    <a:pt x="362" y="1339"/>
                    <a:pt x="390" y="1324"/>
                    <a:pt x="400" y="1314"/>
                  </a:cubicBezTo>
                  <a:cubicBezTo>
                    <a:pt x="436" y="1278"/>
                    <a:pt x="480" y="1232"/>
                    <a:pt x="516" y="1194"/>
                  </a:cubicBezTo>
                  <a:cubicBezTo>
                    <a:pt x="570" y="1238"/>
                    <a:pt x="630" y="1298"/>
                    <a:pt x="668" y="1346"/>
                  </a:cubicBezTo>
                  <a:lnTo>
                    <a:pt x="376" y="1346"/>
                  </a:lnTo>
                  <a:close/>
                  <a:moveTo>
                    <a:pt x="532" y="1354"/>
                  </a:moveTo>
                  <a:cubicBezTo>
                    <a:pt x="676" y="1354"/>
                    <a:pt x="676" y="1354"/>
                    <a:pt x="676" y="1354"/>
                  </a:cubicBezTo>
                  <a:cubicBezTo>
                    <a:pt x="646" y="1394"/>
                    <a:pt x="612" y="1428"/>
                    <a:pt x="572" y="1458"/>
                  </a:cubicBezTo>
                  <a:cubicBezTo>
                    <a:pt x="561" y="1421"/>
                    <a:pt x="541" y="1393"/>
                    <a:pt x="532" y="1354"/>
                  </a:cubicBezTo>
                  <a:close/>
                  <a:moveTo>
                    <a:pt x="636" y="1410"/>
                  </a:moveTo>
                  <a:cubicBezTo>
                    <a:pt x="663" y="1424"/>
                    <a:pt x="681" y="1448"/>
                    <a:pt x="700" y="1470"/>
                  </a:cubicBezTo>
                  <a:cubicBezTo>
                    <a:pt x="584" y="1470"/>
                    <a:pt x="584" y="1470"/>
                    <a:pt x="584" y="1470"/>
                  </a:cubicBezTo>
                  <a:cubicBezTo>
                    <a:pt x="595" y="1444"/>
                    <a:pt x="622" y="1433"/>
                    <a:pt x="636" y="1410"/>
                  </a:cubicBezTo>
                  <a:close/>
                  <a:moveTo>
                    <a:pt x="584" y="1478"/>
                  </a:moveTo>
                  <a:cubicBezTo>
                    <a:pt x="704" y="1478"/>
                    <a:pt x="704" y="1478"/>
                    <a:pt x="704" y="1478"/>
                  </a:cubicBezTo>
                  <a:cubicBezTo>
                    <a:pt x="679" y="1514"/>
                    <a:pt x="655" y="1552"/>
                    <a:pt x="624" y="1582"/>
                  </a:cubicBezTo>
                  <a:cubicBezTo>
                    <a:pt x="613" y="1545"/>
                    <a:pt x="594" y="1516"/>
                    <a:pt x="584" y="1478"/>
                  </a:cubicBezTo>
                  <a:close/>
                  <a:moveTo>
                    <a:pt x="668" y="1538"/>
                  </a:moveTo>
                  <a:cubicBezTo>
                    <a:pt x="690" y="1550"/>
                    <a:pt x="708" y="1568"/>
                    <a:pt x="720" y="1590"/>
                  </a:cubicBezTo>
                  <a:cubicBezTo>
                    <a:pt x="636" y="1590"/>
                    <a:pt x="636" y="1590"/>
                    <a:pt x="636" y="1590"/>
                  </a:cubicBezTo>
                  <a:cubicBezTo>
                    <a:pt x="641" y="1567"/>
                    <a:pt x="661" y="1558"/>
                    <a:pt x="668" y="1538"/>
                  </a:cubicBezTo>
                  <a:close/>
                  <a:moveTo>
                    <a:pt x="632" y="1594"/>
                  </a:moveTo>
                  <a:cubicBezTo>
                    <a:pt x="724" y="1594"/>
                    <a:pt x="724" y="1594"/>
                    <a:pt x="724" y="1594"/>
                  </a:cubicBezTo>
                  <a:cubicBezTo>
                    <a:pt x="713" y="1633"/>
                    <a:pt x="695" y="1666"/>
                    <a:pt x="680" y="1702"/>
                  </a:cubicBezTo>
                  <a:cubicBezTo>
                    <a:pt x="660" y="1670"/>
                    <a:pt x="647" y="1631"/>
                    <a:pt x="632" y="1594"/>
                  </a:cubicBezTo>
                  <a:close/>
                  <a:moveTo>
                    <a:pt x="700" y="1670"/>
                  </a:moveTo>
                  <a:cubicBezTo>
                    <a:pt x="718" y="1678"/>
                    <a:pt x="732" y="1692"/>
                    <a:pt x="740" y="1710"/>
                  </a:cubicBezTo>
                  <a:cubicBezTo>
                    <a:pt x="684" y="1710"/>
                    <a:pt x="684" y="1710"/>
                    <a:pt x="684" y="1710"/>
                  </a:cubicBezTo>
                  <a:cubicBezTo>
                    <a:pt x="690" y="1697"/>
                    <a:pt x="697" y="1686"/>
                    <a:pt x="700" y="1670"/>
                  </a:cubicBezTo>
                  <a:close/>
                  <a:moveTo>
                    <a:pt x="684" y="1718"/>
                  </a:moveTo>
                  <a:cubicBezTo>
                    <a:pt x="748" y="1718"/>
                    <a:pt x="748" y="1718"/>
                    <a:pt x="748" y="1718"/>
                  </a:cubicBezTo>
                  <a:cubicBezTo>
                    <a:pt x="741" y="1751"/>
                    <a:pt x="736" y="1786"/>
                    <a:pt x="728" y="1818"/>
                  </a:cubicBezTo>
                  <a:cubicBezTo>
                    <a:pt x="711" y="1787"/>
                    <a:pt x="698" y="1752"/>
                    <a:pt x="684" y="1718"/>
                  </a:cubicBezTo>
                  <a:close/>
                  <a:moveTo>
                    <a:pt x="736" y="1806"/>
                  </a:moveTo>
                  <a:cubicBezTo>
                    <a:pt x="752" y="1806"/>
                    <a:pt x="752" y="1822"/>
                    <a:pt x="764" y="1826"/>
                  </a:cubicBezTo>
                  <a:cubicBezTo>
                    <a:pt x="762" y="1835"/>
                    <a:pt x="744" y="1827"/>
                    <a:pt x="736" y="1830"/>
                  </a:cubicBezTo>
                  <a:lnTo>
                    <a:pt x="736" y="1806"/>
                  </a:lnTo>
                  <a:close/>
                  <a:moveTo>
                    <a:pt x="796" y="1978"/>
                  </a:moveTo>
                  <a:cubicBezTo>
                    <a:pt x="773" y="1934"/>
                    <a:pt x="754" y="1886"/>
                    <a:pt x="736" y="1838"/>
                  </a:cubicBezTo>
                  <a:cubicBezTo>
                    <a:pt x="772" y="1838"/>
                    <a:pt x="772" y="1838"/>
                    <a:pt x="772" y="1838"/>
                  </a:cubicBezTo>
                  <a:cubicBezTo>
                    <a:pt x="782" y="1883"/>
                    <a:pt x="790" y="1930"/>
                    <a:pt x="796" y="1978"/>
                  </a:cubicBezTo>
                  <a:close/>
                  <a:moveTo>
                    <a:pt x="768" y="1818"/>
                  </a:moveTo>
                  <a:cubicBezTo>
                    <a:pt x="733" y="1805"/>
                    <a:pt x="744" y="1767"/>
                    <a:pt x="752" y="1730"/>
                  </a:cubicBezTo>
                  <a:cubicBezTo>
                    <a:pt x="761" y="1755"/>
                    <a:pt x="765" y="1787"/>
                    <a:pt x="768" y="1818"/>
                  </a:cubicBezTo>
                  <a:close/>
                  <a:moveTo>
                    <a:pt x="708" y="1662"/>
                  </a:moveTo>
                  <a:cubicBezTo>
                    <a:pt x="711" y="1639"/>
                    <a:pt x="724" y="1627"/>
                    <a:pt x="728" y="1606"/>
                  </a:cubicBezTo>
                  <a:cubicBezTo>
                    <a:pt x="744" y="1629"/>
                    <a:pt x="742" y="1669"/>
                    <a:pt x="748" y="1702"/>
                  </a:cubicBezTo>
                  <a:cubicBezTo>
                    <a:pt x="733" y="1690"/>
                    <a:pt x="720" y="1677"/>
                    <a:pt x="708" y="1662"/>
                  </a:cubicBezTo>
                  <a:close/>
                  <a:moveTo>
                    <a:pt x="676" y="1530"/>
                  </a:moveTo>
                  <a:cubicBezTo>
                    <a:pt x="687" y="1515"/>
                    <a:pt x="699" y="1502"/>
                    <a:pt x="708" y="1486"/>
                  </a:cubicBezTo>
                  <a:cubicBezTo>
                    <a:pt x="722" y="1510"/>
                    <a:pt x="721" y="1548"/>
                    <a:pt x="728" y="1578"/>
                  </a:cubicBezTo>
                  <a:cubicBezTo>
                    <a:pt x="705" y="1568"/>
                    <a:pt x="693" y="1546"/>
                    <a:pt x="676" y="1530"/>
                  </a:cubicBezTo>
                  <a:close/>
                  <a:moveTo>
                    <a:pt x="692" y="1366"/>
                  </a:moveTo>
                  <a:cubicBezTo>
                    <a:pt x="697" y="1398"/>
                    <a:pt x="703" y="1430"/>
                    <a:pt x="708" y="1462"/>
                  </a:cubicBezTo>
                  <a:cubicBezTo>
                    <a:pt x="686" y="1446"/>
                    <a:pt x="671" y="1422"/>
                    <a:pt x="648" y="1406"/>
                  </a:cubicBezTo>
                  <a:cubicBezTo>
                    <a:pt x="654" y="1385"/>
                    <a:pt x="675" y="1379"/>
                    <a:pt x="684" y="1362"/>
                  </a:cubicBezTo>
                  <a:cubicBezTo>
                    <a:pt x="689" y="1361"/>
                    <a:pt x="691" y="1363"/>
                    <a:pt x="692" y="1366"/>
                  </a:cubicBezTo>
                  <a:close/>
                  <a:moveTo>
                    <a:pt x="600" y="1254"/>
                  </a:moveTo>
                  <a:cubicBezTo>
                    <a:pt x="672" y="1254"/>
                    <a:pt x="672" y="1254"/>
                    <a:pt x="672" y="1254"/>
                  </a:cubicBezTo>
                  <a:cubicBezTo>
                    <a:pt x="679" y="1282"/>
                    <a:pt x="681" y="1314"/>
                    <a:pt x="688" y="1342"/>
                  </a:cubicBezTo>
                  <a:cubicBezTo>
                    <a:pt x="654" y="1318"/>
                    <a:pt x="624" y="1288"/>
                    <a:pt x="600" y="1254"/>
                  </a:cubicBezTo>
                  <a:close/>
                  <a:moveTo>
                    <a:pt x="672" y="1242"/>
                  </a:moveTo>
                  <a:cubicBezTo>
                    <a:pt x="656" y="1251"/>
                    <a:pt x="623" y="1243"/>
                    <a:pt x="600" y="1246"/>
                  </a:cubicBezTo>
                  <a:cubicBezTo>
                    <a:pt x="616" y="1225"/>
                    <a:pt x="640" y="1214"/>
                    <a:pt x="656" y="1194"/>
                  </a:cubicBezTo>
                  <a:cubicBezTo>
                    <a:pt x="673" y="1198"/>
                    <a:pt x="661" y="1232"/>
                    <a:pt x="672" y="1242"/>
                  </a:cubicBezTo>
                  <a:close/>
                  <a:moveTo>
                    <a:pt x="656" y="1174"/>
                  </a:moveTo>
                  <a:cubicBezTo>
                    <a:pt x="635" y="1162"/>
                    <a:pt x="609" y="1154"/>
                    <a:pt x="588" y="1142"/>
                  </a:cubicBezTo>
                  <a:cubicBezTo>
                    <a:pt x="602" y="1133"/>
                    <a:pt x="632" y="1140"/>
                    <a:pt x="652" y="1138"/>
                  </a:cubicBezTo>
                  <a:cubicBezTo>
                    <a:pt x="652" y="1151"/>
                    <a:pt x="659" y="1158"/>
                    <a:pt x="656" y="1174"/>
                  </a:cubicBezTo>
                  <a:close/>
                  <a:moveTo>
                    <a:pt x="648" y="1134"/>
                  </a:moveTo>
                  <a:cubicBezTo>
                    <a:pt x="584" y="1134"/>
                    <a:pt x="584" y="1134"/>
                    <a:pt x="584" y="1134"/>
                  </a:cubicBezTo>
                  <a:cubicBezTo>
                    <a:pt x="595" y="1108"/>
                    <a:pt x="622" y="1097"/>
                    <a:pt x="636" y="1074"/>
                  </a:cubicBezTo>
                  <a:cubicBezTo>
                    <a:pt x="649" y="1084"/>
                    <a:pt x="650" y="1123"/>
                    <a:pt x="648" y="1134"/>
                  </a:cubicBezTo>
                  <a:close/>
                  <a:moveTo>
                    <a:pt x="636" y="1050"/>
                  </a:moveTo>
                  <a:cubicBezTo>
                    <a:pt x="618" y="1040"/>
                    <a:pt x="603" y="1027"/>
                    <a:pt x="592" y="1010"/>
                  </a:cubicBezTo>
                  <a:cubicBezTo>
                    <a:pt x="628" y="1010"/>
                    <a:pt x="628" y="1010"/>
                    <a:pt x="628" y="1010"/>
                  </a:cubicBezTo>
                  <a:cubicBezTo>
                    <a:pt x="633" y="1021"/>
                    <a:pt x="635" y="1035"/>
                    <a:pt x="636" y="1050"/>
                  </a:cubicBezTo>
                  <a:close/>
                  <a:moveTo>
                    <a:pt x="624" y="946"/>
                  </a:moveTo>
                  <a:cubicBezTo>
                    <a:pt x="589" y="929"/>
                    <a:pt x="570" y="896"/>
                    <a:pt x="536" y="878"/>
                  </a:cubicBezTo>
                  <a:cubicBezTo>
                    <a:pt x="564" y="869"/>
                    <a:pt x="609" y="876"/>
                    <a:pt x="644" y="874"/>
                  </a:cubicBezTo>
                  <a:cubicBezTo>
                    <a:pt x="636" y="897"/>
                    <a:pt x="630" y="921"/>
                    <a:pt x="624" y="946"/>
                  </a:cubicBezTo>
                  <a:close/>
                  <a:moveTo>
                    <a:pt x="648" y="862"/>
                  </a:moveTo>
                  <a:cubicBezTo>
                    <a:pt x="548" y="862"/>
                    <a:pt x="548" y="862"/>
                    <a:pt x="548" y="862"/>
                  </a:cubicBezTo>
                  <a:cubicBezTo>
                    <a:pt x="578" y="837"/>
                    <a:pt x="621" y="825"/>
                    <a:pt x="652" y="802"/>
                  </a:cubicBezTo>
                  <a:cubicBezTo>
                    <a:pt x="673" y="814"/>
                    <a:pt x="644" y="840"/>
                    <a:pt x="648" y="862"/>
                  </a:cubicBezTo>
                  <a:close/>
                  <a:moveTo>
                    <a:pt x="540" y="854"/>
                  </a:moveTo>
                  <a:cubicBezTo>
                    <a:pt x="558" y="819"/>
                    <a:pt x="581" y="791"/>
                    <a:pt x="600" y="758"/>
                  </a:cubicBezTo>
                  <a:cubicBezTo>
                    <a:pt x="623" y="767"/>
                    <a:pt x="646" y="776"/>
                    <a:pt x="660" y="794"/>
                  </a:cubicBezTo>
                  <a:cubicBezTo>
                    <a:pt x="617" y="810"/>
                    <a:pt x="583" y="836"/>
                    <a:pt x="540" y="854"/>
                  </a:cubicBezTo>
                  <a:close/>
                  <a:moveTo>
                    <a:pt x="668" y="782"/>
                  </a:moveTo>
                  <a:cubicBezTo>
                    <a:pt x="643" y="777"/>
                    <a:pt x="632" y="759"/>
                    <a:pt x="608" y="754"/>
                  </a:cubicBezTo>
                  <a:cubicBezTo>
                    <a:pt x="626" y="733"/>
                    <a:pt x="662" y="731"/>
                    <a:pt x="680" y="710"/>
                  </a:cubicBezTo>
                  <a:cubicBezTo>
                    <a:pt x="689" y="731"/>
                    <a:pt x="670" y="758"/>
                    <a:pt x="668" y="782"/>
                  </a:cubicBezTo>
                  <a:close/>
                  <a:moveTo>
                    <a:pt x="620" y="738"/>
                  </a:moveTo>
                  <a:cubicBezTo>
                    <a:pt x="615" y="721"/>
                    <a:pt x="644" y="703"/>
                    <a:pt x="648" y="682"/>
                  </a:cubicBezTo>
                  <a:cubicBezTo>
                    <a:pt x="663" y="684"/>
                    <a:pt x="672" y="693"/>
                    <a:pt x="684" y="698"/>
                  </a:cubicBezTo>
                  <a:cubicBezTo>
                    <a:pt x="669" y="718"/>
                    <a:pt x="639" y="722"/>
                    <a:pt x="620" y="738"/>
                  </a:cubicBezTo>
                  <a:close/>
                  <a:moveTo>
                    <a:pt x="692" y="694"/>
                  </a:moveTo>
                  <a:cubicBezTo>
                    <a:pt x="679" y="691"/>
                    <a:pt x="673" y="681"/>
                    <a:pt x="660" y="678"/>
                  </a:cubicBezTo>
                  <a:cubicBezTo>
                    <a:pt x="670" y="668"/>
                    <a:pt x="686" y="664"/>
                    <a:pt x="696" y="654"/>
                  </a:cubicBezTo>
                  <a:cubicBezTo>
                    <a:pt x="709" y="665"/>
                    <a:pt x="689" y="679"/>
                    <a:pt x="692" y="694"/>
                  </a:cubicBezTo>
                  <a:close/>
                  <a:moveTo>
                    <a:pt x="668" y="666"/>
                  </a:moveTo>
                  <a:cubicBezTo>
                    <a:pt x="662" y="652"/>
                    <a:pt x="679" y="626"/>
                    <a:pt x="708" y="634"/>
                  </a:cubicBezTo>
                  <a:cubicBezTo>
                    <a:pt x="703" y="653"/>
                    <a:pt x="678" y="652"/>
                    <a:pt x="668" y="666"/>
                  </a:cubicBezTo>
                  <a:close/>
                  <a:moveTo>
                    <a:pt x="708" y="630"/>
                  </a:moveTo>
                  <a:cubicBezTo>
                    <a:pt x="684" y="630"/>
                    <a:pt x="684" y="630"/>
                    <a:pt x="684" y="630"/>
                  </a:cubicBezTo>
                  <a:cubicBezTo>
                    <a:pt x="697" y="612"/>
                    <a:pt x="708" y="593"/>
                    <a:pt x="720" y="574"/>
                  </a:cubicBezTo>
                  <a:cubicBezTo>
                    <a:pt x="724" y="584"/>
                    <a:pt x="713" y="614"/>
                    <a:pt x="708" y="630"/>
                  </a:cubicBezTo>
                  <a:close/>
                  <a:moveTo>
                    <a:pt x="416" y="406"/>
                  </a:moveTo>
                  <a:cubicBezTo>
                    <a:pt x="441" y="434"/>
                    <a:pt x="469" y="460"/>
                    <a:pt x="488" y="494"/>
                  </a:cubicBezTo>
                  <a:cubicBezTo>
                    <a:pt x="509" y="484"/>
                    <a:pt x="509" y="509"/>
                    <a:pt x="516" y="510"/>
                  </a:cubicBezTo>
                  <a:cubicBezTo>
                    <a:pt x="527" y="510"/>
                    <a:pt x="525" y="488"/>
                    <a:pt x="548" y="494"/>
                  </a:cubicBezTo>
                  <a:cubicBezTo>
                    <a:pt x="597" y="436"/>
                    <a:pt x="642" y="375"/>
                    <a:pt x="696" y="322"/>
                  </a:cubicBezTo>
                  <a:cubicBezTo>
                    <a:pt x="694" y="306"/>
                    <a:pt x="693" y="305"/>
                    <a:pt x="700" y="294"/>
                  </a:cubicBezTo>
                  <a:cubicBezTo>
                    <a:pt x="705" y="293"/>
                    <a:pt x="707" y="295"/>
                    <a:pt x="708" y="298"/>
                  </a:cubicBezTo>
                  <a:cubicBezTo>
                    <a:pt x="707" y="340"/>
                    <a:pt x="716" y="385"/>
                    <a:pt x="720" y="430"/>
                  </a:cubicBezTo>
                  <a:cubicBezTo>
                    <a:pt x="723" y="465"/>
                    <a:pt x="733" y="509"/>
                    <a:pt x="728" y="538"/>
                  </a:cubicBezTo>
                  <a:cubicBezTo>
                    <a:pt x="721" y="578"/>
                    <a:pt x="683" y="596"/>
                    <a:pt x="672" y="630"/>
                  </a:cubicBezTo>
                  <a:cubicBezTo>
                    <a:pt x="668" y="634"/>
                    <a:pt x="668" y="634"/>
                    <a:pt x="668" y="634"/>
                  </a:cubicBezTo>
                  <a:cubicBezTo>
                    <a:pt x="622" y="710"/>
                    <a:pt x="570" y="781"/>
                    <a:pt x="524" y="858"/>
                  </a:cubicBezTo>
                  <a:cubicBezTo>
                    <a:pt x="483" y="817"/>
                    <a:pt x="455" y="761"/>
                    <a:pt x="416" y="702"/>
                  </a:cubicBezTo>
                  <a:cubicBezTo>
                    <a:pt x="402" y="680"/>
                    <a:pt x="383" y="651"/>
                    <a:pt x="364" y="622"/>
                  </a:cubicBezTo>
                  <a:cubicBezTo>
                    <a:pt x="347" y="596"/>
                    <a:pt x="317" y="565"/>
                    <a:pt x="312" y="542"/>
                  </a:cubicBezTo>
                  <a:cubicBezTo>
                    <a:pt x="303" y="496"/>
                    <a:pt x="326" y="456"/>
                    <a:pt x="324" y="406"/>
                  </a:cubicBezTo>
                  <a:cubicBezTo>
                    <a:pt x="324" y="402"/>
                    <a:pt x="324" y="402"/>
                    <a:pt x="324" y="402"/>
                  </a:cubicBezTo>
                  <a:cubicBezTo>
                    <a:pt x="326" y="365"/>
                    <a:pt x="333" y="333"/>
                    <a:pt x="332" y="294"/>
                  </a:cubicBezTo>
                  <a:cubicBezTo>
                    <a:pt x="345" y="298"/>
                    <a:pt x="349" y="306"/>
                    <a:pt x="344" y="318"/>
                  </a:cubicBezTo>
                  <a:cubicBezTo>
                    <a:pt x="370" y="342"/>
                    <a:pt x="416" y="406"/>
                    <a:pt x="416" y="406"/>
                  </a:cubicBezTo>
                  <a:close/>
                  <a:moveTo>
                    <a:pt x="740" y="518"/>
                  </a:moveTo>
                  <a:cubicBezTo>
                    <a:pt x="728" y="502"/>
                    <a:pt x="737" y="465"/>
                    <a:pt x="728" y="446"/>
                  </a:cubicBezTo>
                  <a:cubicBezTo>
                    <a:pt x="735" y="436"/>
                    <a:pt x="747" y="453"/>
                    <a:pt x="756" y="454"/>
                  </a:cubicBezTo>
                  <a:cubicBezTo>
                    <a:pt x="751" y="475"/>
                    <a:pt x="743" y="494"/>
                    <a:pt x="740" y="518"/>
                  </a:cubicBezTo>
                  <a:close/>
                  <a:moveTo>
                    <a:pt x="724" y="382"/>
                  </a:moveTo>
                  <a:cubicBezTo>
                    <a:pt x="738" y="391"/>
                    <a:pt x="759" y="393"/>
                    <a:pt x="764" y="410"/>
                  </a:cubicBezTo>
                  <a:cubicBezTo>
                    <a:pt x="751" y="413"/>
                    <a:pt x="741" y="418"/>
                    <a:pt x="732" y="426"/>
                  </a:cubicBezTo>
                  <a:cubicBezTo>
                    <a:pt x="726" y="415"/>
                    <a:pt x="724" y="399"/>
                    <a:pt x="724" y="382"/>
                  </a:cubicBezTo>
                  <a:close/>
                  <a:moveTo>
                    <a:pt x="760" y="446"/>
                  </a:moveTo>
                  <a:cubicBezTo>
                    <a:pt x="748" y="447"/>
                    <a:pt x="748" y="437"/>
                    <a:pt x="736" y="438"/>
                  </a:cubicBezTo>
                  <a:cubicBezTo>
                    <a:pt x="737" y="423"/>
                    <a:pt x="753" y="422"/>
                    <a:pt x="764" y="418"/>
                  </a:cubicBezTo>
                  <a:cubicBezTo>
                    <a:pt x="766" y="430"/>
                    <a:pt x="757" y="432"/>
                    <a:pt x="760" y="446"/>
                  </a:cubicBezTo>
                  <a:close/>
                  <a:moveTo>
                    <a:pt x="772" y="398"/>
                  </a:moveTo>
                  <a:cubicBezTo>
                    <a:pt x="757" y="389"/>
                    <a:pt x="736" y="386"/>
                    <a:pt x="728" y="370"/>
                  </a:cubicBezTo>
                  <a:cubicBezTo>
                    <a:pt x="749" y="364"/>
                    <a:pt x="764" y="353"/>
                    <a:pt x="780" y="342"/>
                  </a:cubicBezTo>
                  <a:cubicBezTo>
                    <a:pt x="789" y="356"/>
                    <a:pt x="771" y="378"/>
                    <a:pt x="772" y="398"/>
                  </a:cubicBezTo>
                  <a:close/>
                  <a:moveTo>
                    <a:pt x="720" y="362"/>
                  </a:moveTo>
                  <a:cubicBezTo>
                    <a:pt x="723" y="335"/>
                    <a:pt x="716" y="318"/>
                    <a:pt x="716" y="294"/>
                  </a:cubicBezTo>
                  <a:cubicBezTo>
                    <a:pt x="744" y="302"/>
                    <a:pt x="762" y="320"/>
                    <a:pt x="788" y="330"/>
                  </a:cubicBezTo>
                  <a:cubicBezTo>
                    <a:pt x="768" y="341"/>
                    <a:pt x="742" y="365"/>
                    <a:pt x="720" y="362"/>
                  </a:cubicBezTo>
                  <a:close/>
                  <a:moveTo>
                    <a:pt x="792" y="322"/>
                  </a:moveTo>
                  <a:cubicBezTo>
                    <a:pt x="769" y="313"/>
                    <a:pt x="745" y="305"/>
                    <a:pt x="732" y="286"/>
                  </a:cubicBezTo>
                  <a:cubicBezTo>
                    <a:pt x="754" y="288"/>
                    <a:pt x="785" y="281"/>
                    <a:pt x="800" y="290"/>
                  </a:cubicBezTo>
                  <a:cubicBezTo>
                    <a:pt x="800" y="303"/>
                    <a:pt x="791" y="307"/>
                    <a:pt x="792" y="322"/>
                  </a:cubicBezTo>
                  <a:close/>
                  <a:moveTo>
                    <a:pt x="804" y="274"/>
                  </a:moveTo>
                  <a:cubicBezTo>
                    <a:pt x="791" y="254"/>
                    <a:pt x="775" y="236"/>
                    <a:pt x="768" y="210"/>
                  </a:cubicBezTo>
                  <a:cubicBezTo>
                    <a:pt x="779" y="218"/>
                    <a:pt x="803" y="212"/>
                    <a:pt x="820" y="214"/>
                  </a:cubicBezTo>
                  <a:cubicBezTo>
                    <a:pt x="816" y="235"/>
                    <a:pt x="809" y="253"/>
                    <a:pt x="804" y="274"/>
                  </a:cubicBezTo>
                  <a:close/>
                  <a:moveTo>
                    <a:pt x="816" y="274"/>
                  </a:moveTo>
                  <a:cubicBezTo>
                    <a:pt x="818" y="255"/>
                    <a:pt x="825" y="240"/>
                    <a:pt x="828" y="222"/>
                  </a:cubicBezTo>
                  <a:cubicBezTo>
                    <a:pt x="842" y="232"/>
                    <a:pt x="850" y="248"/>
                    <a:pt x="856" y="266"/>
                  </a:cubicBezTo>
                  <a:cubicBezTo>
                    <a:pt x="839" y="265"/>
                    <a:pt x="830" y="272"/>
                    <a:pt x="816" y="274"/>
                  </a:cubicBezTo>
                  <a:close/>
                  <a:moveTo>
                    <a:pt x="836" y="218"/>
                  </a:moveTo>
                  <a:cubicBezTo>
                    <a:pt x="848" y="206"/>
                    <a:pt x="869" y="219"/>
                    <a:pt x="884" y="218"/>
                  </a:cubicBezTo>
                  <a:cubicBezTo>
                    <a:pt x="881" y="235"/>
                    <a:pt x="869" y="242"/>
                    <a:pt x="864" y="258"/>
                  </a:cubicBezTo>
                  <a:cubicBezTo>
                    <a:pt x="852" y="247"/>
                    <a:pt x="848" y="228"/>
                    <a:pt x="836" y="218"/>
                  </a:cubicBezTo>
                  <a:close/>
                  <a:moveTo>
                    <a:pt x="872" y="258"/>
                  </a:moveTo>
                  <a:cubicBezTo>
                    <a:pt x="878" y="245"/>
                    <a:pt x="887" y="235"/>
                    <a:pt x="892" y="222"/>
                  </a:cubicBezTo>
                  <a:cubicBezTo>
                    <a:pt x="904" y="224"/>
                    <a:pt x="900" y="243"/>
                    <a:pt x="912" y="246"/>
                  </a:cubicBezTo>
                  <a:cubicBezTo>
                    <a:pt x="904" y="255"/>
                    <a:pt x="888" y="257"/>
                    <a:pt x="872" y="258"/>
                  </a:cubicBezTo>
                  <a:close/>
                  <a:moveTo>
                    <a:pt x="904" y="226"/>
                  </a:moveTo>
                  <a:cubicBezTo>
                    <a:pt x="906" y="217"/>
                    <a:pt x="924" y="224"/>
                    <a:pt x="932" y="222"/>
                  </a:cubicBezTo>
                  <a:cubicBezTo>
                    <a:pt x="931" y="232"/>
                    <a:pt x="920" y="234"/>
                    <a:pt x="920" y="246"/>
                  </a:cubicBezTo>
                  <a:cubicBezTo>
                    <a:pt x="909" y="245"/>
                    <a:pt x="913" y="229"/>
                    <a:pt x="904" y="226"/>
                  </a:cubicBezTo>
                  <a:close/>
                  <a:moveTo>
                    <a:pt x="928" y="246"/>
                  </a:moveTo>
                  <a:cubicBezTo>
                    <a:pt x="930" y="240"/>
                    <a:pt x="934" y="236"/>
                    <a:pt x="936" y="230"/>
                  </a:cubicBezTo>
                  <a:cubicBezTo>
                    <a:pt x="940" y="231"/>
                    <a:pt x="939" y="238"/>
                    <a:pt x="944" y="238"/>
                  </a:cubicBezTo>
                  <a:cubicBezTo>
                    <a:pt x="943" y="245"/>
                    <a:pt x="937" y="247"/>
                    <a:pt x="928" y="246"/>
                  </a:cubicBezTo>
                  <a:close/>
                  <a:moveTo>
                    <a:pt x="944" y="230"/>
                  </a:moveTo>
                  <a:cubicBezTo>
                    <a:pt x="954" y="218"/>
                    <a:pt x="970" y="233"/>
                    <a:pt x="984" y="230"/>
                  </a:cubicBezTo>
                  <a:cubicBezTo>
                    <a:pt x="974" y="238"/>
                    <a:pt x="952" y="242"/>
                    <a:pt x="944" y="230"/>
                  </a:cubicBezTo>
                  <a:close/>
                </a:path>
              </a:pathLst>
            </a:custGeom>
            <a:solidFill>
              <a:schemeClr val="bg1"/>
            </a:solidFill>
            <a:ln w="9525">
              <a:solidFill>
                <a:srgbClr val="FFC000"/>
              </a:solidFill>
              <a:round/>
              <a:headEnd/>
              <a:tailEnd/>
            </a:ln>
          </p:spPr>
          <p:txBody>
            <a:bodyPr/>
            <a:lstStyle/>
            <a:p>
              <a:endParaRPr lang="en-GB"/>
            </a:p>
          </p:txBody>
        </p:sp>
        <p:sp>
          <p:nvSpPr>
            <p:cNvPr id="5151" name="Freeform 312"/>
            <p:cNvSpPr>
              <a:spLocks/>
            </p:cNvSpPr>
            <p:nvPr/>
          </p:nvSpPr>
          <p:spPr bwMode="auto">
            <a:xfrm>
              <a:off x="4513" y="1434"/>
              <a:ext cx="544" cy="227"/>
            </a:xfrm>
            <a:custGeom>
              <a:avLst/>
              <a:gdLst>
                <a:gd name="T0" fmla="*/ 0 w 544"/>
                <a:gd name="T1" fmla="*/ 227 h 227"/>
                <a:gd name="T2" fmla="*/ 272 w 544"/>
                <a:gd name="T3" fmla="*/ 182 h 227"/>
                <a:gd name="T4" fmla="*/ 544 w 544"/>
                <a:gd name="T5" fmla="*/ 0 h 227"/>
                <a:gd name="T6" fmla="*/ 0 60000 65536"/>
                <a:gd name="T7" fmla="*/ 0 60000 65536"/>
                <a:gd name="T8" fmla="*/ 0 60000 65536"/>
              </a:gdLst>
              <a:ahLst/>
              <a:cxnLst>
                <a:cxn ang="T6">
                  <a:pos x="T0" y="T1"/>
                </a:cxn>
                <a:cxn ang="T7">
                  <a:pos x="T2" y="T3"/>
                </a:cxn>
                <a:cxn ang="T8">
                  <a:pos x="T4" y="T5"/>
                </a:cxn>
              </a:cxnLst>
              <a:rect l="0" t="0" r="r" b="b"/>
              <a:pathLst>
                <a:path w="544" h="227">
                  <a:moveTo>
                    <a:pt x="0" y="227"/>
                  </a:moveTo>
                  <a:cubicBezTo>
                    <a:pt x="90" y="223"/>
                    <a:pt x="181" y="220"/>
                    <a:pt x="272" y="182"/>
                  </a:cubicBezTo>
                  <a:cubicBezTo>
                    <a:pt x="363" y="144"/>
                    <a:pt x="453" y="72"/>
                    <a:pt x="544" y="0"/>
                  </a:cubicBez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2" name="Freeform 313"/>
            <p:cNvSpPr>
              <a:spLocks/>
            </p:cNvSpPr>
            <p:nvPr/>
          </p:nvSpPr>
          <p:spPr bwMode="auto">
            <a:xfrm rot="572672">
              <a:off x="4468" y="1298"/>
              <a:ext cx="544" cy="227"/>
            </a:xfrm>
            <a:custGeom>
              <a:avLst/>
              <a:gdLst>
                <a:gd name="T0" fmla="*/ 0 w 544"/>
                <a:gd name="T1" fmla="*/ 227 h 227"/>
                <a:gd name="T2" fmla="*/ 272 w 544"/>
                <a:gd name="T3" fmla="*/ 182 h 227"/>
                <a:gd name="T4" fmla="*/ 544 w 544"/>
                <a:gd name="T5" fmla="*/ 0 h 227"/>
                <a:gd name="T6" fmla="*/ 0 60000 65536"/>
                <a:gd name="T7" fmla="*/ 0 60000 65536"/>
                <a:gd name="T8" fmla="*/ 0 60000 65536"/>
              </a:gdLst>
              <a:ahLst/>
              <a:cxnLst>
                <a:cxn ang="T6">
                  <a:pos x="T0" y="T1"/>
                </a:cxn>
                <a:cxn ang="T7">
                  <a:pos x="T2" y="T3"/>
                </a:cxn>
                <a:cxn ang="T8">
                  <a:pos x="T4" y="T5"/>
                </a:cxn>
              </a:cxnLst>
              <a:rect l="0" t="0" r="r" b="b"/>
              <a:pathLst>
                <a:path w="544" h="227">
                  <a:moveTo>
                    <a:pt x="0" y="227"/>
                  </a:moveTo>
                  <a:cubicBezTo>
                    <a:pt x="90" y="223"/>
                    <a:pt x="181" y="220"/>
                    <a:pt x="272" y="182"/>
                  </a:cubicBezTo>
                  <a:cubicBezTo>
                    <a:pt x="363" y="144"/>
                    <a:pt x="453" y="72"/>
                    <a:pt x="544" y="0"/>
                  </a:cubicBez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3" name="Freeform 314"/>
            <p:cNvSpPr>
              <a:spLocks/>
            </p:cNvSpPr>
            <p:nvPr/>
          </p:nvSpPr>
          <p:spPr bwMode="auto">
            <a:xfrm rot="420493">
              <a:off x="4014" y="1434"/>
              <a:ext cx="635" cy="227"/>
            </a:xfrm>
            <a:custGeom>
              <a:avLst/>
              <a:gdLst>
                <a:gd name="T0" fmla="*/ 0 w 544"/>
                <a:gd name="T1" fmla="*/ 227 h 227"/>
                <a:gd name="T2" fmla="*/ 9538 w 544"/>
                <a:gd name="T3" fmla="*/ 182 h 227"/>
                <a:gd name="T4" fmla="*/ 19082 w 544"/>
                <a:gd name="T5" fmla="*/ 0 h 227"/>
                <a:gd name="T6" fmla="*/ 0 60000 65536"/>
                <a:gd name="T7" fmla="*/ 0 60000 65536"/>
                <a:gd name="T8" fmla="*/ 0 60000 65536"/>
              </a:gdLst>
              <a:ahLst/>
              <a:cxnLst>
                <a:cxn ang="T6">
                  <a:pos x="T0" y="T1"/>
                </a:cxn>
                <a:cxn ang="T7">
                  <a:pos x="T2" y="T3"/>
                </a:cxn>
                <a:cxn ang="T8">
                  <a:pos x="T4" y="T5"/>
                </a:cxn>
              </a:cxnLst>
              <a:rect l="0" t="0" r="r" b="b"/>
              <a:pathLst>
                <a:path w="544" h="227">
                  <a:moveTo>
                    <a:pt x="0" y="227"/>
                  </a:moveTo>
                  <a:cubicBezTo>
                    <a:pt x="90" y="223"/>
                    <a:pt x="181" y="220"/>
                    <a:pt x="272" y="182"/>
                  </a:cubicBezTo>
                  <a:cubicBezTo>
                    <a:pt x="363" y="144"/>
                    <a:pt x="453" y="72"/>
                    <a:pt x="544" y="0"/>
                  </a:cubicBez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54" name="Freeform 315"/>
            <p:cNvSpPr>
              <a:spLocks/>
            </p:cNvSpPr>
            <p:nvPr/>
          </p:nvSpPr>
          <p:spPr bwMode="auto">
            <a:xfrm rot="543043">
              <a:off x="4104" y="1298"/>
              <a:ext cx="589" cy="227"/>
            </a:xfrm>
            <a:custGeom>
              <a:avLst/>
              <a:gdLst>
                <a:gd name="T0" fmla="*/ 0 w 544"/>
                <a:gd name="T1" fmla="*/ 227 h 227"/>
                <a:gd name="T2" fmla="*/ 1691 w 544"/>
                <a:gd name="T3" fmla="*/ 182 h 227"/>
                <a:gd name="T4" fmla="*/ 3389 w 544"/>
                <a:gd name="T5" fmla="*/ 0 h 227"/>
                <a:gd name="T6" fmla="*/ 0 60000 65536"/>
                <a:gd name="T7" fmla="*/ 0 60000 65536"/>
                <a:gd name="T8" fmla="*/ 0 60000 65536"/>
              </a:gdLst>
              <a:ahLst/>
              <a:cxnLst>
                <a:cxn ang="T6">
                  <a:pos x="T0" y="T1"/>
                </a:cxn>
                <a:cxn ang="T7">
                  <a:pos x="T2" y="T3"/>
                </a:cxn>
                <a:cxn ang="T8">
                  <a:pos x="T4" y="T5"/>
                </a:cxn>
              </a:cxnLst>
              <a:rect l="0" t="0" r="r" b="b"/>
              <a:pathLst>
                <a:path w="544" h="227">
                  <a:moveTo>
                    <a:pt x="0" y="227"/>
                  </a:moveTo>
                  <a:cubicBezTo>
                    <a:pt x="90" y="223"/>
                    <a:pt x="181" y="220"/>
                    <a:pt x="272" y="182"/>
                  </a:cubicBezTo>
                  <a:cubicBezTo>
                    <a:pt x="363" y="144"/>
                    <a:pt x="453" y="72"/>
                    <a:pt x="544" y="0"/>
                  </a:cubicBez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148" name="Rounded Rectangle 2"/>
          <p:cNvSpPr>
            <a:spLocks noChangeArrowheads="1"/>
          </p:cNvSpPr>
          <p:nvPr/>
        </p:nvSpPr>
        <p:spPr bwMode="auto">
          <a:xfrm>
            <a:off x="7308850" y="1446213"/>
            <a:ext cx="1511300" cy="79375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175"/>
            <a:r>
              <a:rPr lang="en-GB" altLang="en-US" sz="1100">
                <a:solidFill>
                  <a:schemeClr val="bg1"/>
                </a:solidFill>
              </a:rPr>
              <a:t>CO2 transport</a:t>
            </a:r>
          </a:p>
          <a:p>
            <a:pPr marL="3175"/>
            <a:r>
              <a:rPr lang="en-GB" altLang="en-US" sz="1100">
                <a:solidFill>
                  <a:schemeClr val="bg1"/>
                </a:solidFill>
              </a:rPr>
              <a:t>E-highways</a:t>
            </a:r>
          </a:p>
          <a:p>
            <a:pPr marL="3175"/>
            <a:r>
              <a:rPr lang="en-GB" altLang="en-US" sz="1100">
                <a:solidFill>
                  <a:schemeClr val="bg1"/>
                </a:solidFill>
              </a:rPr>
              <a:t>Smart grids</a:t>
            </a:r>
          </a:p>
        </p:txBody>
      </p:sp>
    </p:spTree>
    <p:extLst>
      <p:ext uri="{BB962C8B-B14F-4D97-AF65-F5344CB8AC3E}">
        <p14:creationId xmlns:p14="http://schemas.microsoft.com/office/powerpoint/2010/main" val="14819612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044700" y="5445125"/>
            <a:ext cx="6056313" cy="1152525"/>
          </a:xfrm>
          <a:prstGeom prst="round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6" name="Rectangle 5"/>
          <p:cNvSpPr/>
          <p:nvPr/>
        </p:nvSpPr>
        <p:spPr bwMode="auto">
          <a:xfrm>
            <a:off x="46038" y="2670175"/>
            <a:ext cx="1211262" cy="1439863"/>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27" name="Rectangle 26"/>
          <p:cNvSpPr/>
          <p:nvPr/>
        </p:nvSpPr>
        <p:spPr bwMode="auto">
          <a:xfrm>
            <a:off x="1296988" y="2670175"/>
            <a:ext cx="1211262" cy="1439863"/>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28" name="Rectangle 27"/>
          <p:cNvSpPr/>
          <p:nvPr/>
        </p:nvSpPr>
        <p:spPr bwMode="auto">
          <a:xfrm>
            <a:off x="2547938" y="2670175"/>
            <a:ext cx="1211262" cy="1439863"/>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29" name="Rectangle 28"/>
          <p:cNvSpPr/>
          <p:nvPr/>
        </p:nvSpPr>
        <p:spPr bwMode="auto">
          <a:xfrm>
            <a:off x="3795713" y="2670175"/>
            <a:ext cx="1211262" cy="1439863"/>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30" name="Rectangle 29"/>
          <p:cNvSpPr/>
          <p:nvPr/>
        </p:nvSpPr>
        <p:spPr bwMode="auto">
          <a:xfrm>
            <a:off x="5059363" y="2670175"/>
            <a:ext cx="1211262" cy="1439863"/>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31" name="Rectangle 30"/>
          <p:cNvSpPr/>
          <p:nvPr/>
        </p:nvSpPr>
        <p:spPr bwMode="auto">
          <a:xfrm>
            <a:off x="6310313" y="2670175"/>
            <a:ext cx="1211262" cy="1439863"/>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32" name="Rectangle 31"/>
          <p:cNvSpPr/>
          <p:nvPr/>
        </p:nvSpPr>
        <p:spPr bwMode="auto">
          <a:xfrm>
            <a:off x="7564438" y="2670175"/>
            <a:ext cx="1211262" cy="1439863"/>
          </a:xfrm>
          <a:prstGeom prst="rect">
            <a:avLst/>
          </a:prstGeom>
          <a:solidFill>
            <a:schemeClr val="accent6">
              <a:lumMod val="20000"/>
              <a:lumOff val="80000"/>
            </a:schemeClr>
          </a:solidFill>
          <a:ln>
            <a:noFill/>
          </a:ln>
          <a:effectLst/>
          <a:extLst/>
        </p:spPr>
        <p:txBody>
          <a:bodyPr anchor="ctr"/>
          <a:lstStyle/>
          <a:p>
            <a:pPr marL="3175">
              <a:defRPr/>
            </a:pPr>
            <a:endParaRPr lang="en-GB" sz="1200" b="0">
              <a:solidFill>
                <a:srgbClr val="0F5494"/>
              </a:solidFill>
            </a:endParaRPr>
          </a:p>
        </p:txBody>
      </p:sp>
      <p:graphicFrame>
        <p:nvGraphicFramePr>
          <p:cNvPr id="2" name="Diagram 1"/>
          <p:cNvGraphicFramePr/>
          <p:nvPr/>
        </p:nvGraphicFramePr>
        <p:xfrm>
          <a:off x="34925" y="1412776"/>
          <a:ext cx="9001571" cy="182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bwMode="auto">
          <a:xfrm>
            <a:off x="46038" y="2671763"/>
            <a:ext cx="1211262" cy="1439862"/>
          </a:xfrm>
          <a:prstGeom prst="rect">
            <a:avLst/>
          </a:prstGeom>
          <a:noFill/>
          <a:ln w="9525" cap="flat" cmpd="sng" algn="ctr">
            <a:noFill/>
            <a:prstDash val="solid"/>
            <a:round/>
            <a:headEnd type="none" w="med" len="med"/>
            <a:tailEnd type="none" w="med" len="med"/>
          </a:ln>
          <a:effectLst/>
          <a:extLst/>
        </p:spPr>
        <p:txBody>
          <a:bodyPr lIns="36000" tIns="36000" rIns="36000" bIns="36000"/>
          <a:lstStyle/>
          <a:p>
            <a:pPr marL="179388" indent="-176213">
              <a:buFont typeface="Arial" pitchFamily="34" charset="0"/>
              <a:buChar char="•"/>
              <a:defRPr/>
            </a:pPr>
            <a:r>
              <a:rPr lang="en-GB" sz="1200" b="0" dirty="0">
                <a:solidFill>
                  <a:srgbClr val="0F5494"/>
                </a:solidFill>
                <a:cs typeface="+mn-cs"/>
              </a:rPr>
              <a:t>Prepare TYNDPs for gas and electricity</a:t>
            </a:r>
          </a:p>
        </p:txBody>
      </p:sp>
      <p:sp>
        <p:nvSpPr>
          <p:cNvPr id="4100" name="Rectangle 3"/>
          <p:cNvSpPr>
            <a:spLocks noChangeArrowheads="1"/>
          </p:cNvSpPr>
          <p:nvPr/>
        </p:nvSpPr>
        <p:spPr bwMode="auto">
          <a:xfrm>
            <a:off x="1312863" y="2670175"/>
            <a:ext cx="1195387" cy="1439863"/>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179388" indent="-176213">
              <a:buFont typeface="Arial" charset="0"/>
              <a:buChar char="•"/>
              <a:defRPr/>
            </a:pPr>
            <a:r>
              <a:rPr lang="en-GB" sz="1200" b="0" dirty="0">
                <a:solidFill>
                  <a:srgbClr val="0F5494"/>
                </a:solidFill>
                <a:cs typeface="+mn-cs"/>
              </a:rPr>
              <a:t>Submit projects from TYNDP </a:t>
            </a:r>
          </a:p>
          <a:p>
            <a:pPr marL="179388" indent="-176213">
              <a:buFont typeface="Arial" charset="0"/>
              <a:buChar char="•"/>
              <a:defRPr/>
            </a:pPr>
            <a:r>
              <a:rPr lang="en-GB" sz="1200" b="0" dirty="0">
                <a:solidFill>
                  <a:srgbClr val="0F5494"/>
                </a:solidFill>
                <a:cs typeface="+mn-cs"/>
              </a:rPr>
              <a:t>Criteria</a:t>
            </a:r>
          </a:p>
          <a:p>
            <a:pPr marL="179388" indent="-176213">
              <a:buFont typeface="Arial" charset="0"/>
              <a:buChar char="•"/>
              <a:defRPr/>
            </a:pPr>
            <a:r>
              <a:rPr lang="en-GB" sz="1200" b="0" dirty="0">
                <a:solidFill>
                  <a:srgbClr val="0F5494"/>
                </a:solidFill>
                <a:cs typeface="+mn-cs"/>
              </a:rPr>
              <a:t>CBA</a:t>
            </a:r>
          </a:p>
        </p:txBody>
      </p:sp>
      <p:sp>
        <p:nvSpPr>
          <p:cNvPr id="5" name="Rectangle 4"/>
          <p:cNvSpPr/>
          <p:nvPr/>
        </p:nvSpPr>
        <p:spPr bwMode="auto">
          <a:xfrm>
            <a:off x="2557463" y="2671763"/>
            <a:ext cx="1198562" cy="1439862"/>
          </a:xfrm>
          <a:prstGeom prst="rect">
            <a:avLst/>
          </a:prstGeom>
          <a:noFill/>
          <a:ln w="9525" cap="flat" cmpd="sng" algn="ctr">
            <a:noFill/>
            <a:prstDash val="solid"/>
            <a:round/>
            <a:headEnd type="none" w="med" len="med"/>
            <a:tailEnd type="none" w="med" len="med"/>
          </a:ln>
          <a:effectLst/>
          <a:extLst/>
        </p:spPr>
        <p:txBody>
          <a:bodyPr lIns="36000" tIns="36000" rIns="36000" bIns="36000"/>
          <a:lstStyle/>
          <a:p>
            <a:pPr marL="88900" indent="-85725">
              <a:buFont typeface="Arial" pitchFamily="34" charset="0"/>
              <a:buChar char="•"/>
              <a:defRPr/>
            </a:pPr>
            <a:r>
              <a:rPr lang="en-GB" sz="1200" b="0" dirty="0">
                <a:solidFill>
                  <a:srgbClr val="0F5494"/>
                </a:solidFill>
                <a:cs typeface="+mn-cs"/>
              </a:rPr>
              <a:t>Check application of criteria</a:t>
            </a:r>
          </a:p>
          <a:p>
            <a:pPr marL="88900" indent="-85725">
              <a:buFont typeface="Arial" pitchFamily="34" charset="0"/>
              <a:buChar char="•"/>
              <a:defRPr/>
            </a:pPr>
            <a:r>
              <a:rPr lang="en-GB" sz="1200" b="0" dirty="0">
                <a:solidFill>
                  <a:srgbClr val="0F5494"/>
                </a:solidFill>
                <a:cs typeface="+mn-cs"/>
              </a:rPr>
              <a:t>Cross-border relevance</a:t>
            </a:r>
          </a:p>
        </p:txBody>
      </p:sp>
      <p:sp>
        <p:nvSpPr>
          <p:cNvPr id="4102" name="Rectangle 5"/>
          <p:cNvSpPr>
            <a:spLocks noChangeArrowheads="1"/>
          </p:cNvSpPr>
          <p:nvPr/>
        </p:nvSpPr>
        <p:spPr bwMode="auto">
          <a:xfrm>
            <a:off x="3814763" y="2670175"/>
            <a:ext cx="1196975" cy="1439863"/>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179388" indent="-176213">
              <a:buFont typeface="Arial" charset="0"/>
              <a:buChar char="•"/>
              <a:defRPr/>
            </a:pPr>
            <a:r>
              <a:rPr lang="en-GB" sz="1200" b="0" dirty="0">
                <a:solidFill>
                  <a:srgbClr val="0F5494"/>
                </a:solidFill>
                <a:cs typeface="+mn-cs"/>
              </a:rPr>
              <a:t>Evaluate projects</a:t>
            </a:r>
          </a:p>
          <a:p>
            <a:pPr marL="179388" indent="-176213">
              <a:buFont typeface="Arial" charset="0"/>
              <a:buChar char="•"/>
              <a:defRPr/>
            </a:pPr>
            <a:r>
              <a:rPr lang="en-GB" sz="1200" b="0" dirty="0">
                <a:solidFill>
                  <a:srgbClr val="0F5494"/>
                </a:solidFill>
                <a:cs typeface="+mn-cs"/>
              </a:rPr>
              <a:t>Adopt draft regional lists</a:t>
            </a:r>
          </a:p>
        </p:txBody>
      </p:sp>
      <p:sp>
        <p:nvSpPr>
          <p:cNvPr id="4103" name="Rectangle 6"/>
          <p:cNvSpPr>
            <a:spLocks noChangeArrowheads="1"/>
          </p:cNvSpPr>
          <p:nvPr/>
        </p:nvSpPr>
        <p:spPr bwMode="auto">
          <a:xfrm>
            <a:off x="6316663" y="2670175"/>
            <a:ext cx="1196975" cy="1439863"/>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179388" indent="-176213">
              <a:buFont typeface="Arial" charset="0"/>
              <a:buChar char="•"/>
              <a:defRPr/>
            </a:pPr>
            <a:r>
              <a:rPr lang="en-GB" sz="1200" b="0">
                <a:solidFill>
                  <a:srgbClr val="0F5494"/>
                </a:solidFill>
                <a:cs typeface="+mn-cs"/>
              </a:rPr>
              <a:t>Adopt final regional lists</a:t>
            </a:r>
          </a:p>
        </p:txBody>
      </p:sp>
      <p:sp>
        <p:nvSpPr>
          <p:cNvPr id="8" name="Rectangle 7"/>
          <p:cNvSpPr/>
          <p:nvPr/>
        </p:nvSpPr>
        <p:spPr bwMode="auto">
          <a:xfrm>
            <a:off x="5059363" y="2671763"/>
            <a:ext cx="1212850" cy="1439862"/>
          </a:xfrm>
          <a:prstGeom prst="rect">
            <a:avLst/>
          </a:prstGeom>
          <a:noFill/>
          <a:ln w="9525" cap="flat" cmpd="sng" algn="ctr">
            <a:noFill/>
            <a:prstDash val="solid"/>
            <a:round/>
            <a:headEnd type="none" w="med" len="med"/>
            <a:tailEnd type="none" w="med" len="med"/>
          </a:ln>
          <a:effectLst/>
          <a:extLst/>
        </p:spPr>
        <p:txBody>
          <a:bodyPr lIns="36000" tIns="36000" rIns="36000" bIns="36000"/>
          <a:lstStyle/>
          <a:p>
            <a:pPr marL="88900" indent="-85725">
              <a:buFont typeface="Arial" pitchFamily="34" charset="0"/>
              <a:buChar char="•"/>
              <a:defRPr/>
            </a:pPr>
            <a:r>
              <a:rPr lang="en-GB" sz="1200" b="0" dirty="0">
                <a:solidFill>
                  <a:srgbClr val="0F5494"/>
                </a:solidFill>
                <a:cs typeface="+mn-cs"/>
              </a:rPr>
              <a:t>Opinion</a:t>
            </a:r>
          </a:p>
          <a:p>
            <a:pPr marL="88900" indent="-88900">
              <a:buFont typeface="Arial" pitchFamily="34" charset="0"/>
              <a:buChar char="•"/>
              <a:defRPr/>
            </a:pPr>
            <a:r>
              <a:rPr lang="en-GB" sz="1200" b="0" dirty="0">
                <a:solidFill>
                  <a:srgbClr val="0F5494"/>
                </a:solidFill>
                <a:cs typeface="+mn-cs"/>
              </a:rPr>
              <a:t>Cross-regional consistency</a:t>
            </a:r>
          </a:p>
        </p:txBody>
      </p:sp>
      <p:sp>
        <p:nvSpPr>
          <p:cNvPr id="32785" name="Title 9"/>
          <p:cNvSpPr>
            <a:spLocks noGrp="1"/>
          </p:cNvSpPr>
          <p:nvPr>
            <p:ph type="title" idx="4294967295"/>
          </p:nvPr>
        </p:nvSpPr>
        <p:spPr>
          <a:xfrm>
            <a:off x="-107950" y="1196975"/>
            <a:ext cx="9432925" cy="93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2800" smtClean="0"/>
              <a:t>	Timeline of first PCI identification process</a:t>
            </a:r>
          </a:p>
        </p:txBody>
      </p:sp>
      <p:sp>
        <p:nvSpPr>
          <p:cNvPr id="6154" name="Rectangle 6"/>
          <p:cNvSpPr>
            <a:spLocks noChangeArrowheads="1"/>
          </p:cNvSpPr>
          <p:nvPr/>
        </p:nvSpPr>
        <p:spPr bwMode="auto">
          <a:xfrm>
            <a:off x="7578725" y="2670175"/>
            <a:ext cx="1196975" cy="1439863"/>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179388" indent="-176213">
              <a:buFont typeface="Arial" charset="0"/>
              <a:buChar char="•"/>
              <a:defRPr/>
            </a:pPr>
            <a:r>
              <a:rPr lang="en-GB" sz="1200" b="0" dirty="0">
                <a:solidFill>
                  <a:srgbClr val="0F5494"/>
                </a:solidFill>
                <a:cs typeface="+mn-cs"/>
              </a:rPr>
              <a:t>Adopt Union list of PCIs</a:t>
            </a:r>
          </a:p>
        </p:txBody>
      </p:sp>
      <p:cxnSp>
        <p:nvCxnSpPr>
          <p:cNvPr id="32787" name="Straight Connector 6"/>
          <p:cNvCxnSpPr>
            <a:cxnSpLocks noChangeShapeType="1"/>
          </p:cNvCxnSpPr>
          <p:nvPr/>
        </p:nvCxnSpPr>
        <p:spPr bwMode="auto">
          <a:xfrm flipH="1">
            <a:off x="827088" y="4240213"/>
            <a:ext cx="43021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a:xfrm>
            <a:off x="2195513" y="5516563"/>
            <a:ext cx="4859337" cy="830262"/>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3175">
              <a:defRPr/>
            </a:pPr>
            <a:r>
              <a:rPr lang="en-GB" sz="1200" dirty="0">
                <a:solidFill>
                  <a:srgbClr val="0F5494"/>
                </a:solidFill>
                <a:cs typeface="+mn-cs"/>
              </a:rPr>
              <a:t>Consultation of stakeholders in May/June 2013</a:t>
            </a:r>
          </a:p>
          <a:p>
            <a:pPr marL="179388" indent="-176213">
              <a:buFont typeface="Arial" charset="0"/>
              <a:buChar char="•"/>
              <a:defRPr/>
            </a:pPr>
            <a:r>
              <a:rPr lang="en-GB" sz="1200" b="0" dirty="0">
                <a:solidFill>
                  <a:srgbClr val="0F5494"/>
                </a:solidFill>
                <a:cs typeface="+mn-cs"/>
              </a:rPr>
              <a:t>Environmental NGOs in Brussels</a:t>
            </a:r>
          </a:p>
          <a:p>
            <a:pPr marL="179388" indent="-176213">
              <a:buFont typeface="Arial" charset="0"/>
              <a:buChar char="•"/>
              <a:defRPr/>
            </a:pPr>
            <a:r>
              <a:rPr lang="en-GB" sz="1200" b="0" dirty="0">
                <a:solidFill>
                  <a:srgbClr val="0F5494"/>
                </a:solidFill>
                <a:cs typeface="+mn-cs"/>
              </a:rPr>
              <a:t>Gas stakeholders at Gas Coordination Group</a:t>
            </a:r>
          </a:p>
          <a:p>
            <a:pPr marL="179388" indent="-176213">
              <a:buFont typeface="Arial" charset="0"/>
              <a:buChar char="•"/>
              <a:defRPr/>
            </a:pPr>
            <a:r>
              <a:rPr lang="en-GB" sz="1200" b="0" dirty="0">
                <a:solidFill>
                  <a:srgbClr val="0F5494"/>
                </a:solidFill>
                <a:cs typeface="+mn-cs"/>
              </a:rPr>
              <a:t>Electricity stakeholders at Florence Forum</a:t>
            </a:r>
          </a:p>
        </p:txBody>
      </p:sp>
      <p:grpSp>
        <p:nvGrpSpPr>
          <p:cNvPr id="32789" name="Group 17"/>
          <p:cNvGrpSpPr>
            <a:grpSpLocks/>
          </p:cNvGrpSpPr>
          <p:nvPr/>
        </p:nvGrpSpPr>
        <p:grpSpPr bwMode="auto">
          <a:xfrm>
            <a:off x="1619250" y="4411663"/>
            <a:ext cx="7154863" cy="469900"/>
            <a:chOff x="1619416" y="2086229"/>
            <a:chExt cx="7154314" cy="468922"/>
          </a:xfrm>
        </p:grpSpPr>
        <p:sp>
          <p:nvSpPr>
            <p:cNvPr id="34" name="TextBox 3"/>
            <p:cNvSpPr txBox="1">
              <a:spLocks noChangeArrowheads="1"/>
            </p:cNvSpPr>
            <p:nvPr/>
          </p:nvSpPr>
          <p:spPr bwMode="auto">
            <a:xfrm>
              <a:off x="1619416" y="2094149"/>
              <a:ext cx="576219" cy="46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b="0" dirty="0" err="1" smtClean="0">
                  <a:cs typeface="+mn-cs"/>
                </a:rPr>
                <a:t>July</a:t>
              </a:r>
              <a:r>
                <a:rPr lang="de-DE" b="0" dirty="0" smtClean="0">
                  <a:cs typeface="+mn-cs"/>
                </a:rPr>
                <a:t> </a:t>
              </a:r>
              <a:br>
                <a:rPr lang="de-DE" b="0" dirty="0" smtClean="0">
                  <a:cs typeface="+mn-cs"/>
                </a:rPr>
              </a:br>
              <a:r>
                <a:rPr lang="de-DE" b="0" dirty="0" smtClean="0">
                  <a:cs typeface="+mn-cs"/>
                </a:rPr>
                <a:t>2012</a:t>
              </a:r>
              <a:endParaRPr lang="en-GB" b="0" dirty="0" smtClean="0">
                <a:cs typeface="+mn-cs"/>
              </a:endParaRPr>
            </a:p>
          </p:txBody>
        </p:sp>
        <p:sp>
          <p:nvSpPr>
            <p:cNvPr id="35" name="TextBox 11"/>
            <p:cNvSpPr txBox="1">
              <a:spLocks noChangeArrowheads="1"/>
            </p:cNvSpPr>
            <p:nvPr/>
          </p:nvSpPr>
          <p:spPr bwMode="auto">
            <a:xfrm>
              <a:off x="2843285" y="2087813"/>
              <a:ext cx="628602" cy="46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b="0" dirty="0" smtClean="0">
                  <a:cs typeface="+mn-cs"/>
                </a:rPr>
                <a:t>Early </a:t>
              </a:r>
              <a:br>
                <a:rPr lang="de-DE" b="0" dirty="0" smtClean="0">
                  <a:cs typeface="+mn-cs"/>
                </a:rPr>
              </a:br>
              <a:r>
                <a:rPr lang="de-DE" b="0" dirty="0" smtClean="0">
                  <a:cs typeface="+mn-cs"/>
                </a:rPr>
                <a:t>2013</a:t>
              </a:r>
              <a:endParaRPr lang="en-GB" b="0" dirty="0" smtClean="0">
                <a:cs typeface="+mn-cs"/>
              </a:endParaRPr>
            </a:p>
          </p:txBody>
        </p:sp>
        <p:sp>
          <p:nvSpPr>
            <p:cNvPr id="36" name="TextBox 12"/>
            <p:cNvSpPr txBox="1">
              <a:spLocks noChangeArrowheads="1"/>
            </p:cNvSpPr>
            <p:nvPr/>
          </p:nvSpPr>
          <p:spPr bwMode="auto">
            <a:xfrm>
              <a:off x="3851270" y="2087813"/>
              <a:ext cx="1068306" cy="46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b="0" dirty="0" err="1" smtClean="0">
                  <a:cs typeface="+mn-cs"/>
                </a:rPr>
                <a:t>January</a:t>
              </a:r>
              <a:r>
                <a:rPr lang="de-DE" b="0" dirty="0" smtClean="0">
                  <a:cs typeface="+mn-cs"/>
                </a:rPr>
                <a:t/>
              </a:r>
              <a:br>
                <a:rPr lang="de-DE" b="0" dirty="0" smtClean="0">
                  <a:cs typeface="+mn-cs"/>
                </a:rPr>
              </a:br>
              <a:r>
                <a:rPr lang="de-DE" b="0" dirty="0">
                  <a:cs typeface="+mn-cs"/>
                </a:rPr>
                <a:t>-</a:t>
              </a:r>
              <a:r>
                <a:rPr lang="de-DE" b="0" dirty="0" smtClean="0">
                  <a:cs typeface="+mn-cs"/>
                </a:rPr>
                <a:t> May 2013</a:t>
              </a:r>
              <a:endParaRPr lang="en-GB" b="0" dirty="0" smtClean="0">
                <a:cs typeface="+mn-cs"/>
              </a:endParaRPr>
            </a:p>
          </p:txBody>
        </p:sp>
        <p:sp>
          <p:nvSpPr>
            <p:cNvPr id="37" name="TextBox 13"/>
            <p:cNvSpPr txBox="1">
              <a:spLocks noChangeArrowheads="1"/>
            </p:cNvSpPr>
            <p:nvPr/>
          </p:nvSpPr>
          <p:spPr bwMode="auto">
            <a:xfrm>
              <a:off x="5279910" y="2086229"/>
              <a:ext cx="736543" cy="46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b="0" dirty="0" smtClean="0">
                  <a:cs typeface="+mn-cs"/>
                </a:rPr>
                <a:t>17 </a:t>
              </a:r>
              <a:r>
                <a:rPr lang="de-DE" b="0" dirty="0" err="1" smtClean="0">
                  <a:cs typeface="+mn-cs"/>
                </a:rPr>
                <a:t>July</a:t>
              </a:r>
              <a:r>
                <a:rPr lang="de-DE" b="0" dirty="0" smtClean="0">
                  <a:cs typeface="+mn-cs"/>
                </a:rPr>
                <a:t/>
              </a:r>
              <a:br>
                <a:rPr lang="de-DE" b="0" dirty="0" smtClean="0">
                  <a:cs typeface="+mn-cs"/>
                </a:rPr>
              </a:br>
              <a:r>
                <a:rPr lang="de-DE" b="0" dirty="0" smtClean="0">
                  <a:cs typeface="+mn-cs"/>
                </a:rPr>
                <a:t>2013</a:t>
              </a:r>
              <a:endParaRPr lang="en-GB" b="0" dirty="0" smtClean="0">
                <a:cs typeface="+mn-cs"/>
              </a:endParaRPr>
            </a:p>
          </p:txBody>
        </p:sp>
        <p:sp>
          <p:nvSpPr>
            <p:cNvPr id="38" name="TextBox 14"/>
            <p:cNvSpPr txBox="1">
              <a:spLocks noChangeArrowheads="1"/>
            </p:cNvSpPr>
            <p:nvPr/>
          </p:nvSpPr>
          <p:spPr bwMode="auto">
            <a:xfrm>
              <a:off x="6587910" y="2086229"/>
              <a:ext cx="736543" cy="46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b="0" dirty="0" smtClean="0">
                  <a:cs typeface="+mn-cs"/>
                </a:rPr>
                <a:t>24 </a:t>
              </a:r>
              <a:r>
                <a:rPr lang="de-DE" b="0" dirty="0" err="1" smtClean="0">
                  <a:cs typeface="+mn-cs"/>
                </a:rPr>
                <a:t>July</a:t>
              </a:r>
              <a:r>
                <a:rPr lang="de-DE" b="0" dirty="0" smtClean="0">
                  <a:cs typeface="+mn-cs"/>
                </a:rPr>
                <a:t/>
              </a:r>
              <a:br>
                <a:rPr lang="de-DE" b="0" dirty="0" smtClean="0">
                  <a:cs typeface="+mn-cs"/>
                </a:rPr>
              </a:br>
              <a:r>
                <a:rPr lang="de-DE" b="0" dirty="0" smtClean="0">
                  <a:cs typeface="+mn-cs"/>
                </a:rPr>
                <a:t>2013</a:t>
              </a:r>
              <a:endParaRPr lang="en-GB" b="0" dirty="0" smtClean="0">
                <a:cs typeface="+mn-cs"/>
              </a:endParaRPr>
            </a:p>
          </p:txBody>
        </p:sp>
        <p:sp>
          <p:nvSpPr>
            <p:cNvPr id="39" name="TextBox 15"/>
            <p:cNvSpPr txBox="1">
              <a:spLocks noChangeArrowheads="1"/>
            </p:cNvSpPr>
            <p:nvPr/>
          </p:nvSpPr>
          <p:spPr bwMode="auto">
            <a:xfrm>
              <a:off x="7675264" y="2087813"/>
              <a:ext cx="1098466" cy="46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de-DE" b="0" dirty="0" smtClean="0">
                  <a:cs typeface="+mn-cs"/>
                </a:rPr>
                <a:t>14 </a:t>
              </a:r>
              <a:r>
                <a:rPr lang="de-DE" b="0" dirty="0" err="1" smtClean="0">
                  <a:cs typeface="+mn-cs"/>
                </a:rPr>
                <a:t>October</a:t>
              </a:r>
              <a:r>
                <a:rPr lang="de-DE" b="0" dirty="0" smtClean="0">
                  <a:cs typeface="+mn-cs"/>
                </a:rPr>
                <a:t> </a:t>
              </a:r>
              <a:br>
                <a:rPr lang="de-DE" b="0" dirty="0" smtClean="0">
                  <a:cs typeface="+mn-cs"/>
                </a:rPr>
              </a:br>
              <a:r>
                <a:rPr lang="de-DE" b="0" dirty="0" smtClean="0">
                  <a:cs typeface="+mn-cs"/>
                </a:rPr>
                <a:t>2013</a:t>
              </a:r>
              <a:endParaRPr lang="en-GB" b="0" dirty="0" smtClean="0">
                <a:cs typeface="+mn-cs"/>
              </a:endParaRPr>
            </a:p>
          </p:txBody>
        </p:sp>
      </p:grpSp>
      <p:cxnSp>
        <p:nvCxnSpPr>
          <p:cNvPr id="45" name="Straight Connector 44"/>
          <p:cNvCxnSpPr/>
          <p:nvPr/>
        </p:nvCxnSpPr>
        <p:spPr bwMode="auto">
          <a:xfrm>
            <a:off x="179388" y="4941888"/>
            <a:ext cx="8596312" cy="0"/>
          </a:xfrm>
          <a:prstGeom prst="line">
            <a:avLst/>
          </a:prstGeom>
          <a:noFill/>
          <a:ln w="9525" cap="flat" cmpd="sng" algn="ctr">
            <a:solidFill>
              <a:schemeClr val="accent6">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138113" y="4365625"/>
            <a:ext cx="8596312" cy="0"/>
          </a:xfrm>
          <a:prstGeom prst="line">
            <a:avLst/>
          </a:prstGeom>
          <a:noFill/>
          <a:ln w="9525" cap="flat" cmpd="sng" algn="ctr">
            <a:solidFill>
              <a:schemeClr val="accent6">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Isosceles Triangle 6"/>
          <p:cNvSpPr/>
          <p:nvPr/>
        </p:nvSpPr>
        <p:spPr bwMode="auto">
          <a:xfrm>
            <a:off x="4891088" y="4102100"/>
            <a:ext cx="241300" cy="1333500"/>
          </a:xfrm>
          <a:prstGeom prst="triangle">
            <a:avLst/>
          </a:prstGeom>
          <a:solidFill>
            <a:schemeClr val="accent2">
              <a:lumMod val="20000"/>
              <a:lumOff val="80000"/>
            </a:schemeClr>
          </a:solidFill>
          <a:ln>
            <a:noFill/>
          </a:ln>
          <a:effectLst/>
          <a:extLst/>
        </p:spPr>
        <p:txBody>
          <a:bodyPr anchor="ctr"/>
          <a:lstStyle/>
          <a:p>
            <a:pPr marL="3175">
              <a:defRPr/>
            </a:pPr>
            <a:endParaRPr lang="en-GB" sz="1200" b="0">
              <a:solidFill>
                <a:srgbClr val="0F5494"/>
              </a:solidFill>
            </a:endParaRPr>
          </a:p>
        </p:txBody>
      </p:sp>
      <p:sp>
        <p:nvSpPr>
          <p:cNvPr id="32793" name="TextBox 8"/>
          <p:cNvSpPr txBox="1">
            <a:spLocks noChangeArrowheads="1"/>
          </p:cNvSpPr>
          <p:nvPr/>
        </p:nvSpPr>
        <p:spPr bwMode="auto">
          <a:xfrm>
            <a:off x="179388" y="4519613"/>
            <a:ext cx="588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1200">
                <a:solidFill>
                  <a:srgbClr val="0F5494"/>
                </a:solidFill>
              </a:rPr>
              <a:t>Date</a:t>
            </a:r>
          </a:p>
        </p:txBody>
      </p:sp>
    </p:spTree>
    <p:extLst>
      <p:ext uri="{BB962C8B-B14F-4D97-AF65-F5344CB8AC3E}">
        <p14:creationId xmlns:p14="http://schemas.microsoft.com/office/powerpoint/2010/main" val="2469165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24941" y="1052736"/>
            <a:ext cx="8229600" cy="936625"/>
          </a:xfrm>
        </p:spPr>
        <p:txBody>
          <a:bodyPr/>
          <a:lstStyle/>
          <a:p>
            <a:r>
              <a:rPr lang="de-DE" altLang="en-US" dirty="0" smtClean="0"/>
              <a:t>The </a:t>
            </a:r>
            <a:r>
              <a:rPr lang="de-DE" altLang="en-US" dirty="0" err="1" smtClean="0"/>
              <a:t>first</a:t>
            </a:r>
            <a:r>
              <a:rPr lang="de-DE" altLang="en-US" dirty="0" smtClean="0"/>
              <a:t> Union PCI </a:t>
            </a:r>
            <a:r>
              <a:rPr lang="de-DE" altLang="en-US" dirty="0" err="1" smtClean="0"/>
              <a:t>list</a:t>
            </a:r>
            <a:r>
              <a:rPr lang="de-DE" altLang="en-US" dirty="0" smtClean="0"/>
              <a:t> - gas</a:t>
            </a:r>
          </a:p>
        </p:txBody>
      </p:sp>
      <p:sp>
        <p:nvSpPr>
          <p:cNvPr id="5" name="Rounded Rectangle 4"/>
          <p:cNvSpPr/>
          <p:nvPr/>
        </p:nvSpPr>
        <p:spPr bwMode="auto">
          <a:xfrm>
            <a:off x="749478" y="1965204"/>
            <a:ext cx="7278906" cy="1309727"/>
          </a:xfrm>
          <a:prstGeom prst="roundRect">
            <a:avLst/>
          </a:prstGeom>
          <a:noFill/>
          <a:ln w="9525" cap="flat" cmpd="sng" algn="ctr">
            <a:solidFill>
              <a:srgbClr val="0F549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344613" lvl="0"/>
            <a:r>
              <a:rPr lang="en-GB" sz="1800" b="0" i="1" dirty="0" smtClean="0">
                <a:solidFill>
                  <a:srgbClr val="0F5494"/>
                </a:solidFill>
              </a:rPr>
              <a:t>107 projects of common interest</a:t>
            </a:r>
            <a:endParaRPr lang="en-GB" sz="1800" b="0" i="1" dirty="0">
              <a:solidFill>
                <a:srgbClr val="0F5494"/>
              </a:solidFill>
            </a:endParaRPr>
          </a:p>
          <a:p>
            <a:pPr marL="1344613" lvl="0"/>
            <a:r>
              <a:rPr lang="en-GB" sz="1800" b="0" i="1" dirty="0" smtClean="0">
                <a:solidFill>
                  <a:srgbClr val="0F5494"/>
                </a:solidFill>
              </a:rPr>
              <a:t>Total length: about 19.500 km</a:t>
            </a:r>
            <a:endParaRPr lang="en-GB" sz="1800" b="0" i="1" dirty="0">
              <a:solidFill>
                <a:srgbClr val="0F5494"/>
              </a:solidFill>
            </a:endParaRPr>
          </a:p>
          <a:p>
            <a:pPr marL="1344613" lvl="0"/>
            <a:r>
              <a:rPr lang="en-GB" sz="1800" b="0" i="1" dirty="0" smtClean="0">
                <a:solidFill>
                  <a:srgbClr val="0F5494"/>
                </a:solidFill>
              </a:rPr>
              <a:t>Total </a:t>
            </a:r>
            <a:r>
              <a:rPr lang="en-GB" sz="1800" b="0" i="1" dirty="0">
                <a:solidFill>
                  <a:srgbClr val="0F5494"/>
                </a:solidFill>
              </a:rPr>
              <a:t>additional import </a:t>
            </a:r>
            <a:r>
              <a:rPr lang="en-GB" sz="1800" b="0" i="1" dirty="0" smtClean="0">
                <a:solidFill>
                  <a:srgbClr val="0F5494"/>
                </a:solidFill>
              </a:rPr>
              <a:t>capacity: </a:t>
            </a:r>
            <a:r>
              <a:rPr lang="en-GB" sz="1800" b="0" i="1" dirty="0">
                <a:solidFill>
                  <a:srgbClr val="0F5494"/>
                </a:solidFill>
              </a:rPr>
              <a:t>103 </a:t>
            </a:r>
            <a:r>
              <a:rPr lang="en-GB" sz="1800" b="0" i="1" dirty="0" err="1">
                <a:solidFill>
                  <a:srgbClr val="0F5494"/>
                </a:solidFill>
              </a:rPr>
              <a:t>bcm</a:t>
            </a:r>
            <a:endParaRPr lang="en-GB" sz="1800" b="0" i="1" dirty="0">
              <a:solidFill>
                <a:srgbClr val="0F5494"/>
              </a:solidFill>
            </a:endParaRPr>
          </a:p>
          <a:p>
            <a:pPr marL="1344613" lvl="0"/>
            <a:r>
              <a:rPr lang="en-GB" sz="1800" b="0" i="1" dirty="0" smtClean="0">
                <a:solidFill>
                  <a:srgbClr val="0F5494"/>
                </a:solidFill>
              </a:rPr>
              <a:t>Total investment costs: </a:t>
            </a:r>
            <a:r>
              <a:rPr lang="en-GB" sz="1800" b="0" i="1" dirty="0">
                <a:solidFill>
                  <a:srgbClr val="0F5494"/>
                </a:solidFill>
              </a:rPr>
              <a:t>about 53 </a:t>
            </a:r>
            <a:r>
              <a:rPr lang="en-GB" sz="1800" b="0" i="1" dirty="0" err="1" smtClean="0">
                <a:solidFill>
                  <a:srgbClr val="0F5494"/>
                </a:solidFill>
              </a:rPr>
              <a:t>bn</a:t>
            </a:r>
            <a:r>
              <a:rPr lang="en-GB" sz="1800" b="0" i="1" dirty="0" smtClean="0">
                <a:solidFill>
                  <a:srgbClr val="0F5494"/>
                </a:solidFill>
              </a:rPr>
              <a:t> </a:t>
            </a:r>
            <a:r>
              <a:rPr lang="en-GB" sz="1800" b="0" i="1" dirty="0">
                <a:solidFill>
                  <a:srgbClr val="0F5494"/>
                </a:solidFill>
              </a:rPr>
              <a:t>EUR</a:t>
            </a:r>
          </a:p>
        </p:txBody>
      </p:sp>
      <p:sp>
        <p:nvSpPr>
          <p:cNvPr id="9" name="Rounded Rectangle 8"/>
          <p:cNvSpPr/>
          <p:nvPr/>
        </p:nvSpPr>
        <p:spPr bwMode="auto">
          <a:xfrm>
            <a:off x="4518400" y="5373216"/>
            <a:ext cx="1997816" cy="1152128"/>
          </a:xfrm>
          <a:prstGeom prst="roundRect">
            <a:avLst/>
          </a:prstGeom>
          <a:noFill/>
          <a:ln w="9525" cap="flat" cmpd="sng" algn="ctr">
            <a:solidFill>
              <a:srgbClr val="0F549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r>
              <a:rPr lang="en-GB" sz="1400" b="0" i="1" dirty="0">
                <a:solidFill>
                  <a:srgbClr val="0F5494"/>
                </a:solidFill>
              </a:rPr>
              <a:t>BEMIP: </a:t>
            </a:r>
            <a:r>
              <a:rPr lang="en-GB" sz="1400" b="0" i="1" dirty="0" smtClean="0">
                <a:solidFill>
                  <a:srgbClr val="0F5494"/>
                </a:solidFill>
              </a:rPr>
              <a:t>15 </a:t>
            </a:r>
            <a:r>
              <a:rPr lang="en-GB" sz="1400" b="0" i="1" dirty="0">
                <a:solidFill>
                  <a:srgbClr val="0F5494"/>
                </a:solidFill>
              </a:rPr>
              <a:t>PCIs</a:t>
            </a:r>
          </a:p>
        </p:txBody>
      </p:sp>
      <p:sp>
        <p:nvSpPr>
          <p:cNvPr id="110" name="Rounded Rectangle 109"/>
          <p:cNvSpPr/>
          <p:nvPr/>
        </p:nvSpPr>
        <p:spPr bwMode="auto">
          <a:xfrm>
            <a:off x="107504" y="5373216"/>
            <a:ext cx="1997816" cy="1152128"/>
          </a:xfrm>
          <a:prstGeom prst="roundRect">
            <a:avLst/>
          </a:prstGeom>
          <a:noFill/>
          <a:ln w="9525" cap="flat" cmpd="sng" algn="ctr">
            <a:solidFill>
              <a:srgbClr val="0F549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r>
              <a:rPr lang="en-GB" sz="1500" b="0" i="1" dirty="0">
                <a:solidFill>
                  <a:srgbClr val="0F5494"/>
                </a:solidFill>
              </a:rPr>
              <a:t>North-South interconnections West: </a:t>
            </a:r>
            <a:r>
              <a:rPr lang="en-GB" sz="1500" b="0" i="1" dirty="0" smtClean="0">
                <a:solidFill>
                  <a:srgbClr val="0F5494"/>
                </a:solidFill>
              </a:rPr>
              <a:t>27 </a:t>
            </a:r>
            <a:r>
              <a:rPr lang="en-GB" sz="1500" b="0" i="1" dirty="0">
                <a:solidFill>
                  <a:srgbClr val="0F5494"/>
                </a:solidFill>
              </a:rPr>
              <a:t>PCIs</a:t>
            </a:r>
          </a:p>
        </p:txBody>
      </p:sp>
      <p:sp>
        <p:nvSpPr>
          <p:cNvPr id="111" name="Rounded Rectangle 110"/>
          <p:cNvSpPr/>
          <p:nvPr/>
        </p:nvSpPr>
        <p:spPr bwMode="auto">
          <a:xfrm>
            <a:off x="6653355" y="5373216"/>
            <a:ext cx="1997816" cy="1152128"/>
          </a:xfrm>
          <a:prstGeom prst="roundRect">
            <a:avLst/>
          </a:prstGeom>
          <a:noFill/>
          <a:ln w="9525" cap="flat" cmpd="sng" algn="ctr">
            <a:solidFill>
              <a:srgbClr val="0F549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500" b="0" i="1" u="none" strike="noStrike" cap="none" normalizeH="0" baseline="0" dirty="0" smtClean="0">
                <a:ln>
                  <a:noFill/>
                </a:ln>
                <a:solidFill>
                  <a:srgbClr val="0F5494"/>
                </a:solidFill>
                <a:effectLst/>
                <a:latin typeface="Verdana" pitchFamily="34" charset="0"/>
              </a:rPr>
              <a:t>Southern Gas Corridor: 12 PCIs</a:t>
            </a:r>
          </a:p>
        </p:txBody>
      </p:sp>
      <p:sp>
        <p:nvSpPr>
          <p:cNvPr id="112" name="Rounded Rectangle 111"/>
          <p:cNvSpPr/>
          <p:nvPr/>
        </p:nvSpPr>
        <p:spPr bwMode="auto">
          <a:xfrm>
            <a:off x="2358160" y="5373216"/>
            <a:ext cx="1997816" cy="1152128"/>
          </a:xfrm>
          <a:prstGeom prst="roundRect">
            <a:avLst/>
          </a:prstGeom>
          <a:noFill/>
          <a:ln w="9525" cap="flat" cmpd="sng" algn="ctr">
            <a:solidFill>
              <a:srgbClr val="0F549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r>
              <a:rPr lang="en-GB" sz="1500" b="0" i="1" dirty="0">
                <a:solidFill>
                  <a:srgbClr val="0F5494"/>
                </a:solidFill>
              </a:rPr>
              <a:t>North-South interconnections </a:t>
            </a:r>
            <a:r>
              <a:rPr lang="en-GB" sz="1500" b="0" i="1" dirty="0" smtClean="0">
                <a:solidFill>
                  <a:srgbClr val="0F5494"/>
                </a:solidFill>
              </a:rPr>
              <a:t>East: 53 </a:t>
            </a:r>
            <a:r>
              <a:rPr lang="en-GB" sz="1500" b="0" i="1" dirty="0">
                <a:solidFill>
                  <a:srgbClr val="0F5494"/>
                </a:solidFill>
              </a:rPr>
              <a:t>PCIs</a:t>
            </a:r>
          </a:p>
        </p:txBody>
      </p:sp>
      <p:sp>
        <p:nvSpPr>
          <p:cNvPr id="101" name="Freeform 136"/>
          <p:cNvSpPr>
            <a:spLocks/>
          </p:cNvSpPr>
          <p:nvPr/>
        </p:nvSpPr>
        <p:spPr bwMode="gray">
          <a:xfrm>
            <a:off x="787331" y="2132856"/>
            <a:ext cx="1350962" cy="757238"/>
          </a:xfrm>
          <a:custGeom>
            <a:avLst/>
            <a:gdLst>
              <a:gd name="T0" fmla="*/ 3709 w 5232"/>
              <a:gd name="T1" fmla="*/ 870 h 2544"/>
              <a:gd name="T2" fmla="*/ 3187 w 5232"/>
              <a:gd name="T3" fmla="*/ 870 h 2544"/>
              <a:gd name="T4" fmla="*/ 3187 w 5232"/>
              <a:gd name="T5" fmla="*/ 924 h 2544"/>
              <a:gd name="T6" fmla="*/ 3061 w 5232"/>
              <a:gd name="T7" fmla="*/ 924 h 2544"/>
              <a:gd name="T8" fmla="*/ 3061 w 5232"/>
              <a:gd name="T9" fmla="*/ 806 h 2544"/>
              <a:gd name="T10" fmla="*/ 2894 w 5232"/>
              <a:gd name="T11" fmla="*/ 806 h 2544"/>
              <a:gd name="T12" fmla="*/ 2894 w 5232"/>
              <a:gd name="T13" fmla="*/ 924 h 2544"/>
              <a:gd name="T14" fmla="*/ 2733 w 5232"/>
              <a:gd name="T15" fmla="*/ 924 h 2544"/>
              <a:gd name="T16" fmla="*/ 2733 w 5232"/>
              <a:gd name="T17" fmla="*/ 688 h 2544"/>
              <a:gd name="T18" fmla="*/ 2835 w 5232"/>
              <a:gd name="T19" fmla="*/ 688 h 2544"/>
              <a:gd name="T20" fmla="*/ 2835 w 5232"/>
              <a:gd name="T21" fmla="*/ 525 h 2544"/>
              <a:gd name="T22" fmla="*/ 2648 w 5232"/>
              <a:gd name="T23" fmla="*/ 525 h 2544"/>
              <a:gd name="T24" fmla="*/ 2648 w 5232"/>
              <a:gd name="T25" fmla="*/ 81 h 2544"/>
              <a:gd name="T26" fmla="*/ 3109 w 5232"/>
              <a:gd name="T27" fmla="*/ 81 h 2544"/>
              <a:gd name="T28" fmla="*/ 3109 w 5232"/>
              <a:gd name="T29" fmla="*/ 0 h 2544"/>
              <a:gd name="T30" fmla="*/ 2086 w 5232"/>
              <a:gd name="T31" fmla="*/ 0 h 2544"/>
              <a:gd name="T32" fmla="*/ 2086 w 5232"/>
              <a:gd name="T33" fmla="*/ 81 h 2544"/>
              <a:gd name="T34" fmla="*/ 2547 w 5232"/>
              <a:gd name="T35" fmla="*/ 81 h 2544"/>
              <a:gd name="T36" fmla="*/ 2547 w 5232"/>
              <a:gd name="T37" fmla="*/ 525 h 2544"/>
              <a:gd name="T38" fmla="*/ 2360 w 5232"/>
              <a:gd name="T39" fmla="*/ 525 h 2544"/>
              <a:gd name="T40" fmla="*/ 2360 w 5232"/>
              <a:gd name="T41" fmla="*/ 688 h 2544"/>
              <a:gd name="T42" fmla="*/ 2461 w 5232"/>
              <a:gd name="T43" fmla="*/ 688 h 2544"/>
              <a:gd name="T44" fmla="*/ 2461 w 5232"/>
              <a:gd name="T45" fmla="*/ 924 h 2544"/>
              <a:gd name="T46" fmla="*/ 2358 w 5232"/>
              <a:gd name="T47" fmla="*/ 924 h 2544"/>
              <a:gd name="T48" fmla="*/ 2358 w 5232"/>
              <a:gd name="T49" fmla="*/ 806 h 2544"/>
              <a:gd name="T50" fmla="*/ 2187 w 5232"/>
              <a:gd name="T51" fmla="*/ 806 h 2544"/>
              <a:gd name="T52" fmla="*/ 2187 w 5232"/>
              <a:gd name="T53" fmla="*/ 924 h 2544"/>
              <a:gd name="T54" fmla="*/ 2046 w 5232"/>
              <a:gd name="T55" fmla="*/ 924 h 2544"/>
              <a:gd name="T56" fmla="*/ 2046 w 5232"/>
              <a:gd name="T57" fmla="*/ 870 h 2544"/>
              <a:gd name="T58" fmla="*/ 1524 w 5232"/>
              <a:gd name="T59" fmla="*/ 870 h 2544"/>
              <a:gd name="T60" fmla="*/ 0 w 5232"/>
              <a:gd name="T61" fmla="*/ 2391 h 2544"/>
              <a:gd name="T62" fmla="*/ 38 w 5232"/>
              <a:gd name="T63" fmla="*/ 2431 h 2544"/>
              <a:gd name="T64" fmla="*/ 38 w 5232"/>
              <a:gd name="T65" fmla="*/ 2431 h 2544"/>
              <a:gd name="T66" fmla="*/ 102 w 5232"/>
              <a:gd name="T67" fmla="*/ 2495 h 2544"/>
              <a:gd name="T68" fmla="*/ 154 w 5232"/>
              <a:gd name="T69" fmla="*/ 2544 h 2544"/>
              <a:gd name="T70" fmla="*/ 154 w 5232"/>
              <a:gd name="T71" fmla="*/ 2544 h 2544"/>
              <a:gd name="T72" fmla="*/ 1613 w 5232"/>
              <a:gd name="T73" fmla="*/ 1085 h 2544"/>
              <a:gd name="T74" fmla="*/ 2046 w 5232"/>
              <a:gd name="T75" fmla="*/ 1085 h 2544"/>
              <a:gd name="T76" fmla="*/ 2046 w 5232"/>
              <a:gd name="T77" fmla="*/ 1030 h 2544"/>
              <a:gd name="T78" fmla="*/ 2187 w 5232"/>
              <a:gd name="T79" fmla="*/ 1030 h 2544"/>
              <a:gd name="T80" fmla="*/ 2187 w 5232"/>
              <a:gd name="T81" fmla="*/ 1186 h 2544"/>
              <a:gd name="T82" fmla="*/ 2358 w 5232"/>
              <a:gd name="T83" fmla="*/ 1186 h 2544"/>
              <a:gd name="T84" fmla="*/ 2358 w 5232"/>
              <a:gd name="T85" fmla="*/ 1030 h 2544"/>
              <a:gd name="T86" fmla="*/ 2461 w 5232"/>
              <a:gd name="T87" fmla="*/ 1030 h 2544"/>
              <a:gd name="T88" fmla="*/ 2461 w 5232"/>
              <a:gd name="T89" fmla="*/ 1311 h 2544"/>
              <a:gd name="T90" fmla="*/ 2733 w 5232"/>
              <a:gd name="T91" fmla="*/ 1311 h 2544"/>
              <a:gd name="T92" fmla="*/ 2733 w 5232"/>
              <a:gd name="T93" fmla="*/ 1030 h 2544"/>
              <a:gd name="T94" fmla="*/ 2894 w 5232"/>
              <a:gd name="T95" fmla="*/ 1030 h 2544"/>
              <a:gd name="T96" fmla="*/ 2894 w 5232"/>
              <a:gd name="T97" fmla="*/ 1186 h 2544"/>
              <a:gd name="T98" fmla="*/ 3061 w 5232"/>
              <a:gd name="T99" fmla="*/ 1186 h 2544"/>
              <a:gd name="T100" fmla="*/ 3061 w 5232"/>
              <a:gd name="T101" fmla="*/ 1030 h 2544"/>
              <a:gd name="T102" fmla="*/ 3187 w 5232"/>
              <a:gd name="T103" fmla="*/ 1030 h 2544"/>
              <a:gd name="T104" fmla="*/ 3187 w 5232"/>
              <a:gd name="T105" fmla="*/ 1085 h 2544"/>
              <a:gd name="T106" fmla="*/ 3619 w 5232"/>
              <a:gd name="T107" fmla="*/ 1085 h 2544"/>
              <a:gd name="T108" fmla="*/ 5079 w 5232"/>
              <a:gd name="T109" fmla="*/ 2544 h 2544"/>
              <a:gd name="T110" fmla="*/ 5232 w 5232"/>
              <a:gd name="T111" fmla="*/ 2391 h 2544"/>
              <a:gd name="T112" fmla="*/ 3709 w 5232"/>
              <a:gd name="T113" fmla="*/ 870 h 25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32"/>
              <a:gd name="T172" fmla="*/ 0 h 2544"/>
              <a:gd name="T173" fmla="*/ 5232 w 5232"/>
              <a:gd name="T174" fmla="*/ 2544 h 25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32" h="2544">
                <a:moveTo>
                  <a:pt x="3709" y="870"/>
                </a:moveTo>
                <a:lnTo>
                  <a:pt x="3187" y="870"/>
                </a:lnTo>
                <a:lnTo>
                  <a:pt x="3187" y="924"/>
                </a:lnTo>
                <a:lnTo>
                  <a:pt x="3061" y="924"/>
                </a:lnTo>
                <a:lnTo>
                  <a:pt x="3061" y="806"/>
                </a:lnTo>
                <a:lnTo>
                  <a:pt x="2894" y="806"/>
                </a:lnTo>
                <a:lnTo>
                  <a:pt x="2894" y="924"/>
                </a:lnTo>
                <a:lnTo>
                  <a:pt x="2733" y="924"/>
                </a:lnTo>
                <a:lnTo>
                  <a:pt x="2733" y="688"/>
                </a:lnTo>
                <a:lnTo>
                  <a:pt x="2835" y="688"/>
                </a:lnTo>
                <a:lnTo>
                  <a:pt x="2835" y="525"/>
                </a:lnTo>
                <a:lnTo>
                  <a:pt x="2648" y="525"/>
                </a:lnTo>
                <a:lnTo>
                  <a:pt x="2648" y="81"/>
                </a:lnTo>
                <a:lnTo>
                  <a:pt x="3109" y="81"/>
                </a:lnTo>
                <a:lnTo>
                  <a:pt x="3109" y="0"/>
                </a:lnTo>
                <a:lnTo>
                  <a:pt x="2086" y="0"/>
                </a:lnTo>
                <a:lnTo>
                  <a:pt x="2086" y="81"/>
                </a:lnTo>
                <a:lnTo>
                  <a:pt x="2547" y="81"/>
                </a:lnTo>
                <a:lnTo>
                  <a:pt x="2547" y="525"/>
                </a:lnTo>
                <a:lnTo>
                  <a:pt x="2360" y="525"/>
                </a:lnTo>
                <a:lnTo>
                  <a:pt x="2360" y="688"/>
                </a:lnTo>
                <a:lnTo>
                  <a:pt x="2461" y="688"/>
                </a:lnTo>
                <a:lnTo>
                  <a:pt x="2461" y="924"/>
                </a:lnTo>
                <a:lnTo>
                  <a:pt x="2358" y="924"/>
                </a:lnTo>
                <a:lnTo>
                  <a:pt x="2358" y="806"/>
                </a:lnTo>
                <a:lnTo>
                  <a:pt x="2187" y="806"/>
                </a:lnTo>
                <a:lnTo>
                  <a:pt x="2187" y="924"/>
                </a:lnTo>
                <a:lnTo>
                  <a:pt x="2046" y="924"/>
                </a:lnTo>
                <a:lnTo>
                  <a:pt x="2046" y="870"/>
                </a:lnTo>
                <a:lnTo>
                  <a:pt x="1524" y="870"/>
                </a:lnTo>
                <a:lnTo>
                  <a:pt x="0" y="2391"/>
                </a:lnTo>
                <a:lnTo>
                  <a:pt x="38" y="2431"/>
                </a:lnTo>
                <a:lnTo>
                  <a:pt x="102" y="2495"/>
                </a:lnTo>
                <a:lnTo>
                  <a:pt x="154" y="2544"/>
                </a:lnTo>
                <a:lnTo>
                  <a:pt x="1613" y="1085"/>
                </a:lnTo>
                <a:lnTo>
                  <a:pt x="2046" y="1085"/>
                </a:lnTo>
                <a:lnTo>
                  <a:pt x="2046" y="1030"/>
                </a:lnTo>
                <a:lnTo>
                  <a:pt x="2187" y="1030"/>
                </a:lnTo>
                <a:lnTo>
                  <a:pt x="2187" y="1186"/>
                </a:lnTo>
                <a:lnTo>
                  <a:pt x="2358" y="1186"/>
                </a:lnTo>
                <a:lnTo>
                  <a:pt x="2358" y="1030"/>
                </a:lnTo>
                <a:lnTo>
                  <a:pt x="2461" y="1030"/>
                </a:lnTo>
                <a:lnTo>
                  <a:pt x="2461" y="1311"/>
                </a:lnTo>
                <a:lnTo>
                  <a:pt x="2733" y="1311"/>
                </a:lnTo>
                <a:lnTo>
                  <a:pt x="2733" y="1030"/>
                </a:lnTo>
                <a:lnTo>
                  <a:pt x="2894" y="1030"/>
                </a:lnTo>
                <a:lnTo>
                  <a:pt x="2894" y="1186"/>
                </a:lnTo>
                <a:lnTo>
                  <a:pt x="3061" y="1186"/>
                </a:lnTo>
                <a:lnTo>
                  <a:pt x="3061" y="1030"/>
                </a:lnTo>
                <a:lnTo>
                  <a:pt x="3187" y="1030"/>
                </a:lnTo>
                <a:lnTo>
                  <a:pt x="3187" y="1085"/>
                </a:lnTo>
                <a:lnTo>
                  <a:pt x="3619" y="1085"/>
                </a:lnTo>
                <a:lnTo>
                  <a:pt x="5079" y="2544"/>
                </a:lnTo>
                <a:lnTo>
                  <a:pt x="5232" y="2391"/>
                </a:lnTo>
                <a:lnTo>
                  <a:pt x="3709" y="870"/>
                </a:lnTo>
                <a:close/>
              </a:path>
            </a:pathLst>
          </a:custGeom>
          <a:solidFill>
            <a:schemeClr val="bg2">
              <a:lumMod val="40000"/>
              <a:lumOff val="60000"/>
            </a:schemeClr>
          </a:solidFill>
          <a:ln w="9525">
            <a:solidFill>
              <a:schemeClr val="bg2">
                <a:lumMod val="75000"/>
              </a:schemeClr>
            </a:solidFill>
            <a:round/>
            <a:headEnd/>
            <a:tailEnd/>
          </a:ln>
        </p:spPr>
        <p:txBody>
          <a:bodyPr/>
          <a:lstStyle/>
          <a:p>
            <a:pPr eaLnBrk="1" hangingPunct="1">
              <a:defRPr/>
            </a:pPr>
            <a:endParaRPr lang="de-DE">
              <a:ea typeface="ＭＳ Ｐゴシック" charset="-128"/>
            </a:endParaRPr>
          </a:p>
        </p:txBody>
      </p:sp>
      <p:grpSp>
        <p:nvGrpSpPr>
          <p:cNvPr id="102" name="Group 308"/>
          <p:cNvGrpSpPr>
            <a:grpSpLocks/>
          </p:cNvGrpSpPr>
          <p:nvPr/>
        </p:nvGrpSpPr>
        <p:grpSpPr bwMode="auto">
          <a:xfrm>
            <a:off x="539552" y="3883282"/>
            <a:ext cx="1114743" cy="1286164"/>
            <a:chOff x="2562" y="1336"/>
            <a:chExt cx="1124" cy="1246"/>
          </a:xfrm>
        </p:grpSpPr>
        <p:sp>
          <p:nvSpPr>
            <p:cNvPr id="103" name="Freeform 4"/>
            <p:cNvSpPr>
              <a:spLocks/>
            </p:cNvSpPr>
            <p:nvPr/>
          </p:nvSpPr>
          <p:spPr bwMode="auto">
            <a:xfrm>
              <a:off x="2562" y="2103"/>
              <a:ext cx="178" cy="257"/>
            </a:xfrm>
            <a:custGeom>
              <a:avLst/>
              <a:gdLst>
                <a:gd name="T0" fmla="*/ 41090 w 351"/>
                <a:gd name="T1" fmla="*/ 0 h 573"/>
                <a:gd name="T2" fmla="*/ 41090 w 351"/>
                <a:gd name="T3" fmla="*/ 5759 h 573"/>
                <a:gd name="T4" fmla="*/ 41090 w 351"/>
                <a:gd name="T5" fmla="*/ 5759 h 573"/>
                <a:gd name="T6" fmla="*/ 41090 w 351"/>
                <a:gd name="T7" fmla="*/ 5759 h 573"/>
                <a:gd name="T8" fmla="*/ 41090 w 351"/>
                <a:gd name="T9" fmla="*/ 5759 h 573"/>
                <a:gd name="T10" fmla="*/ 41090 w 351"/>
                <a:gd name="T11" fmla="*/ 5759 h 573"/>
                <a:gd name="T12" fmla="*/ 41090 w 351"/>
                <a:gd name="T13" fmla="*/ 5759 h 573"/>
                <a:gd name="T14" fmla="*/ 41090 w 351"/>
                <a:gd name="T15" fmla="*/ 5759 h 573"/>
                <a:gd name="T16" fmla="*/ 41090 w 351"/>
                <a:gd name="T17" fmla="*/ 5759 h 573"/>
                <a:gd name="T18" fmla="*/ 41090 w 351"/>
                <a:gd name="T19" fmla="*/ 5759 h 573"/>
                <a:gd name="T20" fmla="*/ 41090 w 351"/>
                <a:gd name="T21" fmla="*/ 5759 h 573"/>
                <a:gd name="T22" fmla="*/ 41090 w 351"/>
                <a:gd name="T23" fmla="*/ 5759 h 573"/>
                <a:gd name="T24" fmla="*/ 41090 w 351"/>
                <a:gd name="T25" fmla="*/ 5759 h 573"/>
                <a:gd name="T26" fmla="*/ 41090 w 351"/>
                <a:gd name="T27" fmla="*/ 5759 h 573"/>
                <a:gd name="T28" fmla="*/ 41090 w 351"/>
                <a:gd name="T29" fmla="*/ 5759 h 573"/>
                <a:gd name="T30" fmla="*/ 41090 w 351"/>
                <a:gd name="T31" fmla="*/ 5759 h 573"/>
                <a:gd name="T32" fmla="*/ 41090 w 351"/>
                <a:gd name="T33" fmla="*/ 5759 h 573"/>
                <a:gd name="T34" fmla="*/ 41090 w 351"/>
                <a:gd name="T35" fmla="*/ 5759 h 573"/>
                <a:gd name="T36" fmla="*/ 41090 w 351"/>
                <a:gd name="T37" fmla="*/ 5759 h 573"/>
                <a:gd name="T38" fmla="*/ 41090 w 351"/>
                <a:gd name="T39" fmla="*/ 5759 h 573"/>
                <a:gd name="T40" fmla="*/ 41090 w 351"/>
                <a:gd name="T41" fmla="*/ 5759 h 573"/>
                <a:gd name="T42" fmla="*/ 0 w 351"/>
                <a:gd name="T43" fmla="*/ 5759 h 573"/>
                <a:gd name="T44" fmla="*/ 41090 w 351"/>
                <a:gd name="T45" fmla="*/ 5759 h 573"/>
                <a:gd name="T46" fmla="*/ 41090 w 351"/>
                <a:gd name="T47" fmla="*/ 5759 h 573"/>
                <a:gd name="T48" fmla="*/ 41090 w 351"/>
                <a:gd name="T49" fmla="*/ 5759 h 573"/>
                <a:gd name="T50" fmla="*/ 41090 w 351"/>
                <a:gd name="T51" fmla="*/ 5759 h 573"/>
                <a:gd name="T52" fmla="*/ 41090 w 351"/>
                <a:gd name="T53" fmla="*/ 5759 h 573"/>
                <a:gd name="T54" fmla="*/ 41090 w 351"/>
                <a:gd name="T55" fmla="*/ 5759 h 573"/>
                <a:gd name="T56" fmla="*/ 41090 w 351"/>
                <a:gd name="T57" fmla="*/ 5759 h 573"/>
                <a:gd name="T58" fmla="*/ 41090 w 351"/>
                <a:gd name="T59" fmla="*/ 5759 h 573"/>
                <a:gd name="T60" fmla="*/ 41090 w 351"/>
                <a:gd name="T61" fmla="*/ 5759 h 573"/>
                <a:gd name="T62" fmla="*/ 41090 w 351"/>
                <a:gd name="T63" fmla="*/ 5759 h 573"/>
                <a:gd name="T64" fmla="*/ 41090 w 351"/>
                <a:gd name="T65" fmla="*/ 5759 h 573"/>
                <a:gd name="T66" fmla="*/ 41090 w 351"/>
                <a:gd name="T67" fmla="*/ 5759 h 573"/>
                <a:gd name="T68" fmla="*/ 41090 w 351"/>
                <a:gd name="T69" fmla="*/ 5759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04" name="Freeform 5"/>
            <p:cNvSpPr>
              <a:spLocks/>
            </p:cNvSpPr>
            <p:nvPr/>
          </p:nvSpPr>
          <p:spPr bwMode="auto">
            <a:xfrm>
              <a:off x="2628" y="2024"/>
              <a:ext cx="472" cy="422"/>
            </a:xfrm>
            <a:custGeom>
              <a:avLst/>
              <a:gdLst>
                <a:gd name="T0" fmla="*/ 39527 w 933"/>
                <a:gd name="T1" fmla="*/ 5748 h 941"/>
                <a:gd name="T2" fmla="*/ 39527 w 933"/>
                <a:gd name="T3" fmla="*/ 5748 h 941"/>
                <a:gd name="T4" fmla="*/ 39527 w 933"/>
                <a:gd name="T5" fmla="*/ 5748 h 941"/>
                <a:gd name="T6" fmla="*/ 39527 w 933"/>
                <a:gd name="T7" fmla="*/ 5748 h 941"/>
                <a:gd name="T8" fmla="*/ 39527 w 933"/>
                <a:gd name="T9" fmla="*/ 5748 h 941"/>
                <a:gd name="T10" fmla="*/ 39527 w 933"/>
                <a:gd name="T11" fmla="*/ 5748 h 941"/>
                <a:gd name="T12" fmla="*/ 39527 w 933"/>
                <a:gd name="T13" fmla="*/ 5748 h 941"/>
                <a:gd name="T14" fmla="*/ 39527 w 933"/>
                <a:gd name="T15" fmla="*/ 5748 h 941"/>
                <a:gd name="T16" fmla="*/ 39527 w 933"/>
                <a:gd name="T17" fmla="*/ 5748 h 941"/>
                <a:gd name="T18" fmla="*/ 39527 w 933"/>
                <a:gd name="T19" fmla="*/ 5748 h 941"/>
                <a:gd name="T20" fmla="*/ 39527 w 933"/>
                <a:gd name="T21" fmla="*/ 5748 h 941"/>
                <a:gd name="T22" fmla="*/ 39527 w 933"/>
                <a:gd name="T23" fmla="*/ 5748 h 941"/>
                <a:gd name="T24" fmla="*/ 39527 w 933"/>
                <a:gd name="T25" fmla="*/ 5748 h 941"/>
                <a:gd name="T26" fmla="*/ 39527 w 933"/>
                <a:gd name="T27" fmla="*/ 5748 h 941"/>
                <a:gd name="T28" fmla="*/ 39527 w 933"/>
                <a:gd name="T29" fmla="*/ 5748 h 941"/>
                <a:gd name="T30" fmla="*/ 39527 w 933"/>
                <a:gd name="T31" fmla="*/ 5748 h 941"/>
                <a:gd name="T32" fmla="*/ 39527 w 933"/>
                <a:gd name="T33" fmla="*/ 5748 h 941"/>
                <a:gd name="T34" fmla="*/ 39527 w 933"/>
                <a:gd name="T35" fmla="*/ 5748 h 941"/>
                <a:gd name="T36" fmla="*/ 39527 w 933"/>
                <a:gd name="T37" fmla="*/ 5748 h 941"/>
                <a:gd name="T38" fmla="*/ 39527 w 933"/>
                <a:gd name="T39" fmla="*/ 5748 h 941"/>
                <a:gd name="T40" fmla="*/ 39527 w 933"/>
                <a:gd name="T41" fmla="*/ 5748 h 941"/>
                <a:gd name="T42" fmla="*/ 39527 w 933"/>
                <a:gd name="T43" fmla="*/ 5748 h 941"/>
                <a:gd name="T44" fmla="*/ 39527 w 933"/>
                <a:gd name="T45" fmla="*/ 5748 h 941"/>
                <a:gd name="T46" fmla="*/ 39527 w 933"/>
                <a:gd name="T47" fmla="*/ 5748 h 941"/>
                <a:gd name="T48" fmla="*/ 39527 w 933"/>
                <a:gd name="T49" fmla="*/ 5748 h 941"/>
                <a:gd name="T50" fmla="*/ 39527 w 933"/>
                <a:gd name="T51" fmla="*/ 5748 h 941"/>
                <a:gd name="T52" fmla="*/ 39527 w 933"/>
                <a:gd name="T53" fmla="*/ 5748 h 941"/>
                <a:gd name="T54" fmla="*/ 39527 w 933"/>
                <a:gd name="T55" fmla="*/ 5748 h 941"/>
                <a:gd name="T56" fmla="*/ 39527 w 933"/>
                <a:gd name="T57" fmla="*/ 5748 h 941"/>
                <a:gd name="T58" fmla="*/ 39527 w 933"/>
                <a:gd name="T59" fmla="*/ 5748 h 941"/>
                <a:gd name="T60" fmla="*/ 39527 w 933"/>
                <a:gd name="T61" fmla="*/ 5748 h 941"/>
                <a:gd name="T62" fmla="*/ 39527 w 933"/>
                <a:gd name="T63" fmla="*/ 5748 h 941"/>
                <a:gd name="T64" fmla="*/ 39527 w 933"/>
                <a:gd name="T65" fmla="*/ 5748 h 941"/>
                <a:gd name="T66" fmla="*/ 39527 w 933"/>
                <a:gd name="T67" fmla="*/ 5748 h 941"/>
                <a:gd name="T68" fmla="*/ 39527 w 933"/>
                <a:gd name="T69" fmla="*/ 5748 h 941"/>
                <a:gd name="T70" fmla="*/ 39527 w 933"/>
                <a:gd name="T71" fmla="*/ 5748 h 941"/>
                <a:gd name="T72" fmla="*/ 39527 w 933"/>
                <a:gd name="T73" fmla="*/ 5748 h 941"/>
                <a:gd name="T74" fmla="*/ 39527 w 933"/>
                <a:gd name="T75" fmla="*/ 5748 h 941"/>
                <a:gd name="T76" fmla="*/ 39527 w 933"/>
                <a:gd name="T77" fmla="*/ 5748 h 941"/>
                <a:gd name="T78" fmla="*/ 39527 w 933"/>
                <a:gd name="T79" fmla="*/ 5748 h 941"/>
                <a:gd name="T80" fmla="*/ 39527 w 933"/>
                <a:gd name="T81" fmla="*/ 5748 h 941"/>
                <a:gd name="T82" fmla="*/ 39527 w 933"/>
                <a:gd name="T83" fmla="*/ 5748 h 941"/>
                <a:gd name="T84" fmla="*/ 39527 w 933"/>
                <a:gd name="T85" fmla="*/ 5748 h 941"/>
                <a:gd name="T86" fmla="*/ 0 w 933"/>
                <a:gd name="T87" fmla="*/ 5748 h 941"/>
                <a:gd name="T88" fmla="*/ 39527 w 933"/>
                <a:gd name="T89" fmla="*/ 5748 h 941"/>
                <a:gd name="T90" fmla="*/ 39527 w 933"/>
                <a:gd name="T91" fmla="*/ 5748 h 941"/>
                <a:gd name="T92" fmla="*/ 39527 w 933"/>
                <a:gd name="T93" fmla="*/ 5748 h 941"/>
                <a:gd name="T94" fmla="*/ 39527 w 933"/>
                <a:gd name="T95" fmla="*/ 5748 h 941"/>
                <a:gd name="T96" fmla="*/ 39527 w 933"/>
                <a:gd name="T97" fmla="*/ 5748 h 941"/>
                <a:gd name="T98" fmla="*/ 39527 w 933"/>
                <a:gd name="T99" fmla="*/ 5748 h 941"/>
                <a:gd name="T100" fmla="*/ 39527 w 933"/>
                <a:gd name="T101" fmla="*/ 5748 h 941"/>
                <a:gd name="T102" fmla="*/ 39527 w 933"/>
                <a:gd name="T103" fmla="*/ 5748 h 941"/>
                <a:gd name="T104" fmla="*/ 39527 w 933"/>
                <a:gd name="T105" fmla="*/ 5748 h 941"/>
                <a:gd name="T106" fmla="*/ 39527 w 933"/>
                <a:gd name="T107" fmla="*/ 5748 h 941"/>
                <a:gd name="T108" fmla="*/ 39527 w 933"/>
                <a:gd name="T109" fmla="*/ 5748 h 941"/>
                <a:gd name="T110" fmla="*/ 39527 w 933"/>
                <a:gd name="T111" fmla="*/ 5748 h 941"/>
                <a:gd name="T112" fmla="*/ 39527 w 933"/>
                <a:gd name="T113" fmla="*/ 5748 h 941"/>
                <a:gd name="T114" fmla="*/ 39527 w 933"/>
                <a:gd name="T115" fmla="*/ 5748 h 941"/>
                <a:gd name="T116" fmla="*/ 39527 w 933"/>
                <a:gd name="T117" fmla="*/ 5748 h 941"/>
                <a:gd name="T118" fmla="*/ 39527 w 933"/>
                <a:gd name="T119" fmla="*/ 5748 h 941"/>
                <a:gd name="T120" fmla="*/ 39527 w 933"/>
                <a:gd name="T121" fmla="*/ 5748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05" name="Freeform 6"/>
            <p:cNvSpPr>
              <a:spLocks/>
            </p:cNvSpPr>
            <p:nvPr/>
          </p:nvSpPr>
          <p:spPr bwMode="auto">
            <a:xfrm>
              <a:off x="2903" y="1777"/>
              <a:ext cx="441" cy="438"/>
            </a:xfrm>
            <a:custGeom>
              <a:avLst/>
              <a:gdLst>
                <a:gd name="T0" fmla="*/ 37224 w 875"/>
                <a:gd name="T1" fmla="*/ 5444 h 980"/>
                <a:gd name="T2" fmla="*/ 37224 w 875"/>
                <a:gd name="T3" fmla="*/ 5444 h 980"/>
                <a:gd name="T4" fmla="*/ 37224 w 875"/>
                <a:gd name="T5" fmla="*/ 5444 h 980"/>
                <a:gd name="T6" fmla="*/ 37224 w 875"/>
                <a:gd name="T7" fmla="*/ 5444 h 980"/>
                <a:gd name="T8" fmla="*/ 37224 w 875"/>
                <a:gd name="T9" fmla="*/ 5444 h 980"/>
                <a:gd name="T10" fmla="*/ 37224 w 875"/>
                <a:gd name="T11" fmla="*/ 5444 h 980"/>
                <a:gd name="T12" fmla="*/ 37224 w 875"/>
                <a:gd name="T13" fmla="*/ 5444 h 980"/>
                <a:gd name="T14" fmla="*/ 37224 w 875"/>
                <a:gd name="T15" fmla="*/ 5444 h 980"/>
                <a:gd name="T16" fmla="*/ 37224 w 875"/>
                <a:gd name="T17" fmla="*/ 5444 h 980"/>
                <a:gd name="T18" fmla="*/ 37224 w 875"/>
                <a:gd name="T19" fmla="*/ 5444 h 980"/>
                <a:gd name="T20" fmla="*/ 37224 w 875"/>
                <a:gd name="T21" fmla="*/ 5444 h 980"/>
                <a:gd name="T22" fmla="*/ 37224 w 875"/>
                <a:gd name="T23" fmla="*/ 5444 h 980"/>
                <a:gd name="T24" fmla="*/ 37224 w 875"/>
                <a:gd name="T25" fmla="*/ 5444 h 980"/>
                <a:gd name="T26" fmla="*/ 37224 w 875"/>
                <a:gd name="T27" fmla="*/ 5444 h 980"/>
                <a:gd name="T28" fmla="*/ 37224 w 875"/>
                <a:gd name="T29" fmla="*/ 5444 h 980"/>
                <a:gd name="T30" fmla="*/ 37224 w 875"/>
                <a:gd name="T31" fmla="*/ 5444 h 980"/>
                <a:gd name="T32" fmla="*/ 37224 w 875"/>
                <a:gd name="T33" fmla="*/ 5444 h 980"/>
                <a:gd name="T34" fmla="*/ 37224 w 875"/>
                <a:gd name="T35" fmla="*/ 5444 h 980"/>
                <a:gd name="T36" fmla="*/ 37224 w 875"/>
                <a:gd name="T37" fmla="*/ 5444 h 980"/>
                <a:gd name="T38" fmla="*/ 37224 w 875"/>
                <a:gd name="T39" fmla="*/ 5444 h 980"/>
                <a:gd name="T40" fmla="*/ 37224 w 875"/>
                <a:gd name="T41" fmla="*/ 5444 h 980"/>
                <a:gd name="T42" fmla="*/ 37224 w 875"/>
                <a:gd name="T43" fmla="*/ 5444 h 980"/>
                <a:gd name="T44" fmla="*/ 37224 w 875"/>
                <a:gd name="T45" fmla="*/ 5444 h 980"/>
                <a:gd name="T46" fmla="*/ 37224 w 875"/>
                <a:gd name="T47" fmla="*/ 5444 h 980"/>
                <a:gd name="T48" fmla="*/ 37224 w 875"/>
                <a:gd name="T49" fmla="*/ 5444 h 980"/>
                <a:gd name="T50" fmla="*/ 37224 w 875"/>
                <a:gd name="T51" fmla="*/ 5444 h 980"/>
                <a:gd name="T52" fmla="*/ 37224 w 875"/>
                <a:gd name="T53" fmla="*/ 5444 h 980"/>
                <a:gd name="T54" fmla="*/ 37224 w 875"/>
                <a:gd name="T55" fmla="*/ 5444 h 980"/>
                <a:gd name="T56" fmla="*/ 37224 w 875"/>
                <a:gd name="T57" fmla="*/ 5444 h 980"/>
                <a:gd name="T58" fmla="*/ 37224 w 875"/>
                <a:gd name="T59" fmla="*/ 5444 h 980"/>
                <a:gd name="T60" fmla="*/ 37224 w 875"/>
                <a:gd name="T61" fmla="*/ 5444 h 980"/>
                <a:gd name="T62" fmla="*/ 37224 w 875"/>
                <a:gd name="T63" fmla="*/ 5444 h 980"/>
                <a:gd name="T64" fmla="*/ 37224 w 875"/>
                <a:gd name="T65" fmla="*/ 5444 h 980"/>
                <a:gd name="T66" fmla="*/ 37224 w 875"/>
                <a:gd name="T67" fmla="*/ 5444 h 980"/>
                <a:gd name="T68" fmla="*/ 37224 w 875"/>
                <a:gd name="T69" fmla="*/ 5444 h 980"/>
                <a:gd name="T70" fmla="*/ 37224 w 875"/>
                <a:gd name="T71" fmla="*/ 5444 h 980"/>
                <a:gd name="T72" fmla="*/ 37224 w 875"/>
                <a:gd name="T73" fmla="*/ 5444 h 980"/>
                <a:gd name="T74" fmla="*/ 37224 w 875"/>
                <a:gd name="T75" fmla="*/ 5444 h 980"/>
                <a:gd name="T76" fmla="*/ 37224 w 875"/>
                <a:gd name="T77" fmla="*/ 5444 h 980"/>
                <a:gd name="T78" fmla="*/ 37224 w 875"/>
                <a:gd name="T79" fmla="*/ 5444 h 980"/>
                <a:gd name="T80" fmla="*/ 37224 w 875"/>
                <a:gd name="T81" fmla="*/ 5444 h 980"/>
                <a:gd name="T82" fmla="*/ 37224 w 875"/>
                <a:gd name="T83" fmla="*/ 5444 h 980"/>
                <a:gd name="T84" fmla="*/ 37224 w 875"/>
                <a:gd name="T85" fmla="*/ 5444 h 980"/>
                <a:gd name="T86" fmla="*/ 37224 w 875"/>
                <a:gd name="T87" fmla="*/ 5444 h 980"/>
                <a:gd name="T88" fmla="*/ 37224 w 875"/>
                <a:gd name="T89" fmla="*/ 5444 h 980"/>
                <a:gd name="T90" fmla="*/ 37224 w 875"/>
                <a:gd name="T91" fmla="*/ 5444 h 980"/>
                <a:gd name="T92" fmla="*/ 37224 w 875"/>
                <a:gd name="T93" fmla="*/ 5444 h 980"/>
                <a:gd name="T94" fmla="*/ 37224 w 875"/>
                <a:gd name="T95" fmla="*/ 5444 h 980"/>
                <a:gd name="T96" fmla="*/ 37224 w 875"/>
                <a:gd name="T97" fmla="*/ 5444 h 980"/>
                <a:gd name="T98" fmla="*/ 37224 w 875"/>
                <a:gd name="T99" fmla="*/ 5444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06" name="Freeform 7"/>
            <p:cNvSpPr>
              <a:spLocks/>
            </p:cNvSpPr>
            <p:nvPr/>
          </p:nvSpPr>
          <p:spPr bwMode="auto">
            <a:xfrm>
              <a:off x="3039" y="2340"/>
              <a:ext cx="42" cy="35"/>
            </a:xfrm>
            <a:custGeom>
              <a:avLst/>
              <a:gdLst>
                <a:gd name="T0" fmla="*/ 39689 w 83"/>
                <a:gd name="T1" fmla="*/ 0 h 75"/>
                <a:gd name="T2" fmla="*/ 39689 w 83"/>
                <a:gd name="T3" fmla="*/ 10865 h 75"/>
                <a:gd name="T4" fmla="*/ 39689 w 83"/>
                <a:gd name="T5" fmla="*/ 10865 h 75"/>
                <a:gd name="T6" fmla="*/ 0 w 83"/>
                <a:gd name="T7" fmla="*/ 10865 h 75"/>
                <a:gd name="T8" fmla="*/ 39689 w 83"/>
                <a:gd name="T9" fmla="*/ 10865 h 75"/>
                <a:gd name="T10" fmla="*/ 39689 w 83"/>
                <a:gd name="T11" fmla="*/ 10865 h 75"/>
                <a:gd name="T12" fmla="*/ 39689 w 83"/>
                <a:gd name="T13" fmla="*/ 10865 h 75"/>
                <a:gd name="T14" fmla="*/ 39689 w 83"/>
                <a:gd name="T15" fmla="*/ 10865 h 75"/>
                <a:gd name="T16" fmla="*/ 39689 w 83"/>
                <a:gd name="T17" fmla="*/ 10865 h 75"/>
                <a:gd name="T18" fmla="*/ 39689 w 83"/>
                <a:gd name="T19" fmla="*/ 10865 h 75"/>
                <a:gd name="T20" fmla="*/ 39689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07" name="Freeform 8"/>
            <p:cNvSpPr>
              <a:spLocks/>
            </p:cNvSpPr>
            <p:nvPr/>
          </p:nvSpPr>
          <p:spPr bwMode="auto">
            <a:xfrm>
              <a:off x="3104" y="2343"/>
              <a:ext cx="14" cy="17"/>
            </a:xfrm>
            <a:custGeom>
              <a:avLst/>
              <a:gdLst>
                <a:gd name="T0" fmla="*/ 32768 w 28"/>
                <a:gd name="T1" fmla="*/ 0 h 38"/>
                <a:gd name="T2" fmla="*/ 0 w 28"/>
                <a:gd name="T3" fmla="*/ 5528 h 38"/>
                <a:gd name="T4" fmla="*/ 32768 w 28"/>
                <a:gd name="T5" fmla="*/ 5528 h 38"/>
                <a:gd name="T6" fmla="*/ 32768 w 28"/>
                <a:gd name="T7" fmla="*/ 5528 h 38"/>
                <a:gd name="T8" fmla="*/ 32768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08" name="Freeform 9"/>
            <p:cNvSpPr>
              <a:spLocks/>
            </p:cNvSpPr>
            <p:nvPr/>
          </p:nvSpPr>
          <p:spPr bwMode="auto">
            <a:xfrm>
              <a:off x="3274" y="2327"/>
              <a:ext cx="69" cy="111"/>
            </a:xfrm>
            <a:custGeom>
              <a:avLst/>
              <a:gdLst>
                <a:gd name="T0" fmla="*/ 46578 w 135"/>
                <a:gd name="T1" fmla="*/ 0 h 251"/>
                <a:gd name="T2" fmla="*/ 46578 w 135"/>
                <a:gd name="T3" fmla="*/ 4596 h 251"/>
                <a:gd name="T4" fmla="*/ 46578 w 135"/>
                <a:gd name="T5" fmla="*/ 4596 h 251"/>
                <a:gd name="T6" fmla="*/ 46578 w 135"/>
                <a:gd name="T7" fmla="*/ 4596 h 251"/>
                <a:gd name="T8" fmla="*/ 0 w 135"/>
                <a:gd name="T9" fmla="*/ 4596 h 251"/>
                <a:gd name="T10" fmla="*/ 46578 w 135"/>
                <a:gd name="T11" fmla="*/ 4596 h 251"/>
                <a:gd name="T12" fmla="*/ 46578 w 135"/>
                <a:gd name="T13" fmla="*/ 4596 h 251"/>
                <a:gd name="T14" fmla="*/ 46578 w 135"/>
                <a:gd name="T15" fmla="*/ 4596 h 251"/>
                <a:gd name="T16" fmla="*/ 46578 w 135"/>
                <a:gd name="T17" fmla="*/ 4596 h 251"/>
                <a:gd name="T18" fmla="*/ 46578 w 135"/>
                <a:gd name="T19" fmla="*/ 4596 h 251"/>
                <a:gd name="T20" fmla="*/ 46578 w 135"/>
                <a:gd name="T21" fmla="*/ 4596 h 251"/>
                <a:gd name="T22" fmla="*/ 46578 w 135"/>
                <a:gd name="T23" fmla="*/ 4596 h 251"/>
                <a:gd name="T24" fmla="*/ 46578 w 135"/>
                <a:gd name="T25" fmla="*/ 4596 h 251"/>
                <a:gd name="T26" fmla="*/ 46578 w 135"/>
                <a:gd name="T27" fmla="*/ 4596 h 251"/>
                <a:gd name="T28" fmla="*/ 46578 w 135"/>
                <a:gd name="T29" fmla="*/ 4596 h 251"/>
                <a:gd name="T30" fmla="*/ 46578 w 135"/>
                <a:gd name="T31" fmla="*/ 4596 h 251"/>
                <a:gd name="T32" fmla="*/ 46578 w 135"/>
                <a:gd name="T33" fmla="*/ 4596 h 251"/>
                <a:gd name="T34" fmla="*/ 46578 w 135"/>
                <a:gd name="T35" fmla="*/ 4596 h 251"/>
                <a:gd name="T36" fmla="*/ 46578 w 135"/>
                <a:gd name="T37" fmla="*/ 4596 h 251"/>
                <a:gd name="T38" fmla="*/ 46578 w 135"/>
                <a:gd name="T39" fmla="*/ 4596 h 251"/>
                <a:gd name="T40" fmla="*/ 46578 w 135"/>
                <a:gd name="T41" fmla="*/ 4596 h 251"/>
                <a:gd name="T42" fmla="*/ 46578 w 135"/>
                <a:gd name="T43" fmla="*/ 4596 h 251"/>
                <a:gd name="T44" fmla="*/ 46578 w 135"/>
                <a:gd name="T45" fmla="*/ 4596 h 251"/>
                <a:gd name="T46" fmla="*/ 46578 w 135"/>
                <a:gd name="T47" fmla="*/ 4596 h 251"/>
                <a:gd name="T48" fmla="*/ 46578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09" name="Freeform 10"/>
            <p:cNvSpPr>
              <a:spLocks/>
            </p:cNvSpPr>
            <p:nvPr/>
          </p:nvSpPr>
          <p:spPr bwMode="auto">
            <a:xfrm>
              <a:off x="3305" y="2238"/>
              <a:ext cx="39" cy="71"/>
            </a:xfrm>
            <a:custGeom>
              <a:avLst/>
              <a:gdLst>
                <a:gd name="T0" fmla="*/ 32768 w 78"/>
                <a:gd name="T1" fmla="*/ 0 h 159"/>
                <a:gd name="T2" fmla="*/ 32768 w 78"/>
                <a:gd name="T3" fmla="*/ 5367 h 159"/>
                <a:gd name="T4" fmla="*/ 32768 w 78"/>
                <a:gd name="T5" fmla="*/ 5367 h 159"/>
                <a:gd name="T6" fmla="*/ 0 w 78"/>
                <a:gd name="T7" fmla="*/ 5367 h 159"/>
                <a:gd name="T8" fmla="*/ 32768 w 78"/>
                <a:gd name="T9" fmla="*/ 5367 h 159"/>
                <a:gd name="T10" fmla="*/ 32768 w 78"/>
                <a:gd name="T11" fmla="*/ 5367 h 159"/>
                <a:gd name="T12" fmla="*/ 32768 w 78"/>
                <a:gd name="T13" fmla="*/ 5367 h 159"/>
                <a:gd name="T14" fmla="*/ 32768 w 78"/>
                <a:gd name="T15" fmla="*/ 5367 h 159"/>
                <a:gd name="T16" fmla="*/ 32768 w 78"/>
                <a:gd name="T17" fmla="*/ 5367 h 159"/>
                <a:gd name="T18" fmla="*/ 32768 w 78"/>
                <a:gd name="T19" fmla="*/ 5367 h 159"/>
                <a:gd name="T20" fmla="*/ 32768 w 78"/>
                <a:gd name="T21" fmla="*/ 5367 h 159"/>
                <a:gd name="T22" fmla="*/ 32768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13" name="Freeform 11"/>
            <p:cNvSpPr>
              <a:spLocks/>
            </p:cNvSpPr>
            <p:nvPr/>
          </p:nvSpPr>
          <p:spPr bwMode="auto">
            <a:xfrm>
              <a:off x="2986" y="2375"/>
              <a:ext cx="18" cy="12"/>
            </a:xfrm>
            <a:custGeom>
              <a:avLst/>
              <a:gdLst>
                <a:gd name="T0" fmla="*/ 32768 w 36"/>
                <a:gd name="T1" fmla="*/ 0 h 27"/>
                <a:gd name="T2" fmla="*/ 32768 w 36"/>
                <a:gd name="T3" fmla="*/ 0 h 27"/>
                <a:gd name="T4" fmla="*/ 0 w 36"/>
                <a:gd name="T5" fmla="*/ 4978 h 27"/>
                <a:gd name="T6" fmla="*/ 32768 w 36"/>
                <a:gd name="T7" fmla="*/ 4978 h 27"/>
                <a:gd name="T8" fmla="*/ 32768 w 36"/>
                <a:gd name="T9" fmla="*/ 4978 h 27"/>
                <a:gd name="T10" fmla="*/ 32768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14" name="Freeform 12"/>
            <p:cNvSpPr>
              <a:spLocks/>
            </p:cNvSpPr>
            <p:nvPr/>
          </p:nvSpPr>
          <p:spPr bwMode="auto">
            <a:xfrm>
              <a:off x="3434" y="2503"/>
              <a:ext cx="124" cy="79"/>
            </a:xfrm>
            <a:custGeom>
              <a:avLst/>
              <a:gdLst>
                <a:gd name="T0" fmla="*/ 34956 w 247"/>
                <a:gd name="T1" fmla="*/ 0 h 177"/>
                <a:gd name="T2" fmla="*/ 34956 w 247"/>
                <a:gd name="T3" fmla="*/ 5326 h 177"/>
                <a:gd name="T4" fmla="*/ 34956 w 247"/>
                <a:gd name="T5" fmla="*/ 5326 h 177"/>
                <a:gd name="T6" fmla="*/ 34956 w 247"/>
                <a:gd name="T7" fmla="*/ 5326 h 177"/>
                <a:gd name="T8" fmla="*/ 34956 w 247"/>
                <a:gd name="T9" fmla="*/ 5326 h 177"/>
                <a:gd name="T10" fmla="*/ 34956 w 247"/>
                <a:gd name="T11" fmla="*/ 5326 h 177"/>
                <a:gd name="T12" fmla="*/ 34956 w 247"/>
                <a:gd name="T13" fmla="*/ 5326 h 177"/>
                <a:gd name="T14" fmla="*/ 34956 w 247"/>
                <a:gd name="T15" fmla="*/ 5326 h 177"/>
                <a:gd name="T16" fmla="*/ 34956 w 247"/>
                <a:gd name="T17" fmla="*/ 5326 h 177"/>
                <a:gd name="T18" fmla="*/ 34956 w 247"/>
                <a:gd name="T19" fmla="*/ 5326 h 177"/>
                <a:gd name="T20" fmla="*/ 34956 w 247"/>
                <a:gd name="T21" fmla="*/ 5326 h 177"/>
                <a:gd name="T22" fmla="*/ 34956 w 247"/>
                <a:gd name="T23" fmla="*/ 5326 h 177"/>
                <a:gd name="T24" fmla="*/ 34956 w 247"/>
                <a:gd name="T25" fmla="*/ 5326 h 177"/>
                <a:gd name="T26" fmla="*/ 34956 w 247"/>
                <a:gd name="T27" fmla="*/ 5326 h 177"/>
                <a:gd name="T28" fmla="*/ 34956 w 247"/>
                <a:gd name="T29" fmla="*/ 5326 h 177"/>
                <a:gd name="T30" fmla="*/ 34956 w 247"/>
                <a:gd name="T31" fmla="*/ 5326 h 177"/>
                <a:gd name="T32" fmla="*/ 34956 w 247"/>
                <a:gd name="T33" fmla="*/ 5326 h 177"/>
                <a:gd name="T34" fmla="*/ 34956 w 247"/>
                <a:gd name="T35" fmla="*/ 5326 h 177"/>
                <a:gd name="T36" fmla="*/ 34956 w 247"/>
                <a:gd name="T37" fmla="*/ 5326 h 177"/>
                <a:gd name="T38" fmla="*/ 0 w 247"/>
                <a:gd name="T39" fmla="*/ 5326 h 177"/>
                <a:gd name="T40" fmla="*/ 0 w 247"/>
                <a:gd name="T41" fmla="*/ 5326 h 177"/>
                <a:gd name="T42" fmla="*/ 34956 w 247"/>
                <a:gd name="T43" fmla="*/ 5326 h 177"/>
                <a:gd name="T44" fmla="*/ 34956 w 247"/>
                <a:gd name="T45" fmla="*/ 5326 h 177"/>
                <a:gd name="T46" fmla="*/ 34956 w 247"/>
                <a:gd name="T47" fmla="*/ 5326 h 177"/>
                <a:gd name="T48" fmla="*/ 34956 w 247"/>
                <a:gd name="T49" fmla="*/ 5326 h 177"/>
                <a:gd name="T50" fmla="*/ 34956 w 247"/>
                <a:gd name="T51" fmla="*/ 5326 h 177"/>
                <a:gd name="T52" fmla="*/ 34956 w 247"/>
                <a:gd name="T53" fmla="*/ 5326 h 177"/>
                <a:gd name="T54" fmla="*/ 34956 w 247"/>
                <a:gd name="T55" fmla="*/ 5326 h 177"/>
                <a:gd name="T56" fmla="*/ 34956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15" name="Freeform 13"/>
            <p:cNvSpPr>
              <a:spLocks/>
            </p:cNvSpPr>
            <p:nvPr/>
          </p:nvSpPr>
          <p:spPr bwMode="auto">
            <a:xfrm>
              <a:off x="3260" y="2038"/>
              <a:ext cx="426" cy="487"/>
            </a:xfrm>
            <a:custGeom>
              <a:avLst/>
              <a:gdLst>
                <a:gd name="T0" fmla="*/ 38107 w 844"/>
                <a:gd name="T1" fmla="*/ 5495 h 1089"/>
                <a:gd name="T2" fmla="*/ 38107 w 844"/>
                <a:gd name="T3" fmla="*/ 5495 h 1089"/>
                <a:gd name="T4" fmla="*/ 38107 w 844"/>
                <a:gd name="T5" fmla="*/ 5495 h 1089"/>
                <a:gd name="T6" fmla="*/ 38107 w 844"/>
                <a:gd name="T7" fmla="*/ 5495 h 1089"/>
                <a:gd name="T8" fmla="*/ 38107 w 844"/>
                <a:gd name="T9" fmla="*/ 5495 h 1089"/>
                <a:gd name="T10" fmla="*/ 38107 w 844"/>
                <a:gd name="T11" fmla="*/ 5495 h 1089"/>
                <a:gd name="T12" fmla="*/ 38107 w 844"/>
                <a:gd name="T13" fmla="*/ 5495 h 1089"/>
                <a:gd name="T14" fmla="*/ 38107 w 844"/>
                <a:gd name="T15" fmla="*/ 5495 h 1089"/>
                <a:gd name="T16" fmla="*/ 38107 w 844"/>
                <a:gd name="T17" fmla="*/ 5495 h 1089"/>
                <a:gd name="T18" fmla="*/ 38107 w 844"/>
                <a:gd name="T19" fmla="*/ 5495 h 1089"/>
                <a:gd name="T20" fmla="*/ 38107 w 844"/>
                <a:gd name="T21" fmla="*/ 5495 h 1089"/>
                <a:gd name="T22" fmla="*/ 38107 w 844"/>
                <a:gd name="T23" fmla="*/ 5495 h 1089"/>
                <a:gd name="T24" fmla="*/ 38107 w 844"/>
                <a:gd name="T25" fmla="*/ 5495 h 1089"/>
                <a:gd name="T26" fmla="*/ 38107 w 844"/>
                <a:gd name="T27" fmla="*/ 5495 h 1089"/>
                <a:gd name="T28" fmla="*/ 38107 w 844"/>
                <a:gd name="T29" fmla="*/ 5495 h 1089"/>
                <a:gd name="T30" fmla="*/ 38107 w 844"/>
                <a:gd name="T31" fmla="*/ 5495 h 1089"/>
                <a:gd name="T32" fmla="*/ 38107 w 844"/>
                <a:gd name="T33" fmla="*/ 5495 h 1089"/>
                <a:gd name="T34" fmla="*/ 38107 w 844"/>
                <a:gd name="T35" fmla="*/ 5495 h 1089"/>
                <a:gd name="T36" fmla="*/ 38107 w 844"/>
                <a:gd name="T37" fmla="*/ 5495 h 1089"/>
                <a:gd name="T38" fmla="*/ 38107 w 844"/>
                <a:gd name="T39" fmla="*/ 5495 h 1089"/>
                <a:gd name="T40" fmla="*/ 38107 w 844"/>
                <a:gd name="T41" fmla="*/ 5495 h 1089"/>
                <a:gd name="T42" fmla="*/ 38107 w 844"/>
                <a:gd name="T43" fmla="*/ 5495 h 1089"/>
                <a:gd name="T44" fmla="*/ 38107 w 844"/>
                <a:gd name="T45" fmla="*/ 5495 h 1089"/>
                <a:gd name="T46" fmla="*/ 38107 w 844"/>
                <a:gd name="T47" fmla="*/ 5495 h 1089"/>
                <a:gd name="T48" fmla="*/ 38107 w 844"/>
                <a:gd name="T49" fmla="*/ 5495 h 1089"/>
                <a:gd name="T50" fmla="*/ 38107 w 844"/>
                <a:gd name="T51" fmla="*/ 5495 h 1089"/>
                <a:gd name="T52" fmla="*/ 38107 w 844"/>
                <a:gd name="T53" fmla="*/ 5495 h 1089"/>
                <a:gd name="T54" fmla="*/ 38107 w 844"/>
                <a:gd name="T55" fmla="*/ 5495 h 1089"/>
                <a:gd name="T56" fmla="*/ 38107 w 844"/>
                <a:gd name="T57" fmla="*/ 5495 h 1089"/>
                <a:gd name="T58" fmla="*/ 38107 w 844"/>
                <a:gd name="T59" fmla="*/ 5495 h 1089"/>
                <a:gd name="T60" fmla="*/ 38107 w 844"/>
                <a:gd name="T61" fmla="*/ 5495 h 1089"/>
                <a:gd name="T62" fmla="*/ 0 w 844"/>
                <a:gd name="T63" fmla="*/ 5495 h 1089"/>
                <a:gd name="T64" fmla="*/ 38107 w 844"/>
                <a:gd name="T65" fmla="*/ 5495 h 1089"/>
                <a:gd name="T66" fmla="*/ 38107 w 844"/>
                <a:gd name="T67" fmla="*/ 5495 h 1089"/>
                <a:gd name="T68" fmla="*/ 38107 w 844"/>
                <a:gd name="T69" fmla="*/ 5495 h 1089"/>
                <a:gd name="T70" fmla="*/ 38107 w 844"/>
                <a:gd name="T71" fmla="*/ 5495 h 1089"/>
                <a:gd name="T72" fmla="*/ 38107 w 844"/>
                <a:gd name="T73" fmla="*/ 5495 h 1089"/>
                <a:gd name="T74" fmla="*/ 38107 w 844"/>
                <a:gd name="T75" fmla="*/ 5495 h 1089"/>
                <a:gd name="T76" fmla="*/ 38107 w 844"/>
                <a:gd name="T77" fmla="*/ 5495 h 1089"/>
                <a:gd name="T78" fmla="*/ 38107 w 844"/>
                <a:gd name="T79" fmla="*/ 5495 h 1089"/>
                <a:gd name="T80" fmla="*/ 38107 w 844"/>
                <a:gd name="T81" fmla="*/ 5495 h 1089"/>
                <a:gd name="T82" fmla="*/ 38107 w 844"/>
                <a:gd name="T83" fmla="*/ 5495 h 1089"/>
                <a:gd name="T84" fmla="*/ 38107 w 844"/>
                <a:gd name="T85" fmla="*/ 5495 h 1089"/>
                <a:gd name="T86" fmla="*/ 38107 w 844"/>
                <a:gd name="T87" fmla="*/ 5495 h 1089"/>
                <a:gd name="T88" fmla="*/ 38107 w 844"/>
                <a:gd name="T89" fmla="*/ 5495 h 1089"/>
                <a:gd name="T90" fmla="*/ 38107 w 844"/>
                <a:gd name="T91" fmla="*/ 5495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16" name="Freeform 14"/>
            <p:cNvSpPr>
              <a:spLocks/>
            </p:cNvSpPr>
            <p:nvPr/>
          </p:nvSpPr>
          <p:spPr bwMode="auto">
            <a:xfrm>
              <a:off x="3284" y="1611"/>
              <a:ext cx="300" cy="401"/>
            </a:xfrm>
            <a:custGeom>
              <a:avLst/>
              <a:gdLst>
                <a:gd name="T0" fmla="*/ 42878 w 590"/>
                <a:gd name="T1" fmla="*/ 5368 h 898"/>
                <a:gd name="T2" fmla="*/ 42878 w 590"/>
                <a:gd name="T3" fmla="*/ 5368 h 898"/>
                <a:gd name="T4" fmla="*/ 42878 w 590"/>
                <a:gd name="T5" fmla="*/ 5368 h 898"/>
                <a:gd name="T6" fmla="*/ 42878 w 590"/>
                <a:gd name="T7" fmla="*/ 5368 h 898"/>
                <a:gd name="T8" fmla="*/ 42878 w 590"/>
                <a:gd name="T9" fmla="*/ 5368 h 898"/>
                <a:gd name="T10" fmla="*/ 42878 w 590"/>
                <a:gd name="T11" fmla="*/ 5368 h 898"/>
                <a:gd name="T12" fmla="*/ 42878 w 590"/>
                <a:gd name="T13" fmla="*/ 5368 h 898"/>
                <a:gd name="T14" fmla="*/ 42878 w 590"/>
                <a:gd name="T15" fmla="*/ 5368 h 898"/>
                <a:gd name="T16" fmla="*/ 42878 w 590"/>
                <a:gd name="T17" fmla="*/ 5368 h 898"/>
                <a:gd name="T18" fmla="*/ 42878 w 590"/>
                <a:gd name="T19" fmla="*/ 5368 h 898"/>
                <a:gd name="T20" fmla="*/ 42878 w 590"/>
                <a:gd name="T21" fmla="*/ 5368 h 898"/>
                <a:gd name="T22" fmla="*/ 42878 w 590"/>
                <a:gd name="T23" fmla="*/ 5368 h 898"/>
                <a:gd name="T24" fmla="*/ 42878 w 590"/>
                <a:gd name="T25" fmla="*/ 5368 h 898"/>
                <a:gd name="T26" fmla="*/ 42878 w 590"/>
                <a:gd name="T27" fmla="*/ 5368 h 898"/>
                <a:gd name="T28" fmla="*/ 42878 w 590"/>
                <a:gd name="T29" fmla="*/ 5368 h 898"/>
                <a:gd name="T30" fmla="*/ 42878 w 590"/>
                <a:gd name="T31" fmla="*/ 5368 h 898"/>
                <a:gd name="T32" fmla="*/ 42878 w 590"/>
                <a:gd name="T33" fmla="*/ 5368 h 898"/>
                <a:gd name="T34" fmla="*/ 0 w 590"/>
                <a:gd name="T35" fmla="*/ 5368 h 898"/>
                <a:gd name="T36" fmla="*/ 42878 w 590"/>
                <a:gd name="T37" fmla="*/ 5368 h 898"/>
                <a:gd name="T38" fmla="*/ 42878 w 590"/>
                <a:gd name="T39" fmla="*/ 5368 h 898"/>
                <a:gd name="T40" fmla="*/ 42878 w 590"/>
                <a:gd name="T41" fmla="*/ 5368 h 898"/>
                <a:gd name="T42" fmla="*/ 42878 w 590"/>
                <a:gd name="T43" fmla="*/ 5368 h 898"/>
                <a:gd name="T44" fmla="*/ 42878 w 590"/>
                <a:gd name="T45" fmla="*/ 5368 h 898"/>
                <a:gd name="T46" fmla="*/ 42878 w 590"/>
                <a:gd name="T47" fmla="*/ 5368 h 898"/>
                <a:gd name="T48" fmla="*/ 42878 w 590"/>
                <a:gd name="T49" fmla="*/ 5368 h 898"/>
                <a:gd name="T50" fmla="*/ 42878 w 590"/>
                <a:gd name="T51" fmla="*/ 5368 h 898"/>
                <a:gd name="T52" fmla="*/ 42878 w 590"/>
                <a:gd name="T53" fmla="*/ 5368 h 898"/>
                <a:gd name="T54" fmla="*/ 42878 w 590"/>
                <a:gd name="T55" fmla="*/ 5368 h 898"/>
                <a:gd name="T56" fmla="*/ 42878 w 590"/>
                <a:gd name="T57" fmla="*/ 5368 h 898"/>
                <a:gd name="T58" fmla="*/ 42878 w 590"/>
                <a:gd name="T59" fmla="*/ 5368 h 898"/>
                <a:gd name="T60" fmla="*/ 42878 w 590"/>
                <a:gd name="T61" fmla="*/ 5368 h 898"/>
                <a:gd name="T62" fmla="*/ 42878 w 590"/>
                <a:gd name="T63" fmla="*/ 5368 h 898"/>
                <a:gd name="T64" fmla="*/ 42878 w 590"/>
                <a:gd name="T65" fmla="*/ 5368 h 898"/>
                <a:gd name="T66" fmla="*/ 42878 w 590"/>
                <a:gd name="T67" fmla="*/ 5368 h 898"/>
                <a:gd name="T68" fmla="*/ 42878 w 590"/>
                <a:gd name="T69" fmla="*/ 5368 h 898"/>
                <a:gd name="T70" fmla="*/ 42878 w 590"/>
                <a:gd name="T71" fmla="*/ 5368 h 898"/>
                <a:gd name="T72" fmla="*/ 42878 w 590"/>
                <a:gd name="T73" fmla="*/ 5368 h 898"/>
                <a:gd name="T74" fmla="*/ 42878 w 590"/>
                <a:gd name="T75" fmla="*/ 5368 h 898"/>
                <a:gd name="T76" fmla="*/ 42878 w 590"/>
                <a:gd name="T77" fmla="*/ 5368 h 898"/>
                <a:gd name="T78" fmla="*/ 42878 w 590"/>
                <a:gd name="T79" fmla="*/ 5368 h 898"/>
                <a:gd name="T80" fmla="*/ 42878 w 590"/>
                <a:gd name="T81" fmla="*/ 5368 h 898"/>
                <a:gd name="T82" fmla="*/ 42878 w 590"/>
                <a:gd name="T83" fmla="*/ 5368 h 898"/>
                <a:gd name="T84" fmla="*/ 42878 w 590"/>
                <a:gd name="T85" fmla="*/ 5368 h 898"/>
                <a:gd name="T86" fmla="*/ 42878 w 590"/>
                <a:gd name="T87" fmla="*/ 5368 h 898"/>
                <a:gd name="T88" fmla="*/ 42878 w 590"/>
                <a:gd name="T89" fmla="*/ 5368 h 898"/>
                <a:gd name="T90" fmla="*/ 42878 w 590"/>
                <a:gd name="T91" fmla="*/ 5368 h 898"/>
                <a:gd name="T92" fmla="*/ 42878 w 590"/>
                <a:gd name="T93" fmla="*/ 5368 h 898"/>
                <a:gd name="T94" fmla="*/ 42878 w 590"/>
                <a:gd name="T95" fmla="*/ 5368 h 898"/>
                <a:gd name="T96" fmla="*/ 42878 w 590"/>
                <a:gd name="T97" fmla="*/ 5368 h 898"/>
                <a:gd name="T98" fmla="*/ 42878 w 590"/>
                <a:gd name="T99" fmla="*/ 5368 h 898"/>
                <a:gd name="T100" fmla="*/ 42878 w 590"/>
                <a:gd name="T101" fmla="*/ 5368 h 898"/>
                <a:gd name="T102" fmla="*/ 42878 w 590"/>
                <a:gd name="T103" fmla="*/ 5368 h 898"/>
                <a:gd name="T104" fmla="*/ 42878 w 590"/>
                <a:gd name="T105" fmla="*/ 5368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18" name="Freeform 16"/>
            <p:cNvSpPr>
              <a:spLocks/>
            </p:cNvSpPr>
            <p:nvPr/>
          </p:nvSpPr>
          <p:spPr bwMode="auto">
            <a:xfrm>
              <a:off x="3181" y="1756"/>
              <a:ext cx="120" cy="109"/>
            </a:xfrm>
            <a:custGeom>
              <a:avLst/>
              <a:gdLst>
                <a:gd name="T0" fmla="*/ 0 w 238"/>
                <a:gd name="T1" fmla="*/ 5768 h 243"/>
                <a:gd name="T2" fmla="*/ 37463 w 238"/>
                <a:gd name="T3" fmla="*/ 5768 h 243"/>
                <a:gd name="T4" fmla="*/ 37463 w 238"/>
                <a:gd name="T5" fmla="*/ 5768 h 243"/>
                <a:gd name="T6" fmla="*/ 37463 w 238"/>
                <a:gd name="T7" fmla="*/ 0 h 243"/>
                <a:gd name="T8" fmla="*/ 37463 w 238"/>
                <a:gd name="T9" fmla="*/ 5768 h 243"/>
                <a:gd name="T10" fmla="*/ 37463 w 238"/>
                <a:gd name="T11" fmla="*/ 5768 h 243"/>
                <a:gd name="T12" fmla="*/ 37463 w 238"/>
                <a:gd name="T13" fmla="*/ 5768 h 243"/>
                <a:gd name="T14" fmla="*/ 37463 w 238"/>
                <a:gd name="T15" fmla="*/ 5768 h 243"/>
                <a:gd name="T16" fmla="*/ 37463 w 238"/>
                <a:gd name="T17" fmla="*/ 5768 h 243"/>
                <a:gd name="T18" fmla="*/ 37463 w 238"/>
                <a:gd name="T19" fmla="*/ 5768 h 243"/>
                <a:gd name="T20" fmla="*/ 37463 w 238"/>
                <a:gd name="T21" fmla="*/ 5768 h 243"/>
                <a:gd name="T22" fmla="*/ 37463 w 238"/>
                <a:gd name="T23" fmla="*/ 5768 h 243"/>
                <a:gd name="T24" fmla="*/ 37463 w 238"/>
                <a:gd name="T25" fmla="*/ 5768 h 243"/>
                <a:gd name="T26" fmla="*/ 37463 w 238"/>
                <a:gd name="T27" fmla="*/ 5768 h 243"/>
                <a:gd name="T28" fmla="*/ 37463 w 238"/>
                <a:gd name="T29" fmla="*/ 5768 h 243"/>
                <a:gd name="T30" fmla="*/ 37463 w 238"/>
                <a:gd name="T31" fmla="*/ 5768 h 243"/>
                <a:gd name="T32" fmla="*/ 37463 w 238"/>
                <a:gd name="T33" fmla="*/ 5768 h 243"/>
                <a:gd name="T34" fmla="*/ 37463 w 238"/>
                <a:gd name="T35" fmla="*/ 5768 h 243"/>
                <a:gd name="T36" fmla="*/ 37463 w 238"/>
                <a:gd name="T37" fmla="*/ 5768 h 243"/>
                <a:gd name="T38" fmla="*/ 37463 w 238"/>
                <a:gd name="T39" fmla="*/ 5768 h 243"/>
                <a:gd name="T40" fmla="*/ 37463 w 238"/>
                <a:gd name="T41" fmla="*/ 5768 h 243"/>
                <a:gd name="T42" fmla="*/ 37463 w 238"/>
                <a:gd name="T43" fmla="*/ 5768 h 243"/>
                <a:gd name="T44" fmla="*/ 37463 w 238"/>
                <a:gd name="T45" fmla="*/ 5768 h 243"/>
                <a:gd name="T46" fmla="*/ 37463 w 238"/>
                <a:gd name="T47" fmla="*/ 5768 h 243"/>
                <a:gd name="T48" fmla="*/ 37463 w 238"/>
                <a:gd name="T49" fmla="*/ 5768 h 243"/>
                <a:gd name="T50" fmla="*/ 37463 w 238"/>
                <a:gd name="T51" fmla="*/ 5768 h 243"/>
                <a:gd name="T52" fmla="*/ 37463 w 238"/>
                <a:gd name="T53" fmla="*/ 5768 h 243"/>
                <a:gd name="T54" fmla="*/ 37463 w 238"/>
                <a:gd name="T55" fmla="*/ 5768 h 243"/>
                <a:gd name="T56" fmla="*/ 37463 w 238"/>
                <a:gd name="T57" fmla="*/ 5768 h 243"/>
                <a:gd name="T58" fmla="*/ 37463 w 238"/>
                <a:gd name="T59" fmla="*/ 5768 h 243"/>
                <a:gd name="T60" fmla="*/ 37463 w 238"/>
                <a:gd name="T61" fmla="*/ 5768 h 243"/>
                <a:gd name="T62" fmla="*/ 37463 w 238"/>
                <a:gd name="T63" fmla="*/ 5768 h 243"/>
                <a:gd name="T64" fmla="*/ 37463 w 238"/>
                <a:gd name="T65" fmla="*/ 5768 h 243"/>
                <a:gd name="T66" fmla="*/ 37463 w 238"/>
                <a:gd name="T67" fmla="*/ 5768 h 243"/>
                <a:gd name="T68" fmla="*/ 37463 w 238"/>
                <a:gd name="T69" fmla="*/ 5768 h 243"/>
                <a:gd name="T70" fmla="*/ 37463 w 238"/>
                <a:gd name="T71" fmla="*/ 5768 h 243"/>
                <a:gd name="T72" fmla="*/ 37463 w 238"/>
                <a:gd name="T73" fmla="*/ 5768 h 243"/>
                <a:gd name="T74" fmla="*/ 37463 w 238"/>
                <a:gd name="T75" fmla="*/ 5768 h 243"/>
                <a:gd name="T76" fmla="*/ 37463 w 238"/>
                <a:gd name="T77" fmla="*/ 5768 h 243"/>
                <a:gd name="T78" fmla="*/ 0 w 238"/>
                <a:gd name="T79" fmla="*/ 5768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19" name="Freeform 17"/>
            <p:cNvSpPr>
              <a:spLocks/>
            </p:cNvSpPr>
            <p:nvPr/>
          </p:nvSpPr>
          <p:spPr bwMode="auto">
            <a:xfrm>
              <a:off x="3222" y="1680"/>
              <a:ext cx="125" cy="132"/>
            </a:xfrm>
            <a:custGeom>
              <a:avLst/>
              <a:gdLst>
                <a:gd name="T0" fmla="*/ 39750 w 247"/>
                <a:gd name="T1" fmla="*/ 5254 h 296"/>
                <a:gd name="T2" fmla="*/ 39750 w 247"/>
                <a:gd name="T3" fmla="*/ 5254 h 296"/>
                <a:gd name="T4" fmla="*/ 39750 w 247"/>
                <a:gd name="T5" fmla="*/ 5254 h 296"/>
                <a:gd name="T6" fmla="*/ 39750 w 247"/>
                <a:gd name="T7" fmla="*/ 5254 h 296"/>
                <a:gd name="T8" fmla="*/ 39750 w 247"/>
                <a:gd name="T9" fmla="*/ 5254 h 296"/>
                <a:gd name="T10" fmla="*/ 39750 w 247"/>
                <a:gd name="T11" fmla="*/ 5254 h 296"/>
                <a:gd name="T12" fmla="*/ 39750 w 247"/>
                <a:gd name="T13" fmla="*/ 5254 h 296"/>
                <a:gd name="T14" fmla="*/ 39750 w 247"/>
                <a:gd name="T15" fmla="*/ 5254 h 296"/>
                <a:gd name="T16" fmla="*/ 39750 w 247"/>
                <a:gd name="T17" fmla="*/ 5254 h 296"/>
                <a:gd name="T18" fmla="*/ 39750 w 247"/>
                <a:gd name="T19" fmla="*/ 5254 h 296"/>
                <a:gd name="T20" fmla="*/ 39750 w 247"/>
                <a:gd name="T21" fmla="*/ 5254 h 296"/>
                <a:gd name="T22" fmla="*/ 39750 w 247"/>
                <a:gd name="T23" fmla="*/ 5254 h 296"/>
                <a:gd name="T24" fmla="*/ 39750 w 247"/>
                <a:gd name="T25" fmla="*/ 5254 h 296"/>
                <a:gd name="T26" fmla="*/ 0 w 247"/>
                <a:gd name="T27" fmla="*/ 5254 h 296"/>
                <a:gd name="T28" fmla="*/ 39750 w 247"/>
                <a:gd name="T29" fmla="*/ 5254 h 296"/>
                <a:gd name="T30" fmla="*/ 39750 w 247"/>
                <a:gd name="T31" fmla="*/ 5254 h 296"/>
                <a:gd name="T32" fmla="*/ 39750 w 247"/>
                <a:gd name="T33" fmla="*/ 5254 h 296"/>
                <a:gd name="T34" fmla="*/ 39750 w 247"/>
                <a:gd name="T35" fmla="*/ 5254 h 296"/>
                <a:gd name="T36" fmla="*/ 39750 w 247"/>
                <a:gd name="T37" fmla="*/ 5254 h 296"/>
                <a:gd name="T38" fmla="*/ 39750 w 247"/>
                <a:gd name="T39" fmla="*/ 5254 h 296"/>
                <a:gd name="T40" fmla="*/ 39750 w 247"/>
                <a:gd name="T41" fmla="*/ 5254 h 296"/>
                <a:gd name="T42" fmla="*/ 39750 w 247"/>
                <a:gd name="T43" fmla="*/ 5254 h 296"/>
                <a:gd name="T44" fmla="*/ 39750 w 247"/>
                <a:gd name="T45" fmla="*/ 5254 h 296"/>
                <a:gd name="T46" fmla="*/ 39750 w 247"/>
                <a:gd name="T47" fmla="*/ 5254 h 296"/>
                <a:gd name="T48" fmla="*/ 39750 w 247"/>
                <a:gd name="T49" fmla="*/ 5254 h 296"/>
                <a:gd name="T50" fmla="*/ 39750 w 247"/>
                <a:gd name="T51" fmla="*/ 5254 h 296"/>
                <a:gd name="T52" fmla="*/ 39750 w 247"/>
                <a:gd name="T53" fmla="*/ 5254 h 296"/>
                <a:gd name="T54" fmla="*/ 39750 w 247"/>
                <a:gd name="T55" fmla="*/ 5254 h 296"/>
                <a:gd name="T56" fmla="*/ 39750 w 247"/>
                <a:gd name="T57" fmla="*/ 5254 h 296"/>
                <a:gd name="T58" fmla="*/ 39750 w 247"/>
                <a:gd name="T59" fmla="*/ 5254 h 296"/>
                <a:gd name="T60" fmla="*/ 39750 w 247"/>
                <a:gd name="T61" fmla="*/ 5254 h 296"/>
                <a:gd name="T62" fmla="*/ 39750 w 247"/>
                <a:gd name="T63" fmla="*/ 5254 h 296"/>
                <a:gd name="T64" fmla="*/ 39750 w 247"/>
                <a:gd name="T65" fmla="*/ 5254 h 296"/>
                <a:gd name="T66" fmla="*/ 39750 w 247"/>
                <a:gd name="T67" fmla="*/ 5254 h 296"/>
                <a:gd name="T68" fmla="*/ 39750 w 247"/>
                <a:gd name="T69" fmla="*/ 5254 h 296"/>
                <a:gd name="T70" fmla="*/ 39750 w 247"/>
                <a:gd name="T71" fmla="*/ 5254 h 296"/>
                <a:gd name="T72" fmla="*/ 39750 w 247"/>
                <a:gd name="T73" fmla="*/ 5254 h 296"/>
                <a:gd name="T74" fmla="*/ 39750 w 247"/>
                <a:gd name="T75" fmla="*/ 5254 h 296"/>
                <a:gd name="T76" fmla="*/ 39750 w 247"/>
                <a:gd name="T77" fmla="*/ 5254 h 296"/>
                <a:gd name="T78" fmla="*/ 39750 w 247"/>
                <a:gd name="T79" fmla="*/ 0 h 296"/>
                <a:gd name="T80" fmla="*/ 39750 w 247"/>
                <a:gd name="T81" fmla="*/ 0 h 296"/>
                <a:gd name="T82" fmla="*/ 39750 w 247"/>
                <a:gd name="T83" fmla="*/ 5254 h 296"/>
                <a:gd name="T84" fmla="*/ 39750 w 247"/>
                <a:gd name="T85" fmla="*/ 5254 h 296"/>
                <a:gd name="T86" fmla="*/ 39750 w 247"/>
                <a:gd name="T87" fmla="*/ 5254 h 296"/>
                <a:gd name="T88" fmla="*/ 39750 w 247"/>
                <a:gd name="T89" fmla="*/ 5254 h 296"/>
                <a:gd name="T90" fmla="*/ 39750 w 247"/>
                <a:gd name="T91" fmla="*/ 5254 h 296"/>
                <a:gd name="T92" fmla="*/ 39750 w 247"/>
                <a:gd name="T93" fmla="*/ 5254 h 296"/>
                <a:gd name="T94" fmla="*/ 39750 w 247"/>
                <a:gd name="T95" fmla="*/ 5254 h 296"/>
                <a:gd name="T96" fmla="*/ 39750 w 247"/>
                <a:gd name="T97" fmla="*/ 5254 h 296"/>
                <a:gd name="T98" fmla="*/ 39750 w 247"/>
                <a:gd name="T99" fmla="*/ 5254 h 296"/>
                <a:gd name="T100" fmla="*/ 39750 w 247"/>
                <a:gd name="T101" fmla="*/ 5254 h 296"/>
                <a:gd name="T102" fmla="*/ 39750 w 247"/>
                <a:gd name="T103" fmla="*/ 5254 h 296"/>
                <a:gd name="T104" fmla="*/ 39750 w 247"/>
                <a:gd name="T105" fmla="*/ 5254 h 296"/>
                <a:gd name="T106" fmla="*/ 39750 w 247"/>
                <a:gd name="T107" fmla="*/ 5254 h 296"/>
                <a:gd name="T108" fmla="*/ 39750 w 247"/>
                <a:gd name="T109" fmla="*/ 5254 h 296"/>
                <a:gd name="T110" fmla="*/ 39750 w 247"/>
                <a:gd name="T111" fmla="*/ 5254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20" name="Freeform 18"/>
            <p:cNvSpPr>
              <a:spLocks/>
            </p:cNvSpPr>
            <p:nvPr/>
          </p:nvSpPr>
          <p:spPr bwMode="auto">
            <a:xfrm>
              <a:off x="2798" y="1469"/>
              <a:ext cx="177" cy="164"/>
            </a:xfrm>
            <a:custGeom>
              <a:avLst/>
              <a:gdLst>
                <a:gd name="T0" fmla="*/ 41143 w 349"/>
                <a:gd name="T1" fmla="*/ 5926 h 365"/>
                <a:gd name="T2" fmla="*/ 41143 w 349"/>
                <a:gd name="T3" fmla="*/ 5926 h 365"/>
                <a:gd name="T4" fmla="*/ 41143 w 349"/>
                <a:gd name="T5" fmla="*/ 5926 h 365"/>
                <a:gd name="T6" fmla="*/ 41143 w 349"/>
                <a:gd name="T7" fmla="*/ 5926 h 365"/>
                <a:gd name="T8" fmla="*/ 41143 w 349"/>
                <a:gd name="T9" fmla="*/ 5926 h 365"/>
                <a:gd name="T10" fmla="*/ 41143 w 349"/>
                <a:gd name="T11" fmla="*/ 5926 h 365"/>
                <a:gd name="T12" fmla="*/ 41143 w 349"/>
                <a:gd name="T13" fmla="*/ 5926 h 365"/>
                <a:gd name="T14" fmla="*/ 41143 w 349"/>
                <a:gd name="T15" fmla="*/ 5926 h 365"/>
                <a:gd name="T16" fmla="*/ 41143 w 349"/>
                <a:gd name="T17" fmla="*/ 5926 h 365"/>
                <a:gd name="T18" fmla="*/ 41143 w 349"/>
                <a:gd name="T19" fmla="*/ 5926 h 365"/>
                <a:gd name="T20" fmla="*/ 41143 w 349"/>
                <a:gd name="T21" fmla="*/ 5926 h 365"/>
                <a:gd name="T22" fmla="*/ 41143 w 349"/>
                <a:gd name="T23" fmla="*/ 5926 h 365"/>
                <a:gd name="T24" fmla="*/ 41143 w 349"/>
                <a:gd name="T25" fmla="*/ 5926 h 365"/>
                <a:gd name="T26" fmla="*/ 41143 w 349"/>
                <a:gd name="T27" fmla="*/ 5926 h 365"/>
                <a:gd name="T28" fmla="*/ 41143 w 349"/>
                <a:gd name="T29" fmla="*/ 5926 h 365"/>
                <a:gd name="T30" fmla="*/ 41143 w 349"/>
                <a:gd name="T31" fmla="*/ 5926 h 365"/>
                <a:gd name="T32" fmla="*/ 41143 w 349"/>
                <a:gd name="T33" fmla="*/ 5926 h 365"/>
                <a:gd name="T34" fmla="*/ 41143 w 349"/>
                <a:gd name="T35" fmla="*/ 5926 h 365"/>
                <a:gd name="T36" fmla="*/ 41143 w 349"/>
                <a:gd name="T37" fmla="*/ 5926 h 365"/>
                <a:gd name="T38" fmla="*/ 41143 w 349"/>
                <a:gd name="T39" fmla="*/ 5926 h 365"/>
                <a:gd name="T40" fmla="*/ 41143 w 349"/>
                <a:gd name="T41" fmla="*/ 5926 h 365"/>
                <a:gd name="T42" fmla="*/ 41143 w 349"/>
                <a:gd name="T43" fmla="*/ 5926 h 365"/>
                <a:gd name="T44" fmla="*/ 41143 w 349"/>
                <a:gd name="T45" fmla="*/ 5926 h 365"/>
                <a:gd name="T46" fmla="*/ 41143 w 349"/>
                <a:gd name="T47" fmla="*/ 5926 h 365"/>
                <a:gd name="T48" fmla="*/ 41143 w 349"/>
                <a:gd name="T49" fmla="*/ 5926 h 365"/>
                <a:gd name="T50" fmla="*/ 41143 w 349"/>
                <a:gd name="T51" fmla="*/ 5926 h 365"/>
                <a:gd name="T52" fmla="*/ 41143 w 349"/>
                <a:gd name="T53" fmla="*/ 5926 h 365"/>
                <a:gd name="T54" fmla="*/ 41143 w 349"/>
                <a:gd name="T55" fmla="*/ 5926 h 365"/>
                <a:gd name="T56" fmla="*/ 41143 w 349"/>
                <a:gd name="T57" fmla="*/ 5926 h 365"/>
                <a:gd name="T58" fmla="*/ 41143 w 349"/>
                <a:gd name="T59" fmla="*/ 5926 h 365"/>
                <a:gd name="T60" fmla="*/ 41143 w 349"/>
                <a:gd name="T61" fmla="*/ 5926 h 365"/>
                <a:gd name="T62" fmla="*/ 41143 w 349"/>
                <a:gd name="T63" fmla="*/ 5926 h 365"/>
                <a:gd name="T64" fmla="*/ 41143 w 349"/>
                <a:gd name="T65" fmla="*/ 5926 h 365"/>
                <a:gd name="T66" fmla="*/ 41143 w 349"/>
                <a:gd name="T67" fmla="*/ 5926 h 365"/>
                <a:gd name="T68" fmla="*/ 41143 w 349"/>
                <a:gd name="T69" fmla="*/ 5926 h 365"/>
                <a:gd name="T70" fmla="*/ 41143 w 349"/>
                <a:gd name="T71" fmla="*/ 5926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21" name="Freeform 20"/>
            <p:cNvSpPr>
              <a:spLocks/>
            </p:cNvSpPr>
            <p:nvPr/>
          </p:nvSpPr>
          <p:spPr bwMode="auto">
            <a:xfrm>
              <a:off x="2906" y="1336"/>
              <a:ext cx="264" cy="436"/>
            </a:xfrm>
            <a:custGeom>
              <a:avLst/>
              <a:gdLst>
                <a:gd name="T0" fmla="*/ 41835 w 520"/>
                <a:gd name="T1" fmla="*/ 5582 h 974"/>
                <a:gd name="T2" fmla="*/ 41835 w 520"/>
                <a:gd name="T3" fmla="*/ 5582 h 974"/>
                <a:gd name="T4" fmla="*/ 41835 w 520"/>
                <a:gd name="T5" fmla="*/ 5582 h 974"/>
                <a:gd name="T6" fmla="*/ 41835 w 520"/>
                <a:gd name="T7" fmla="*/ 5582 h 974"/>
                <a:gd name="T8" fmla="*/ 41835 w 520"/>
                <a:gd name="T9" fmla="*/ 5582 h 974"/>
                <a:gd name="T10" fmla="*/ 41835 w 520"/>
                <a:gd name="T11" fmla="*/ 5582 h 974"/>
                <a:gd name="T12" fmla="*/ 41835 w 520"/>
                <a:gd name="T13" fmla="*/ 5582 h 974"/>
                <a:gd name="T14" fmla="*/ 41835 w 520"/>
                <a:gd name="T15" fmla="*/ 5582 h 974"/>
                <a:gd name="T16" fmla="*/ 41835 w 520"/>
                <a:gd name="T17" fmla="*/ 5582 h 974"/>
                <a:gd name="T18" fmla="*/ 41835 w 520"/>
                <a:gd name="T19" fmla="*/ 5582 h 974"/>
                <a:gd name="T20" fmla="*/ 41835 w 520"/>
                <a:gd name="T21" fmla="*/ 5582 h 974"/>
                <a:gd name="T22" fmla="*/ 41835 w 520"/>
                <a:gd name="T23" fmla="*/ 5582 h 974"/>
                <a:gd name="T24" fmla="*/ 41835 w 520"/>
                <a:gd name="T25" fmla="*/ 5582 h 974"/>
                <a:gd name="T26" fmla="*/ 41835 w 520"/>
                <a:gd name="T27" fmla="*/ 5582 h 974"/>
                <a:gd name="T28" fmla="*/ 41835 w 520"/>
                <a:gd name="T29" fmla="*/ 5582 h 974"/>
                <a:gd name="T30" fmla="*/ 41835 w 520"/>
                <a:gd name="T31" fmla="*/ 5582 h 974"/>
                <a:gd name="T32" fmla="*/ 41835 w 520"/>
                <a:gd name="T33" fmla="*/ 5582 h 974"/>
                <a:gd name="T34" fmla="*/ 41835 w 520"/>
                <a:gd name="T35" fmla="*/ 5582 h 974"/>
                <a:gd name="T36" fmla="*/ 41835 w 520"/>
                <a:gd name="T37" fmla="*/ 5582 h 974"/>
                <a:gd name="T38" fmla="*/ 41835 w 520"/>
                <a:gd name="T39" fmla="*/ 5582 h 974"/>
                <a:gd name="T40" fmla="*/ 41835 w 520"/>
                <a:gd name="T41" fmla="*/ 5582 h 974"/>
                <a:gd name="T42" fmla="*/ 41835 w 520"/>
                <a:gd name="T43" fmla="*/ 5582 h 974"/>
                <a:gd name="T44" fmla="*/ 41835 w 520"/>
                <a:gd name="T45" fmla="*/ 5582 h 974"/>
                <a:gd name="T46" fmla="*/ 41835 w 520"/>
                <a:gd name="T47" fmla="*/ 5582 h 974"/>
                <a:gd name="T48" fmla="*/ 41835 w 520"/>
                <a:gd name="T49" fmla="*/ 5582 h 974"/>
                <a:gd name="T50" fmla="*/ 41835 w 520"/>
                <a:gd name="T51" fmla="*/ 5582 h 974"/>
                <a:gd name="T52" fmla="*/ 41835 w 520"/>
                <a:gd name="T53" fmla="*/ 5582 h 974"/>
                <a:gd name="T54" fmla="*/ 41835 w 520"/>
                <a:gd name="T55" fmla="*/ 5582 h 974"/>
                <a:gd name="T56" fmla="*/ 41835 w 520"/>
                <a:gd name="T57" fmla="*/ 5582 h 974"/>
                <a:gd name="T58" fmla="*/ 41835 w 520"/>
                <a:gd name="T59" fmla="*/ 5582 h 974"/>
                <a:gd name="T60" fmla="*/ 41835 w 520"/>
                <a:gd name="T61" fmla="*/ 5582 h 974"/>
                <a:gd name="T62" fmla="*/ 41835 w 520"/>
                <a:gd name="T63" fmla="*/ 5582 h 974"/>
                <a:gd name="T64" fmla="*/ 41835 w 520"/>
                <a:gd name="T65" fmla="*/ 5582 h 974"/>
                <a:gd name="T66" fmla="*/ 41835 w 520"/>
                <a:gd name="T67" fmla="*/ 5582 h 974"/>
                <a:gd name="T68" fmla="*/ 41835 w 520"/>
                <a:gd name="T69" fmla="*/ 5582 h 974"/>
                <a:gd name="T70" fmla="*/ 41835 w 520"/>
                <a:gd name="T71" fmla="*/ 5582 h 974"/>
                <a:gd name="T72" fmla="*/ 41835 w 520"/>
                <a:gd name="T73" fmla="*/ 5582 h 974"/>
                <a:gd name="T74" fmla="*/ 41835 w 520"/>
                <a:gd name="T75" fmla="*/ 5582 h 974"/>
                <a:gd name="T76" fmla="*/ 41835 w 520"/>
                <a:gd name="T77" fmla="*/ 5582 h 974"/>
                <a:gd name="T78" fmla="*/ 41835 w 520"/>
                <a:gd name="T79" fmla="*/ 5582 h 974"/>
                <a:gd name="T80" fmla="*/ 41835 w 520"/>
                <a:gd name="T81" fmla="*/ 5582 h 974"/>
                <a:gd name="T82" fmla="*/ 41835 w 520"/>
                <a:gd name="T83" fmla="*/ 5582 h 974"/>
                <a:gd name="T84" fmla="*/ 41835 w 520"/>
                <a:gd name="T85" fmla="*/ 5582 h 974"/>
                <a:gd name="T86" fmla="*/ 41835 w 520"/>
                <a:gd name="T87" fmla="*/ 5582 h 974"/>
                <a:gd name="T88" fmla="*/ 41835 w 520"/>
                <a:gd name="T89" fmla="*/ 5582 h 974"/>
                <a:gd name="T90" fmla="*/ 41835 w 520"/>
                <a:gd name="T91" fmla="*/ 5582 h 974"/>
                <a:gd name="T92" fmla="*/ 41835 w 520"/>
                <a:gd name="T93" fmla="*/ 5582 h 974"/>
                <a:gd name="T94" fmla="*/ 41835 w 520"/>
                <a:gd name="T95" fmla="*/ 5582 h 974"/>
                <a:gd name="T96" fmla="*/ 41835 w 520"/>
                <a:gd name="T97" fmla="*/ 5582 h 974"/>
                <a:gd name="T98" fmla="*/ 41835 w 520"/>
                <a:gd name="T99" fmla="*/ 5582 h 974"/>
                <a:gd name="T100" fmla="*/ 41835 w 520"/>
                <a:gd name="T101" fmla="*/ 5582 h 974"/>
                <a:gd name="T102" fmla="*/ 41835 w 520"/>
                <a:gd name="T103" fmla="*/ 5582 h 974"/>
                <a:gd name="T104" fmla="*/ 41835 w 520"/>
                <a:gd name="T105" fmla="*/ 5582 h 974"/>
                <a:gd name="T106" fmla="*/ 41835 w 520"/>
                <a:gd name="T107" fmla="*/ 5582 h 974"/>
                <a:gd name="T108" fmla="*/ 41835 w 520"/>
                <a:gd name="T109" fmla="*/ 5582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22" name="Freeform 21"/>
            <p:cNvSpPr>
              <a:spLocks/>
            </p:cNvSpPr>
            <p:nvPr/>
          </p:nvSpPr>
          <p:spPr bwMode="auto">
            <a:xfrm>
              <a:off x="2932" y="1484"/>
              <a:ext cx="56" cy="57"/>
            </a:xfrm>
            <a:custGeom>
              <a:avLst/>
              <a:gdLst>
                <a:gd name="T0" fmla="*/ 32768 w 112"/>
                <a:gd name="T1" fmla="*/ 0 h 129"/>
                <a:gd name="T2" fmla="*/ 32768 w 112"/>
                <a:gd name="T3" fmla="*/ 0 h 129"/>
                <a:gd name="T4" fmla="*/ 32768 w 112"/>
                <a:gd name="T5" fmla="*/ 4534 h 129"/>
                <a:gd name="T6" fmla="*/ 32768 w 112"/>
                <a:gd name="T7" fmla="*/ 4534 h 129"/>
                <a:gd name="T8" fmla="*/ 32768 w 112"/>
                <a:gd name="T9" fmla="*/ 4534 h 129"/>
                <a:gd name="T10" fmla="*/ 32768 w 112"/>
                <a:gd name="T11" fmla="*/ 4534 h 129"/>
                <a:gd name="T12" fmla="*/ 32768 w 112"/>
                <a:gd name="T13" fmla="*/ 4534 h 129"/>
                <a:gd name="T14" fmla="*/ 32768 w 112"/>
                <a:gd name="T15" fmla="*/ 4534 h 129"/>
                <a:gd name="T16" fmla="*/ 32768 w 112"/>
                <a:gd name="T17" fmla="*/ 4534 h 129"/>
                <a:gd name="T18" fmla="*/ 32768 w 112"/>
                <a:gd name="T19" fmla="*/ 4534 h 129"/>
                <a:gd name="T20" fmla="*/ 32768 w 112"/>
                <a:gd name="T21" fmla="*/ 4534 h 129"/>
                <a:gd name="T22" fmla="*/ 32768 w 112"/>
                <a:gd name="T23" fmla="*/ 4534 h 129"/>
                <a:gd name="T24" fmla="*/ 32768 w 112"/>
                <a:gd name="T25" fmla="*/ 4534 h 129"/>
                <a:gd name="T26" fmla="*/ 0 w 112"/>
                <a:gd name="T27" fmla="*/ 4534 h 129"/>
                <a:gd name="T28" fmla="*/ 32768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sp>
          <p:nvSpPr>
            <p:cNvPr id="123" name="Freeform 23"/>
            <p:cNvSpPr>
              <a:spLocks/>
            </p:cNvSpPr>
            <p:nvPr/>
          </p:nvSpPr>
          <p:spPr bwMode="auto">
            <a:xfrm>
              <a:off x="3377" y="1955"/>
              <a:ext cx="263" cy="122"/>
            </a:xfrm>
            <a:custGeom>
              <a:avLst/>
              <a:gdLst>
                <a:gd name="T0" fmla="*/ 38178 w 521"/>
                <a:gd name="T1" fmla="*/ 6485 h 270"/>
                <a:gd name="T2" fmla="*/ 38178 w 521"/>
                <a:gd name="T3" fmla="*/ 6485 h 270"/>
                <a:gd name="T4" fmla="*/ 38178 w 521"/>
                <a:gd name="T5" fmla="*/ 6485 h 270"/>
                <a:gd name="T6" fmla="*/ 38178 w 521"/>
                <a:gd name="T7" fmla="*/ 6485 h 270"/>
                <a:gd name="T8" fmla="*/ 38178 w 521"/>
                <a:gd name="T9" fmla="*/ 6485 h 270"/>
                <a:gd name="T10" fmla="*/ 38178 w 521"/>
                <a:gd name="T11" fmla="*/ 6485 h 270"/>
                <a:gd name="T12" fmla="*/ 38178 w 521"/>
                <a:gd name="T13" fmla="*/ 6485 h 270"/>
                <a:gd name="T14" fmla="*/ 38178 w 521"/>
                <a:gd name="T15" fmla="*/ 6485 h 270"/>
                <a:gd name="T16" fmla="*/ 38178 w 521"/>
                <a:gd name="T17" fmla="*/ 6485 h 270"/>
                <a:gd name="T18" fmla="*/ 38178 w 521"/>
                <a:gd name="T19" fmla="*/ 6485 h 270"/>
                <a:gd name="T20" fmla="*/ 38178 w 521"/>
                <a:gd name="T21" fmla="*/ 6485 h 270"/>
                <a:gd name="T22" fmla="*/ 38178 w 521"/>
                <a:gd name="T23" fmla="*/ 6485 h 270"/>
                <a:gd name="T24" fmla="*/ 38178 w 521"/>
                <a:gd name="T25" fmla="*/ 6485 h 270"/>
                <a:gd name="T26" fmla="*/ 38178 w 521"/>
                <a:gd name="T27" fmla="*/ 6485 h 270"/>
                <a:gd name="T28" fmla="*/ 38178 w 521"/>
                <a:gd name="T29" fmla="*/ 6485 h 270"/>
                <a:gd name="T30" fmla="*/ 38178 w 521"/>
                <a:gd name="T31" fmla="*/ 6485 h 270"/>
                <a:gd name="T32" fmla="*/ 38178 w 521"/>
                <a:gd name="T33" fmla="*/ 6485 h 270"/>
                <a:gd name="T34" fmla="*/ 38178 w 521"/>
                <a:gd name="T35" fmla="*/ 6485 h 270"/>
                <a:gd name="T36" fmla="*/ 38178 w 521"/>
                <a:gd name="T37" fmla="*/ 6485 h 270"/>
                <a:gd name="T38" fmla="*/ 38178 w 521"/>
                <a:gd name="T39" fmla="*/ 6485 h 270"/>
                <a:gd name="T40" fmla="*/ 38178 w 521"/>
                <a:gd name="T41" fmla="*/ 6485 h 270"/>
                <a:gd name="T42" fmla="*/ 38178 w 521"/>
                <a:gd name="T43" fmla="*/ 6485 h 270"/>
                <a:gd name="T44" fmla="*/ 38178 w 521"/>
                <a:gd name="T45" fmla="*/ 6485 h 270"/>
                <a:gd name="T46" fmla="*/ 38178 w 521"/>
                <a:gd name="T47" fmla="*/ 6485 h 270"/>
                <a:gd name="T48" fmla="*/ 38178 w 521"/>
                <a:gd name="T49" fmla="*/ 6485 h 270"/>
                <a:gd name="T50" fmla="*/ 38178 w 521"/>
                <a:gd name="T51" fmla="*/ 6485 h 270"/>
                <a:gd name="T52" fmla="*/ 38178 w 521"/>
                <a:gd name="T53" fmla="*/ 6485 h 270"/>
                <a:gd name="T54" fmla="*/ 38178 w 521"/>
                <a:gd name="T55" fmla="*/ 6485 h 270"/>
                <a:gd name="T56" fmla="*/ 38178 w 521"/>
                <a:gd name="T57" fmla="*/ 6485 h 270"/>
                <a:gd name="T58" fmla="*/ 38178 w 521"/>
                <a:gd name="T59" fmla="*/ 6485 h 270"/>
                <a:gd name="T60" fmla="*/ 38178 w 521"/>
                <a:gd name="T61" fmla="*/ 6485 h 270"/>
                <a:gd name="T62" fmla="*/ 0 w 521"/>
                <a:gd name="T63" fmla="*/ 6485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FF6600"/>
            </a:solidFill>
            <a:ln w="9525" cap="rnd" cmpd="sng">
              <a:solidFill>
                <a:schemeClr val="bg1"/>
              </a:solidFill>
              <a:prstDash val="solid"/>
              <a:round/>
              <a:headEnd type="none" w="med" len="med"/>
              <a:tailEnd type="none" w="med" len="med"/>
            </a:ln>
          </p:spPr>
          <p:txBody>
            <a:bodyPr/>
            <a:lstStyle/>
            <a:p>
              <a:endParaRPr lang="en-GB"/>
            </a:p>
          </p:txBody>
        </p:sp>
        <p:sp>
          <p:nvSpPr>
            <p:cNvPr id="124" name="Freeform 26"/>
            <p:cNvSpPr>
              <a:spLocks/>
            </p:cNvSpPr>
            <p:nvPr/>
          </p:nvSpPr>
          <p:spPr bwMode="auto">
            <a:xfrm>
              <a:off x="3414" y="1482"/>
              <a:ext cx="63" cy="39"/>
            </a:xfrm>
            <a:custGeom>
              <a:avLst/>
              <a:gdLst>
                <a:gd name="T0" fmla="*/ 0 w 125"/>
                <a:gd name="T1" fmla="*/ 3970 h 89"/>
                <a:gd name="T2" fmla="*/ 37224 w 125"/>
                <a:gd name="T3" fmla="*/ 3970 h 89"/>
                <a:gd name="T4" fmla="*/ 37224 w 125"/>
                <a:gd name="T5" fmla="*/ 3970 h 89"/>
                <a:gd name="T6" fmla="*/ 37224 w 125"/>
                <a:gd name="T7" fmla="*/ 3970 h 89"/>
                <a:gd name="T8" fmla="*/ 37224 w 125"/>
                <a:gd name="T9" fmla="*/ 3970 h 89"/>
                <a:gd name="T10" fmla="*/ 37224 w 125"/>
                <a:gd name="T11" fmla="*/ 3970 h 89"/>
                <a:gd name="T12" fmla="*/ 37224 w 125"/>
                <a:gd name="T13" fmla="*/ 3970 h 89"/>
                <a:gd name="T14" fmla="*/ 37224 w 125"/>
                <a:gd name="T15" fmla="*/ 3970 h 89"/>
                <a:gd name="T16" fmla="*/ 37224 w 125"/>
                <a:gd name="T17" fmla="*/ 0 h 89"/>
                <a:gd name="T18" fmla="*/ 37224 w 125"/>
                <a:gd name="T19" fmla="*/ 3970 h 89"/>
                <a:gd name="T20" fmla="*/ 37224 w 125"/>
                <a:gd name="T21" fmla="*/ 3970 h 89"/>
                <a:gd name="T22" fmla="*/ 37224 w 125"/>
                <a:gd name="T23" fmla="*/ 3970 h 89"/>
                <a:gd name="T24" fmla="*/ 37224 w 125"/>
                <a:gd name="T25" fmla="*/ 3970 h 89"/>
                <a:gd name="T26" fmla="*/ 37224 w 125"/>
                <a:gd name="T27" fmla="*/ 3970 h 89"/>
                <a:gd name="T28" fmla="*/ 0 w 125"/>
                <a:gd name="T29" fmla="*/ 3970 h 89"/>
                <a:gd name="T30" fmla="*/ 0 w 125"/>
                <a:gd name="T31" fmla="*/ 3970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25" name="Freeform 67"/>
            <p:cNvSpPr>
              <a:spLocks/>
            </p:cNvSpPr>
            <p:nvPr/>
          </p:nvSpPr>
          <p:spPr bwMode="auto">
            <a:xfrm>
              <a:off x="3263" y="1843"/>
              <a:ext cx="32" cy="43"/>
            </a:xfrm>
            <a:custGeom>
              <a:avLst/>
              <a:gdLst>
                <a:gd name="T0" fmla="*/ 20028 w 66"/>
                <a:gd name="T1" fmla="*/ 6666 h 95"/>
                <a:gd name="T2" fmla="*/ 20028 w 66"/>
                <a:gd name="T3" fmla="*/ 6666 h 95"/>
                <a:gd name="T4" fmla="*/ 20028 w 66"/>
                <a:gd name="T5" fmla="*/ 6666 h 95"/>
                <a:gd name="T6" fmla="*/ 20028 w 66"/>
                <a:gd name="T7" fmla="*/ 6666 h 95"/>
                <a:gd name="T8" fmla="*/ 20028 w 66"/>
                <a:gd name="T9" fmla="*/ 6666 h 95"/>
                <a:gd name="T10" fmla="*/ 20028 w 66"/>
                <a:gd name="T11" fmla="*/ 6666 h 95"/>
                <a:gd name="T12" fmla="*/ 20028 w 66"/>
                <a:gd name="T13" fmla="*/ 0 h 95"/>
                <a:gd name="T14" fmla="*/ 20028 w 66"/>
                <a:gd name="T15" fmla="*/ 0 h 95"/>
                <a:gd name="T16" fmla="*/ 20028 w 66"/>
                <a:gd name="T17" fmla="*/ 6666 h 95"/>
                <a:gd name="T18" fmla="*/ 20028 w 66"/>
                <a:gd name="T19" fmla="*/ 6666 h 95"/>
                <a:gd name="T20" fmla="*/ 20028 w 66"/>
                <a:gd name="T21" fmla="*/ 6666 h 95"/>
                <a:gd name="T22" fmla="*/ 0 w 66"/>
                <a:gd name="T23" fmla="*/ 6666 h 95"/>
                <a:gd name="T24" fmla="*/ 20028 w 66"/>
                <a:gd name="T25" fmla="*/ 6666 h 95"/>
                <a:gd name="T26" fmla="*/ 20028 w 66"/>
                <a:gd name="T27" fmla="*/ 6666 h 95"/>
                <a:gd name="T28" fmla="*/ 20028 w 66"/>
                <a:gd name="T29" fmla="*/ 6666 h 95"/>
                <a:gd name="T30" fmla="*/ 20028 w 66"/>
                <a:gd name="T31" fmla="*/ 6666 h 95"/>
                <a:gd name="T32" fmla="*/ 20028 w 66"/>
                <a:gd name="T33" fmla="*/ 666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FF6600"/>
            </a:solidFill>
            <a:ln w="9525" cap="flat" cmpd="sng">
              <a:solidFill>
                <a:schemeClr val="bg1"/>
              </a:solidFill>
              <a:prstDash val="solid"/>
              <a:round/>
              <a:headEnd type="none" w="med" len="med"/>
              <a:tailEnd type="none" w="med" len="med"/>
            </a:ln>
          </p:spPr>
          <p:txBody>
            <a:bodyPr/>
            <a:lstStyle/>
            <a:p>
              <a:endParaRPr lang="en-GB"/>
            </a:p>
          </p:txBody>
        </p:sp>
      </p:grpSp>
      <p:grpSp>
        <p:nvGrpSpPr>
          <p:cNvPr id="126" name="Group 310"/>
          <p:cNvGrpSpPr>
            <a:grpSpLocks/>
          </p:cNvGrpSpPr>
          <p:nvPr/>
        </p:nvGrpSpPr>
        <p:grpSpPr bwMode="auto">
          <a:xfrm>
            <a:off x="2514001" y="3933056"/>
            <a:ext cx="1610445" cy="1292666"/>
            <a:chOff x="2896" y="2761"/>
            <a:chExt cx="1342" cy="1104"/>
          </a:xfrm>
        </p:grpSpPr>
        <p:sp>
          <p:nvSpPr>
            <p:cNvPr id="127" name="Freeform 9"/>
            <p:cNvSpPr>
              <a:spLocks/>
            </p:cNvSpPr>
            <p:nvPr/>
          </p:nvSpPr>
          <p:spPr bwMode="auto">
            <a:xfrm>
              <a:off x="2948" y="3519"/>
              <a:ext cx="42" cy="36"/>
            </a:xfrm>
            <a:custGeom>
              <a:avLst/>
              <a:gdLst>
                <a:gd name="T0" fmla="*/ 39689 w 83"/>
                <a:gd name="T1" fmla="*/ 0 h 75"/>
                <a:gd name="T2" fmla="*/ 39689 w 83"/>
                <a:gd name="T3" fmla="*/ 17052 h 75"/>
                <a:gd name="T4" fmla="*/ 39689 w 83"/>
                <a:gd name="T5" fmla="*/ 17052 h 75"/>
                <a:gd name="T6" fmla="*/ 0 w 83"/>
                <a:gd name="T7" fmla="*/ 17052 h 75"/>
                <a:gd name="T8" fmla="*/ 39689 w 83"/>
                <a:gd name="T9" fmla="*/ 17052 h 75"/>
                <a:gd name="T10" fmla="*/ 39689 w 83"/>
                <a:gd name="T11" fmla="*/ 17052 h 75"/>
                <a:gd name="T12" fmla="*/ 39689 w 83"/>
                <a:gd name="T13" fmla="*/ 17052 h 75"/>
                <a:gd name="T14" fmla="*/ 39689 w 83"/>
                <a:gd name="T15" fmla="*/ 17052 h 75"/>
                <a:gd name="T16" fmla="*/ 39689 w 83"/>
                <a:gd name="T17" fmla="*/ 17052 h 75"/>
                <a:gd name="T18" fmla="*/ 39689 w 83"/>
                <a:gd name="T19" fmla="*/ 17052 h 75"/>
                <a:gd name="T20" fmla="*/ 39689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28" name="Freeform 10"/>
            <p:cNvSpPr>
              <a:spLocks/>
            </p:cNvSpPr>
            <p:nvPr/>
          </p:nvSpPr>
          <p:spPr bwMode="auto">
            <a:xfrm>
              <a:off x="3013" y="3522"/>
              <a:ext cx="14" cy="18"/>
            </a:xfrm>
            <a:custGeom>
              <a:avLst/>
              <a:gdLst>
                <a:gd name="T0" fmla="*/ 32768 w 28"/>
                <a:gd name="T1" fmla="*/ 0 h 38"/>
                <a:gd name="T2" fmla="*/ 0 w 28"/>
                <a:gd name="T3" fmla="*/ 13796 h 38"/>
                <a:gd name="T4" fmla="*/ 32768 w 28"/>
                <a:gd name="T5" fmla="*/ 13796 h 38"/>
                <a:gd name="T6" fmla="*/ 32768 w 28"/>
                <a:gd name="T7" fmla="*/ 13796 h 38"/>
                <a:gd name="T8" fmla="*/ 32768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29" name="Freeform 11"/>
            <p:cNvSpPr>
              <a:spLocks/>
            </p:cNvSpPr>
            <p:nvPr/>
          </p:nvSpPr>
          <p:spPr bwMode="auto">
            <a:xfrm>
              <a:off x="3183" y="3505"/>
              <a:ext cx="69" cy="116"/>
            </a:xfrm>
            <a:custGeom>
              <a:avLst/>
              <a:gdLst>
                <a:gd name="T0" fmla="*/ 46578 w 135"/>
                <a:gd name="T1" fmla="*/ 0 h 251"/>
                <a:gd name="T2" fmla="*/ 46578 w 135"/>
                <a:gd name="T3" fmla="*/ 9300 h 251"/>
                <a:gd name="T4" fmla="*/ 46578 w 135"/>
                <a:gd name="T5" fmla="*/ 9300 h 251"/>
                <a:gd name="T6" fmla="*/ 46578 w 135"/>
                <a:gd name="T7" fmla="*/ 9300 h 251"/>
                <a:gd name="T8" fmla="*/ 0 w 135"/>
                <a:gd name="T9" fmla="*/ 9300 h 251"/>
                <a:gd name="T10" fmla="*/ 46578 w 135"/>
                <a:gd name="T11" fmla="*/ 9300 h 251"/>
                <a:gd name="T12" fmla="*/ 46578 w 135"/>
                <a:gd name="T13" fmla="*/ 9300 h 251"/>
                <a:gd name="T14" fmla="*/ 46578 w 135"/>
                <a:gd name="T15" fmla="*/ 9300 h 251"/>
                <a:gd name="T16" fmla="*/ 46578 w 135"/>
                <a:gd name="T17" fmla="*/ 9300 h 251"/>
                <a:gd name="T18" fmla="*/ 46578 w 135"/>
                <a:gd name="T19" fmla="*/ 9300 h 251"/>
                <a:gd name="T20" fmla="*/ 46578 w 135"/>
                <a:gd name="T21" fmla="*/ 9300 h 251"/>
                <a:gd name="T22" fmla="*/ 46578 w 135"/>
                <a:gd name="T23" fmla="*/ 9300 h 251"/>
                <a:gd name="T24" fmla="*/ 46578 w 135"/>
                <a:gd name="T25" fmla="*/ 9300 h 251"/>
                <a:gd name="T26" fmla="*/ 46578 w 135"/>
                <a:gd name="T27" fmla="*/ 9300 h 251"/>
                <a:gd name="T28" fmla="*/ 46578 w 135"/>
                <a:gd name="T29" fmla="*/ 9300 h 251"/>
                <a:gd name="T30" fmla="*/ 46578 w 135"/>
                <a:gd name="T31" fmla="*/ 9300 h 251"/>
                <a:gd name="T32" fmla="*/ 46578 w 135"/>
                <a:gd name="T33" fmla="*/ 9300 h 251"/>
                <a:gd name="T34" fmla="*/ 46578 w 135"/>
                <a:gd name="T35" fmla="*/ 9300 h 251"/>
                <a:gd name="T36" fmla="*/ 46578 w 135"/>
                <a:gd name="T37" fmla="*/ 9300 h 251"/>
                <a:gd name="T38" fmla="*/ 46578 w 135"/>
                <a:gd name="T39" fmla="*/ 9300 h 251"/>
                <a:gd name="T40" fmla="*/ 46578 w 135"/>
                <a:gd name="T41" fmla="*/ 9300 h 251"/>
                <a:gd name="T42" fmla="*/ 46578 w 135"/>
                <a:gd name="T43" fmla="*/ 9300 h 251"/>
                <a:gd name="T44" fmla="*/ 46578 w 135"/>
                <a:gd name="T45" fmla="*/ 9300 h 251"/>
                <a:gd name="T46" fmla="*/ 46578 w 135"/>
                <a:gd name="T47" fmla="*/ 9300 h 251"/>
                <a:gd name="T48" fmla="*/ 46578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30" name="Freeform 12"/>
            <p:cNvSpPr>
              <a:spLocks/>
            </p:cNvSpPr>
            <p:nvPr/>
          </p:nvSpPr>
          <p:spPr bwMode="auto">
            <a:xfrm>
              <a:off x="3214" y="3412"/>
              <a:ext cx="39" cy="75"/>
            </a:xfrm>
            <a:custGeom>
              <a:avLst/>
              <a:gdLst>
                <a:gd name="T0" fmla="*/ 32768 w 78"/>
                <a:gd name="T1" fmla="*/ 0 h 159"/>
                <a:gd name="T2" fmla="*/ 32768 w 78"/>
                <a:gd name="T3" fmla="*/ 12899 h 159"/>
                <a:gd name="T4" fmla="*/ 32768 w 78"/>
                <a:gd name="T5" fmla="*/ 12899 h 159"/>
                <a:gd name="T6" fmla="*/ 0 w 78"/>
                <a:gd name="T7" fmla="*/ 12899 h 159"/>
                <a:gd name="T8" fmla="*/ 32768 w 78"/>
                <a:gd name="T9" fmla="*/ 12899 h 159"/>
                <a:gd name="T10" fmla="*/ 32768 w 78"/>
                <a:gd name="T11" fmla="*/ 12899 h 159"/>
                <a:gd name="T12" fmla="*/ 32768 w 78"/>
                <a:gd name="T13" fmla="*/ 12899 h 159"/>
                <a:gd name="T14" fmla="*/ 32768 w 78"/>
                <a:gd name="T15" fmla="*/ 12899 h 159"/>
                <a:gd name="T16" fmla="*/ 32768 w 78"/>
                <a:gd name="T17" fmla="*/ 12899 h 159"/>
                <a:gd name="T18" fmla="*/ 32768 w 78"/>
                <a:gd name="T19" fmla="*/ 12899 h 159"/>
                <a:gd name="T20" fmla="*/ 32768 w 78"/>
                <a:gd name="T21" fmla="*/ 12899 h 159"/>
                <a:gd name="T22" fmla="*/ 32768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31" name="Freeform 13"/>
            <p:cNvSpPr>
              <a:spLocks/>
            </p:cNvSpPr>
            <p:nvPr/>
          </p:nvSpPr>
          <p:spPr bwMode="auto">
            <a:xfrm>
              <a:off x="2896" y="3555"/>
              <a:ext cx="18" cy="13"/>
            </a:xfrm>
            <a:custGeom>
              <a:avLst/>
              <a:gdLst>
                <a:gd name="T0" fmla="*/ 32768 w 36"/>
                <a:gd name="T1" fmla="*/ 0 h 27"/>
                <a:gd name="T2" fmla="*/ 32768 w 36"/>
                <a:gd name="T3" fmla="*/ 0 h 27"/>
                <a:gd name="T4" fmla="*/ 0 w 36"/>
                <a:gd name="T5" fmla="*/ 17914 h 27"/>
                <a:gd name="T6" fmla="*/ 32768 w 36"/>
                <a:gd name="T7" fmla="*/ 17914 h 27"/>
                <a:gd name="T8" fmla="*/ 32768 w 36"/>
                <a:gd name="T9" fmla="*/ 17914 h 27"/>
                <a:gd name="T10" fmla="*/ 32768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32" name="Freeform 14"/>
            <p:cNvSpPr>
              <a:spLocks/>
            </p:cNvSpPr>
            <p:nvPr/>
          </p:nvSpPr>
          <p:spPr bwMode="auto">
            <a:xfrm>
              <a:off x="3342" y="3688"/>
              <a:ext cx="124" cy="82"/>
            </a:xfrm>
            <a:custGeom>
              <a:avLst/>
              <a:gdLst>
                <a:gd name="T0" fmla="*/ 34956 w 247"/>
                <a:gd name="T1" fmla="*/ 0 h 177"/>
                <a:gd name="T2" fmla="*/ 34956 w 247"/>
                <a:gd name="T3" fmla="*/ 9669 h 177"/>
                <a:gd name="T4" fmla="*/ 34956 w 247"/>
                <a:gd name="T5" fmla="*/ 9669 h 177"/>
                <a:gd name="T6" fmla="*/ 34956 w 247"/>
                <a:gd name="T7" fmla="*/ 9669 h 177"/>
                <a:gd name="T8" fmla="*/ 34956 w 247"/>
                <a:gd name="T9" fmla="*/ 9669 h 177"/>
                <a:gd name="T10" fmla="*/ 34956 w 247"/>
                <a:gd name="T11" fmla="*/ 9669 h 177"/>
                <a:gd name="T12" fmla="*/ 34956 w 247"/>
                <a:gd name="T13" fmla="*/ 9669 h 177"/>
                <a:gd name="T14" fmla="*/ 34956 w 247"/>
                <a:gd name="T15" fmla="*/ 9669 h 177"/>
                <a:gd name="T16" fmla="*/ 34956 w 247"/>
                <a:gd name="T17" fmla="*/ 9669 h 177"/>
                <a:gd name="T18" fmla="*/ 34956 w 247"/>
                <a:gd name="T19" fmla="*/ 9669 h 177"/>
                <a:gd name="T20" fmla="*/ 34956 w 247"/>
                <a:gd name="T21" fmla="*/ 9669 h 177"/>
                <a:gd name="T22" fmla="*/ 34956 w 247"/>
                <a:gd name="T23" fmla="*/ 9669 h 177"/>
                <a:gd name="T24" fmla="*/ 34956 w 247"/>
                <a:gd name="T25" fmla="*/ 9669 h 177"/>
                <a:gd name="T26" fmla="*/ 34956 w 247"/>
                <a:gd name="T27" fmla="*/ 9669 h 177"/>
                <a:gd name="T28" fmla="*/ 34956 w 247"/>
                <a:gd name="T29" fmla="*/ 9669 h 177"/>
                <a:gd name="T30" fmla="*/ 34956 w 247"/>
                <a:gd name="T31" fmla="*/ 9669 h 177"/>
                <a:gd name="T32" fmla="*/ 34956 w 247"/>
                <a:gd name="T33" fmla="*/ 9669 h 177"/>
                <a:gd name="T34" fmla="*/ 34956 w 247"/>
                <a:gd name="T35" fmla="*/ 9669 h 177"/>
                <a:gd name="T36" fmla="*/ 34956 w 247"/>
                <a:gd name="T37" fmla="*/ 9669 h 177"/>
                <a:gd name="T38" fmla="*/ 0 w 247"/>
                <a:gd name="T39" fmla="*/ 9669 h 177"/>
                <a:gd name="T40" fmla="*/ 0 w 247"/>
                <a:gd name="T41" fmla="*/ 9669 h 177"/>
                <a:gd name="T42" fmla="*/ 34956 w 247"/>
                <a:gd name="T43" fmla="*/ 9669 h 177"/>
                <a:gd name="T44" fmla="*/ 34956 w 247"/>
                <a:gd name="T45" fmla="*/ 9669 h 177"/>
                <a:gd name="T46" fmla="*/ 34956 w 247"/>
                <a:gd name="T47" fmla="*/ 9669 h 177"/>
                <a:gd name="T48" fmla="*/ 34956 w 247"/>
                <a:gd name="T49" fmla="*/ 9669 h 177"/>
                <a:gd name="T50" fmla="*/ 34956 w 247"/>
                <a:gd name="T51" fmla="*/ 9669 h 177"/>
                <a:gd name="T52" fmla="*/ 34956 w 247"/>
                <a:gd name="T53" fmla="*/ 9669 h 177"/>
                <a:gd name="T54" fmla="*/ 34956 w 247"/>
                <a:gd name="T55" fmla="*/ 9669 h 177"/>
                <a:gd name="T56" fmla="*/ 34956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33" name="Freeform 15"/>
            <p:cNvSpPr>
              <a:spLocks/>
            </p:cNvSpPr>
            <p:nvPr/>
          </p:nvSpPr>
          <p:spPr bwMode="auto">
            <a:xfrm>
              <a:off x="3169" y="3205"/>
              <a:ext cx="425" cy="506"/>
            </a:xfrm>
            <a:custGeom>
              <a:avLst/>
              <a:gdLst>
                <a:gd name="T0" fmla="*/ 36701 w 844"/>
                <a:gd name="T1" fmla="*/ 10137 h 1089"/>
                <a:gd name="T2" fmla="*/ 36701 w 844"/>
                <a:gd name="T3" fmla="*/ 10137 h 1089"/>
                <a:gd name="T4" fmla="*/ 36701 w 844"/>
                <a:gd name="T5" fmla="*/ 10137 h 1089"/>
                <a:gd name="T6" fmla="*/ 36701 w 844"/>
                <a:gd name="T7" fmla="*/ 10137 h 1089"/>
                <a:gd name="T8" fmla="*/ 36701 w 844"/>
                <a:gd name="T9" fmla="*/ 10137 h 1089"/>
                <a:gd name="T10" fmla="*/ 36701 w 844"/>
                <a:gd name="T11" fmla="*/ 10137 h 1089"/>
                <a:gd name="T12" fmla="*/ 36701 w 844"/>
                <a:gd name="T13" fmla="*/ 10137 h 1089"/>
                <a:gd name="T14" fmla="*/ 36701 w 844"/>
                <a:gd name="T15" fmla="*/ 10137 h 1089"/>
                <a:gd name="T16" fmla="*/ 36701 w 844"/>
                <a:gd name="T17" fmla="*/ 10137 h 1089"/>
                <a:gd name="T18" fmla="*/ 36701 w 844"/>
                <a:gd name="T19" fmla="*/ 10137 h 1089"/>
                <a:gd name="T20" fmla="*/ 36701 w 844"/>
                <a:gd name="T21" fmla="*/ 10137 h 1089"/>
                <a:gd name="T22" fmla="*/ 36701 w 844"/>
                <a:gd name="T23" fmla="*/ 10137 h 1089"/>
                <a:gd name="T24" fmla="*/ 36701 w 844"/>
                <a:gd name="T25" fmla="*/ 10137 h 1089"/>
                <a:gd name="T26" fmla="*/ 36701 w 844"/>
                <a:gd name="T27" fmla="*/ 10137 h 1089"/>
                <a:gd name="T28" fmla="*/ 36701 w 844"/>
                <a:gd name="T29" fmla="*/ 10137 h 1089"/>
                <a:gd name="T30" fmla="*/ 36701 w 844"/>
                <a:gd name="T31" fmla="*/ 10137 h 1089"/>
                <a:gd name="T32" fmla="*/ 36701 w 844"/>
                <a:gd name="T33" fmla="*/ 10137 h 1089"/>
                <a:gd name="T34" fmla="*/ 36701 w 844"/>
                <a:gd name="T35" fmla="*/ 10137 h 1089"/>
                <a:gd name="T36" fmla="*/ 36701 w 844"/>
                <a:gd name="T37" fmla="*/ 10137 h 1089"/>
                <a:gd name="T38" fmla="*/ 36701 w 844"/>
                <a:gd name="T39" fmla="*/ 10137 h 1089"/>
                <a:gd name="T40" fmla="*/ 36701 w 844"/>
                <a:gd name="T41" fmla="*/ 10137 h 1089"/>
                <a:gd name="T42" fmla="*/ 36701 w 844"/>
                <a:gd name="T43" fmla="*/ 10137 h 1089"/>
                <a:gd name="T44" fmla="*/ 36701 w 844"/>
                <a:gd name="T45" fmla="*/ 10137 h 1089"/>
                <a:gd name="T46" fmla="*/ 36701 w 844"/>
                <a:gd name="T47" fmla="*/ 10137 h 1089"/>
                <a:gd name="T48" fmla="*/ 36701 w 844"/>
                <a:gd name="T49" fmla="*/ 10137 h 1089"/>
                <a:gd name="T50" fmla="*/ 36701 w 844"/>
                <a:gd name="T51" fmla="*/ 10137 h 1089"/>
                <a:gd name="T52" fmla="*/ 36701 w 844"/>
                <a:gd name="T53" fmla="*/ 10137 h 1089"/>
                <a:gd name="T54" fmla="*/ 36701 w 844"/>
                <a:gd name="T55" fmla="*/ 10137 h 1089"/>
                <a:gd name="T56" fmla="*/ 36701 w 844"/>
                <a:gd name="T57" fmla="*/ 10137 h 1089"/>
                <a:gd name="T58" fmla="*/ 36701 w 844"/>
                <a:gd name="T59" fmla="*/ 10137 h 1089"/>
                <a:gd name="T60" fmla="*/ 36701 w 844"/>
                <a:gd name="T61" fmla="*/ 10137 h 1089"/>
                <a:gd name="T62" fmla="*/ 0 w 844"/>
                <a:gd name="T63" fmla="*/ 10137 h 1089"/>
                <a:gd name="T64" fmla="*/ 36701 w 844"/>
                <a:gd name="T65" fmla="*/ 10137 h 1089"/>
                <a:gd name="T66" fmla="*/ 36701 w 844"/>
                <a:gd name="T67" fmla="*/ 10137 h 1089"/>
                <a:gd name="T68" fmla="*/ 36701 w 844"/>
                <a:gd name="T69" fmla="*/ 10137 h 1089"/>
                <a:gd name="T70" fmla="*/ 36701 w 844"/>
                <a:gd name="T71" fmla="*/ 10137 h 1089"/>
                <a:gd name="T72" fmla="*/ 36701 w 844"/>
                <a:gd name="T73" fmla="*/ 10137 h 1089"/>
                <a:gd name="T74" fmla="*/ 36701 w 844"/>
                <a:gd name="T75" fmla="*/ 10137 h 1089"/>
                <a:gd name="T76" fmla="*/ 36701 w 844"/>
                <a:gd name="T77" fmla="*/ 10137 h 1089"/>
                <a:gd name="T78" fmla="*/ 36701 w 844"/>
                <a:gd name="T79" fmla="*/ 10137 h 1089"/>
                <a:gd name="T80" fmla="*/ 36701 w 844"/>
                <a:gd name="T81" fmla="*/ 10137 h 1089"/>
                <a:gd name="T82" fmla="*/ 36701 w 844"/>
                <a:gd name="T83" fmla="*/ 10137 h 1089"/>
                <a:gd name="T84" fmla="*/ 36701 w 844"/>
                <a:gd name="T85" fmla="*/ 10137 h 1089"/>
                <a:gd name="T86" fmla="*/ 36701 w 844"/>
                <a:gd name="T87" fmla="*/ 10137 h 1089"/>
                <a:gd name="T88" fmla="*/ 36701 w 844"/>
                <a:gd name="T89" fmla="*/ 10137 h 1089"/>
                <a:gd name="T90" fmla="*/ 36701 w 844"/>
                <a:gd name="T91" fmla="*/ 1013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34" name="Freeform 16"/>
            <p:cNvSpPr>
              <a:spLocks/>
            </p:cNvSpPr>
            <p:nvPr/>
          </p:nvSpPr>
          <p:spPr bwMode="auto">
            <a:xfrm>
              <a:off x="3193" y="2761"/>
              <a:ext cx="299" cy="417"/>
            </a:xfrm>
            <a:custGeom>
              <a:avLst/>
              <a:gdLst>
                <a:gd name="T0" fmla="*/ 40648 w 590"/>
                <a:gd name="T1" fmla="*/ 10039 h 898"/>
                <a:gd name="T2" fmla="*/ 40648 w 590"/>
                <a:gd name="T3" fmla="*/ 10039 h 898"/>
                <a:gd name="T4" fmla="*/ 40648 w 590"/>
                <a:gd name="T5" fmla="*/ 10039 h 898"/>
                <a:gd name="T6" fmla="*/ 40648 w 590"/>
                <a:gd name="T7" fmla="*/ 10039 h 898"/>
                <a:gd name="T8" fmla="*/ 40648 w 590"/>
                <a:gd name="T9" fmla="*/ 10039 h 898"/>
                <a:gd name="T10" fmla="*/ 40648 w 590"/>
                <a:gd name="T11" fmla="*/ 10039 h 898"/>
                <a:gd name="T12" fmla="*/ 40648 w 590"/>
                <a:gd name="T13" fmla="*/ 10039 h 898"/>
                <a:gd name="T14" fmla="*/ 40648 w 590"/>
                <a:gd name="T15" fmla="*/ 10039 h 898"/>
                <a:gd name="T16" fmla="*/ 40648 w 590"/>
                <a:gd name="T17" fmla="*/ 10039 h 898"/>
                <a:gd name="T18" fmla="*/ 40648 w 590"/>
                <a:gd name="T19" fmla="*/ 10039 h 898"/>
                <a:gd name="T20" fmla="*/ 40648 w 590"/>
                <a:gd name="T21" fmla="*/ 10039 h 898"/>
                <a:gd name="T22" fmla="*/ 40648 w 590"/>
                <a:gd name="T23" fmla="*/ 10039 h 898"/>
                <a:gd name="T24" fmla="*/ 40648 w 590"/>
                <a:gd name="T25" fmla="*/ 10039 h 898"/>
                <a:gd name="T26" fmla="*/ 40648 w 590"/>
                <a:gd name="T27" fmla="*/ 10039 h 898"/>
                <a:gd name="T28" fmla="*/ 40648 w 590"/>
                <a:gd name="T29" fmla="*/ 10039 h 898"/>
                <a:gd name="T30" fmla="*/ 40648 w 590"/>
                <a:gd name="T31" fmla="*/ 10039 h 898"/>
                <a:gd name="T32" fmla="*/ 40648 w 590"/>
                <a:gd name="T33" fmla="*/ 10039 h 898"/>
                <a:gd name="T34" fmla="*/ 0 w 590"/>
                <a:gd name="T35" fmla="*/ 10039 h 898"/>
                <a:gd name="T36" fmla="*/ 40648 w 590"/>
                <a:gd name="T37" fmla="*/ 10039 h 898"/>
                <a:gd name="T38" fmla="*/ 40648 w 590"/>
                <a:gd name="T39" fmla="*/ 10039 h 898"/>
                <a:gd name="T40" fmla="*/ 40648 w 590"/>
                <a:gd name="T41" fmla="*/ 10039 h 898"/>
                <a:gd name="T42" fmla="*/ 40648 w 590"/>
                <a:gd name="T43" fmla="*/ 10039 h 898"/>
                <a:gd name="T44" fmla="*/ 40648 w 590"/>
                <a:gd name="T45" fmla="*/ 10039 h 898"/>
                <a:gd name="T46" fmla="*/ 40648 w 590"/>
                <a:gd name="T47" fmla="*/ 10039 h 898"/>
                <a:gd name="T48" fmla="*/ 40648 w 590"/>
                <a:gd name="T49" fmla="*/ 10039 h 898"/>
                <a:gd name="T50" fmla="*/ 40648 w 590"/>
                <a:gd name="T51" fmla="*/ 10039 h 898"/>
                <a:gd name="T52" fmla="*/ 40648 w 590"/>
                <a:gd name="T53" fmla="*/ 10039 h 898"/>
                <a:gd name="T54" fmla="*/ 40648 w 590"/>
                <a:gd name="T55" fmla="*/ 10039 h 898"/>
                <a:gd name="T56" fmla="*/ 40648 w 590"/>
                <a:gd name="T57" fmla="*/ 10039 h 898"/>
                <a:gd name="T58" fmla="*/ 40648 w 590"/>
                <a:gd name="T59" fmla="*/ 10039 h 898"/>
                <a:gd name="T60" fmla="*/ 40648 w 590"/>
                <a:gd name="T61" fmla="*/ 10039 h 898"/>
                <a:gd name="T62" fmla="*/ 40648 w 590"/>
                <a:gd name="T63" fmla="*/ 10039 h 898"/>
                <a:gd name="T64" fmla="*/ 40648 w 590"/>
                <a:gd name="T65" fmla="*/ 10039 h 898"/>
                <a:gd name="T66" fmla="*/ 40648 w 590"/>
                <a:gd name="T67" fmla="*/ 10039 h 898"/>
                <a:gd name="T68" fmla="*/ 40648 w 590"/>
                <a:gd name="T69" fmla="*/ 10039 h 898"/>
                <a:gd name="T70" fmla="*/ 40648 w 590"/>
                <a:gd name="T71" fmla="*/ 10039 h 898"/>
                <a:gd name="T72" fmla="*/ 40648 w 590"/>
                <a:gd name="T73" fmla="*/ 10039 h 898"/>
                <a:gd name="T74" fmla="*/ 40648 w 590"/>
                <a:gd name="T75" fmla="*/ 10039 h 898"/>
                <a:gd name="T76" fmla="*/ 40648 w 590"/>
                <a:gd name="T77" fmla="*/ 10039 h 898"/>
                <a:gd name="T78" fmla="*/ 40648 w 590"/>
                <a:gd name="T79" fmla="*/ 10039 h 898"/>
                <a:gd name="T80" fmla="*/ 40648 w 590"/>
                <a:gd name="T81" fmla="*/ 10039 h 898"/>
                <a:gd name="T82" fmla="*/ 40648 w 590"/>
                <a:gd name="T83" fmla="*/ 10039 h 898"/>
                <a:gd name="T84" fmla="*/ 40648 w 590"/>
                <a:gd name="T85" fmla="*/ 10039 h 898"/>
                <a:gd name="T86" fmla="*/ 40648 w 590"/>
                <a:gd name="T87" fmla="*/ 10039 h 898"/>
                <a:gd name="T88" fmla="*/ 40648 w 590"/>
                <a:gd name="T89" fmla="*/ 10039 h 898"/>
                <a:gd name="T90" fmla="*/ 40648 w 590"/>
                <a:gd name="T91" fmla="*/ 10039 h 898"/>
                <a:gd name="T92" fmla="*/ 40648 w 590"/>
                <a:gd name="T93" fmla="*/ 10039 h 898"/>
                <a:gd name="T94" fmla="*/ 40648 w 590"/>
                <a:gd name="T95" fmla="*/ 10039 h 898"/>
                <a:gd name="T96" fmla="*/ 40648 w 590"/>
                <a:gd name="T97" fmla="*/ 10039 h 898"/>
                <a:gd name="T98" fmla="*/ 40648 w 590"/>
                <a:gd name="T99" fmla="*/ 10039 h 898"/>
                <a:gd name="T100" fmla="*/ 40648 w 590"/>
                <a:gd name="T101" fmla="*/ 10039 h 898"/>
                <a:gd name="T102" fmla="*/ 40648 w 590"/>
                <a:gd name="T103" fmla="*/ 10039 h 898"/>
                <a:gd name="T104" fmla="*/ 40648 w 590"/>
                <a:gd name="T105" fmla="*/ 10039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35" name="Freeform 17"/>
            <p:cNvSpPr>
              <a:spLocks/>
            </p:cNvSpPr>
            <p:nvPr/>
          </p:nvSpPr>
          <p:spPr bwMode="auto">
            <a:xfrm>
              <a:off x="3388" y="2999"/>
              <a:ext cx="234" cy="135"/>
            </a:xfrm>
            <a:custGeom>
              <a:avLst/>
              <a:gdLst>
                <a:gd name="T0" fmla="*/ 41703 w 461"/>
                <a:gd name="T1" fmla="*/ 10445 h 290"/>
                <a:gd name="T2" fmla="*/ 41703 w 461"/>
                <a:gd name="T3" fmla="*/ 10445 h 290"/>
                <a:gd name="T4" fmla="*/ 41703 w 461"/>
                <a:gd name="T5" fmla="*/ 10445 h 290"/>
                <a:gd name="T6" fmla="*/ 41703 w 461"/>
                <a:gd name="T7" fmla="*/ 10445 h 290"/>
                <a:gd name="T8" fmla="*/ 41703 w 461"/>
                <a:gd name="T9" fmla="*/ 10445 h 290"/>
                <a:gd name="T10" fmla="*/ 41703 w 461"/>
                <a:gd name="T11" fmla="*/ 10445 h 290"/>
                <a:gd name="T12" fmla="*/ 41703 w 461"/>
                <a:gd name="T13" fmla="*/ 10445 h 290"/>
                <a:gd name="T14" fmla="*/ 41703 w 461"/>
                <a:gd name="T15" fmla="*/ 10445 h 290"/>
                <a:gd name="T16" fmla="*/ 0 w 461"/>
                <a:gd name="T17" fmla="*/ 10445 h 290"/>
                <a:gd name="T18" fmla="*/ 41703 w 461"/>
                <a:gd name="T19" fmla="*/ 10445 h 290"/>
                <a:gd name="T20" fmla="*/ 41703 w 461"/>
                <a:gd name="T21" fmla="*/ 10445 h 290"/>
                <a:gd name="T22" fmla="*/ 41703 w 461"/>
                <a:gd name="T23" fmla="*/ 10445 h 290"/>
                <a:gd name="T24" fmla="*/ 41703 w 461"/>
                <a:gd name="T25" fmla="*/ 10445 h 290"/>
                <a:gd name="T26" fmla="*/ 41703 w 461"/>
                <a:gd name="T27" fmla="*/ 0 h 290"/>
                <a:gd name="T28" fmla="*/ 41703 w 461"/>
                <a:gd name="T29" fmla="*/ 10445 h 290"/>
                <a:gd name="T30" fmla="*/ 41703 w 461"/>
                <a:gd name="T31" fmla="*/ 10445 h 290"/>
                <a:gd name="T32" fmla="*/ 41703 w 461"/>
                <a:gd name="T33" fmla="*/ 10445 h 290"/>
                <a:gd name="T34" fmla="*/ 41703 w 461"/>
                <a:gd name="T35" fmla="*/ 10445 h 290"/>
                <a:gd name="T36" fmla="*/ 41703 w 461"/>
                <a:gd name="T37" fmla="*/ 10445 h 290"/>
                <a:gd name="T38" fmla="*/ 41703 w 461"/>
                <a:gd name="T39" fmla="*/ 10445 h 290"/>
                <a:gd name="T40" fmla="*/ 41703 w 461"/>
                <a:gd name="T41" fmla="*/ 10445 h 290"/>
                <a:gd name="T42" fmla="*/ 41703 w 461"/>
                <a:gd name="T43" fmla="*/ 10445 h 290"/>
                <a:gd name="T44" fmla="*/ 41703 w 461"/>
                <a:gd name="T45" fmla="*/ 10445 h 290"/>
                <a:gd name="T46" fmla="*/ 41703 w 461"/>
                <a:gd name="T47" fmla="*/ 10445 h 290"/>
                <a:gd name="T48" fmla="*/ 41703 w 461"/>
                <a:gd name="T49" fmla="*/ 10445 h 290"/>
                <a:gd name="T50" fmla="*/ 41703 w 461"/>
                <a:gd name="T51" fmla="*/ 10445 h 290"/>
                <a:gd name="T52" fmla="*/ 41703 w 461"/>
                <a:gd name="T53" fmla="*/ 10445 h 290"/>
                <a:gd name="T54" fmla="*/ 41703 w 461"/>
                <a:gd name="T55" fmla="*/ 10445 h 290"/>
                <a:gd name="T56" fmla="*/ 41703 w 461"/>
                <a:gd name="T57" fmla="*/ 10445 h 290"/>
                <a:gd name="T58" fmla="*/ 41703 w 461"/>
                <a:gd name="T59" fmla="*/ 10445 h 290"/>
                <a:gd name="T60" fmla="*/ 41703 w 461"/>
                <a:gd name="T61" fmla="*/ 10445 h 290"/>
                <a:gd name="T62" fmla="*/ 41703 w 461"/>
                <a:gd name="T63" fmla="*/ 10445 h 290"/>
                <a:gd name="T64" fmla="*/ 41703 w 461"/>
                <a:gd name="T65" fmla="*/ 10445 h 290"/>
                <a:gd name="T66" fmla="*/ 41703 w 461"/>
                <a:gd name="T67" fmla="*/ 10445 h 290"/>
                <a:gd name="T68" fmla="*/ 41703 w 461"/>
                <a:gd name="T69" fmla="*/ 10445 h 290"/>
                <a:gd name="T70" fmla="*/ 41703 w 461"/>
                <a:gd name="T71" fmla="*/ 10445 h 290"/>
                <a:gd name="T72" fmla="*/ 41703 w 461"/>
                <a:gd name="T73" fmla="*/ 10445 h 290"/>
                <a:gd name="T74" fmla="*/ 41703 w 461"/>
                <a:gd name="T75" fmla="*/ 10445 h 290"/>
                <a:gd name="T76" fmla="*/ 41703 w 461"/>
                <a:gd name="T77" fmla="*/ 10445 h 290"/>
                <a:gd name="T78" fmla="*/ 41703 w 461"/>
                <a:gd name="T79" fmla="*/ 10445 h 290"/>
                <a:gd name="T80" fmla="*/ 41703 w 461"/>
                <a:gd name="T81" fmla="*/ 10445 h 290"/>
                <a:gd name="T82" fmla="*/ 41703 w 461"/>
                <a:gd name="T83" fmla="*/ 10445 h 290"/>
                <a:gd name="T84" fmla="*/ 41703 w 461"/>
                <a:gd name="T85" fmla="*/ 10445 h 290"/>
                <a:gd name="T86" fmla="*/ 41703 w 461"/>
                <a:gd name="T87" fmla="*/ 10445 h 290"/>
                <a:gd name="T88" fmla="*/ 41703 w 461"/>
                <a:gd name="T89" fmla="*/ 10445 h 290"/>
                <a:gd name="T90" fmla="*/ 41703 w 461"/>
                <a:gd name="T91" fmla="*/ 10445 h 290"/>
                <a:gd name="T92" fmla="*/ 41703 w 461"/>
                <a:gd name="T93" fmla="*/ 10445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36" name="Freeform 25" descr="Wide upward diagonal"/>
            <p:cNvSpPr>
              <a:spLocks/>
            </p:cNvSpPr>
            <p:nvPr/>
          </p:nvSpPr>
          <p:spPr bwMode="auto">
            <a:xfrm>
              <a:off x="3284" y="3117"/>
              <a:ext cx="263" cy="127"/>
            </a:xfrm>
            <a:custGeom>
              <a:avLst/>
              <a:gdLst>
                <a:gd name="T0" fmla="*/ 38178 w 521"/>
                <a:gd name="T1" fmla="*/ 12330 h 270"/>
                <a:gd name="T2" fmla="*/ 38178 w 521"/>
                <a:gd name="T3" fmla="*/ 12330 h 270"/>
                <a:gd name="T4" fmla="*/ 38178 w 521"/>
                <a:gd name="T5" fmla="*/ 12330 h 270"/>
                <a:gd name="T6" fmla="*/ 38178 w 521"/>
                <a:gd name="T7" fmla="*/ 12330 h 270"/>
                <a:gd name="T8" fmla="*/ 38178 w 521"/>
                <a:gd name="T9" fmla="*/ 12330 h 270"/>
                <a:gd name="T10" fmla="*/ 38178 w 521"/>
                <a:gd name="T11" fmla="*/ 12330 h 270"/>
                <a:gd name="T12" fmla="*/ 38178 w 521"/>
                <a:gd name="T13" fmla="*/ 12330 h 270"/>
                <a:gd name="T14" fmla="*/ 38178 w 521"/>
                <a:gd name="T15" fmla="*/ 12330 h 270"/>
                <a:gd name="T16" fmla="*/ 38178 w 521"/>
                <a:gd name="T17" fmla="*/ 12330 h 270"/>
                <a:gd name="T18" fmla="*/ 38178 w 521"/>
                <a:gd name="T19" fmla="*/ 12330 h 270"/>
                <a:gd name="T20" fmla="*/ 38178 w 521"/>
                <a:gd name="T21" fmla="*/ 12330 h 270"/>
                <a:gd name="T22" fmla="*/ 38178 w 521"/>
                <a:gd name="T23" fmla="*/ 12330 h 270"/>
                <a:gd name="T24" fmla="*/ 38178 w 521"/>
                <a:gd name="T25" fmla="*/ 12330 h 270"/>
                <a:gd name="T26" fmla="*/ 38178 w 521"/>
                <a:gd name="T27" fmla="*/ 12330 h 270"/>
                <a:gd name="T28" fmla="*/ 38178 w 521"/>
                <a:gd name="T29" fmla="*/ 12330 h 270"/>
                <a:gd name="T30" fmla="*/ 38178 w 521"/>
                <a:gd name="T31" fmla="*/ 12330 h 270"/>
                <a:gd name="T32" fmla="*/ 38178 w 521"/>
                <a:gd name="T33" fmla="*/ 12330 h 270"/>
                <a:gd name="T34" fmla="*/ 38178 w 521"/>
                <a:gd name="T35" fmla="*/ 12330 h 270"/>
                <a:gd name="T36" fmla="*/ 38178 w 521"/>
                <a:gd name="T37" fmla="*/ 12330 h 270"/>
                <a:gd name="T38" fmla="*/ 38178 w 521"/>
                <a:gd name="T39" fmla="*/ 12330 h 270"/>
                <a:gd name="T40" fmla="*/ 38178 w 521"/>
                <a:gd name="T41" fmla="*/ 12330 h 270"/>
                <a:gd name="T42" fmla="*/ 38178 w 521"/>
                <a:gd name="T43" fmla="*/ 12330 h 270"/>
                <a:gd name="T44" fmla="*/ 38178 w 521"/>
                <a:gd name="T45" fmla="*/ 12330 h 270"/>
                <a:gd name="T46" fmla="*/ 38178 w 521"/>
                <a:gd name="T47" fmla="*/ 12330 h 270"/>
                <a:gd name="T48" fmla="*/ 38178 w 521"/>
                <a:gd name="T49" fmla="*/ 12330 h 270"/>
                <a:gd name="T50" fmla="*/ 38178 w 521"/>
                <a:gd name="T51" fmla="*/ 12330 h 270"/>
                <a:gd name="T52" fmla="*/ 38178 w 521"/>
                <a:gd name="T53" fmla="*/ 12330 h 270"/>
                <a:gd name="T54" fmla="*/ 38178 w 521"/>
                <a:gd name="T55" fmla="*/ 12330 h 270"/>
                <a:gd name="T56" fmla="*/ 38178 w 521"/>
                <a:gd name="T57" fmla="*/ 12330 h 270"/>
                <a:gd name="T58" fmla="*/ 38178 w 521"/>
                <a:gd name="T59" fmla="*/ 12330 h 270"/>
                <a:gd name="T60" fmla="*/ 38178 w 521"/>
                <a:gd name="T61" fmla="*/ 12330 h 270"/>
                <a:gd name="T62" fmla="*/ 0 w 521"/>
                <a:gd name="T63" fmla="*/ 12330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37" name="Freeform 26" descr="Wide upward diagonal"/>
            <p:cNvSpPr>
              <a:spLocks/>
            </p:cNvSpPr>
            <p:nvPr/>
          </p:nvSpPr>
          <p:spPr bwMode="auto">
            <a:xfrm>
              <a:off x="3410" y="3232"/>
              <a:ext cx="117" cy="70"/>
            </a:xfrm>
            <a:custGeom>
              <a:avLst/>
              <a:gdLst>
                <a:gd name="T0" fmla="*/ 43178 w 230"/>
                <a:gd name="T1" fmla="*/ 13468 h 148"/>
                <a:gd name="T2" fmla="*/ 43178 w 230"/>
                <a:gd name="T3" fmla="*/ 13468 h 148"/>
                <a:gd name="T4" fmla="*/ 43178 w 230"/>
                <a:gd name="T5" fmla="*/ 13468 h 148"/>
                <a:gd name="T6" fmla="*/ 43178 w 230"/>
                <a:gd name="T7" fmla="*/ 13468 h 148"/>
                <a:gd name="T8" fmla="*/ 43178 w 230"/>
                <a:gd name="T9" fmla="*/ 13468 h 148"/>
                <a:gd name="T10" fmla="*/ 0 w 230"/>
                <a:gd name="T11" fmla="*/ 13468 h 148"/>
                <a:gd name="T12" fmla="*/ 43178 w 230"/>
                <a:gd name="T13" fmla="*/ 13468 h 148"/>
                <a:gd name="T14" fmla="*/ 43178 w 230"/>
                <a:gd name="T15" fmla="*/ 13468 h 148"/>
                <a:gd name="T16" fmla="*/ 43178 w 230"/>
                <a:gd name="T17" fmla="*/ 13468 h 148"/>
                <a:gd name="T18" fmla="*/ 43178 w 230"/>
                <a:gd name="T19" fmla="*/ 13468 h 148"/>
                <a:gd name="T20" fmla="*/ 43178 w 230"/>
                <a:gd name="T21" fmla="*/ 13468 h 148"/>
                <a:gd name="T22" fmla="*/ 43178 w 230"/>
                <a:gd name="T23" fmla="*/ 13468 h 148"/>
                <a:gd name="T24" fmla="*/ 43178 w 230"/>
                <a:gd name="T25" fmla="*/ 13468 h 148"/>
                <a:gd name="T26" fmla="*/ 43178 w 230"/>
                <a:gd name="T27" fmla="*/ 13468 h 148"/>
                <a:gd name="T28" fmla="*/ 43178 w 230"/>
                <a:gd name="T29" fmla="*/ 13468 h 148"/>
                <a:gd name="T30" fmla="*/ 43178 w 230"/>
                <a:gd name="T31" fmla="*/ 13468 h 148"/>
                <a:gd name="T32" fmla="*/ 43178 w 230"/>
                <a:gd name="T33" fmla="*/ 0 h 148"/>
                <a:gd name="T34" fmla="*/ 43178 w 230"/>
                <a:gd name="T35" fmla="*/ 13468 h 148"/>
                <a:gd name="T36" fmla="*/ 43178 w 230"/>
                <a:gd name="T37" fmla="*/ 13468 h 148"/>
                <a:gd name="T38" fmla="*/ 43178 w 230"/>
                <a:gd name="T39" fmla="*/ 0 h 148"/>
                <a:gd name="T40" fmla="*/ 43178 w 230"/>
                <a:gd name="T41" fmla="*/ 13468 h 148"/>
                <a:gd name="T42" fmla="*/ 43178 w 230"/>
                <a:gd name="T43" fmla="*/ 13468 h 148"/>
                <a:gd name="T44" fmla="*/ 43178 w 230"/>
                <a:gd name="T45" fmla="*/ 13468 h 148"/>
                <a:gd name="T46" fmla="*/ 43178 w 230"/>
                <a:gd name="T47" fmla="*/ 13468 h 148"/>
                <a:gd name="T48" fmla="*/ 43178 w 230"/>
                <a:gd name="T49" fmla="*/ 13468 h 148"/>
                <a:gd name="T50" fmla="*/ 43178 w 230"/>
                <a:gd name="T51" fmla="*/ 13468 h 148"/>
                <a:gd name="T52" fmla="*/ 43178 w 230"/>
                <a:gd name="T53" fmla="*/ 13468 h 148"/>
                <a:gd name="T54" fmla="*/ 43178 w 230"/>
                <a:gd name="T55" fmla="*/ 13468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38" name="Freeform 35"/>
            <p:cNvSpPr>
              <a:spLocks/>
            </p:cNvSpPr>
            <p:nvPr/>
          </p:nvSpPr>
          <p:spPr bwMode="auto">
            <a:xfrm>
              <a:off x="3466" y="2796"/>
              <a:ext cx="318" cy="314"/>
            </a:xfrm>
            <a:custGeom>
              <a:avLst/>
              <a:gdLst>
                <a:gd name="T0" fmla="*/ 36248 w 632"/>
                <a:gd name="T1" fmla="*/ 9619 h 678"/>
                <a:gd name="T2" fmla="*/ 0 w 632"/>
                <a:gd name="T3" fmla="*/ 9619 h 678"/>
                <a:gd name="T4" fmla="*/ 36248 w 632"/>
                <a:gd name="T5" fmla="*/ 9619 h 678"/>
                <a:gd name="T6" fmla="*/ 36248 w 632"/>
                <a:gd name="T7" fmla="*/ 9619 h 678"/>
                <a:gd name="T8" fmla="*/ 36248 w 632"/>
                <a:gd name="T9" fmla="*/ 9619 h 678"/>
                <a:gd name="T10" fmla="*/ 36248 w 632"/>
                <a:gd name="T11" fmla="*/ 9619 h 678"/>
                <a:gd name="T12" fmla="*/ 36248 w 632"/>
                <a:gd name="T13" fmla="*/ 9619 h 678"/>
                <a:gd name="T14" fmla="*/ 36248 w 632"/>
                <a:gd name="T15" fmla="*/ 9619 h 678"/>
                <a:gd name="T16" fmla="*/ 36248 w 632"/>
                <a:gd name="T17" fmla="*/ 9619 h 678"/>
                <a:gd name="T18" fmla="*/ 36248 w 632"/>
                <a:gd name="T19" fmla="*/ 9619 h 678"/>
                <a:gd name="T20" fmla="*/ 36248 w 632"/>
                <a:gd name="T21" fmla="*/ 9619 h 678"/>
                <a:gd name="T22" fmla="*/ 36248 w 632"/>
                <a:gd name="T23" fmla="*/ 9619 h 678"/>
                <a:gd name="T24" fmla="*/ 36248 w 632"/>
                <a:gd name="T25" fmla="*/ 9619 h 678"/>
                <a:gd name="T26" fmla="*/ 36248 w 632"/>
                <a:gd name="T27" fmla="*/ 9619 h 678"/>
                <a:gd name="T28" fmla="*/ 36248 w 632"/>
                <a:gd name="T29" fmla="*/ 9619 h 678"/>
                <a:gd name="T30" fmla="*/ 36248 w 632"/>
                <a:gd name="T31" fmla="*/ 9619 h 678"/>
                <a:gd name="T32" fmla="*/ 36248 w 632"/>
                <a:gd name="T33" fmla="*/ 9619 h 678"/>
                <a:gd name="T34" fmla="*/ 36248 w 632"/>
                <a:gd name="T35" fmla="*/ 9619 h 678"/>
                <a:gd name="T36" fmla="*/ 36248 w 632"/>
                <a:gd name="T37" fmla="*/ 9619 h 678"/>
                <a:gd name="T38" fmla="*/ 36248 w 632"/>
                <a:gd name="T39" fmla="*/ 9619 h 678"/>
                <a:gd name="T40" fmla="*/ 36248 w 632"/>
                <a:gd name="T41" fmla="*/ 9619 h 678"/>
                <a:gd name="T42" fmla="*/ 36248 w 632"/>
                <a:gd name="T43" fmla="*/ 9619 h 678"/>
                <a:gd name="T44" fmla="*/ 36248 w 632"/>
                <a:gd name="T45" fmla="*/ 9619 h 678"/>
                <a:gd name="T46" fmla="*/ 36248 w 632"/>
                <a:gd name="T47" fmla="*/ 9619 h 678"/>
                <a:gd name="T48" fmla="*/ 36248 w 632"/>
                <a:gd name="T49" fmla="*/ 9619 h 678"/>
                <a:gd name="T50" fmla="*/ 36248 w 632"/>
                <a:gd name="T51" fmla="*/ 9619 h 678"/>
                <a:gd name="T52" fmla="*/ 36248 w 632"/>
                <a:gd name="T53" fmla="*/ 9619 h 678"/>
                <a:gd name="T54" fmla="*/ 36248 w 632"/>
                <a:gd name="T55" fmla="*/ 9619 h 678"/>
                <a:gd name="T56" fmla="*/ 36248 w 632"/>
                <a:gd name="T57" fmla="*/ 9619 h 678"/>
                <a:gd name="T58" fmla="*/ 36248 w 632"/>
                <a:gd name="T59" fmla="*/ 9619 h 678"/>
                <a:gd name="T60" fmla="*/ 36248 w 632"/>
                <a:gd name="T61" fmla="*/ 9619 h 678"/>
                <a:gd name="T62" fmla="*/ 36248 w 632"/>
                <a:gd name="T63" fmla="*/ 9619 h 678"/>
                <a:gd name="T64" fmla="*/ 36248 w 632"/>
                <a:gd name="T65" fmla="*/ 9619 h 678"/>
                <a:gd name="T66" fmla="*/ 36248 w 632"/>
                <a:gd name="T67" fmla="*/ 9619 h 678"/>
                <a:gd name="T68" fmla="*/ 36248 w 632"/>
                <a:gd name="T69" fmla="*/ 9619 h 678"/>
                <a:gd name="T70" fmla="*/ 36248 w 632"/>
                <a:gd name="T71" fmla="*/ 9619 h 678"/>
                <a:gd name="T72" fmla="*/ 36248 w 632"/>
                <a:gd name="T73" fmla="*/ 9619 h 678"/>
                <a:gd name="T74" fmla="*/ 36248 w 632"/>
                <a:gd name="T75" fmla="*/ 9619 h 678"/>
                <a:gd name="T76" fmla="*/ 36248 w 632"/>
                <a:gd name="T77" fmla="*/ 9619 h 678"/>
                <a:gd name="T78" fmla="*/ 36248 w 632"/>
                <a:gd name="T79" fmla="*/ 9619 h 678"/>
                <a:gd name="T80" fmla="*/ 36248 w 632"/>
                <a:gd name="T81" fmla="*/ 9619 h 678"/>
                <a:gd name="T82" fmla="*/ 36248 w 632"/>
                <a:gd name="T83" fmla="*/ 9619 h 678"/>
                <a:gd name="T84" fmla="*/ 36248 w 632"/>
                <a:gd name="T85" fmla="*/ 9619 h 678"/>
                <a:gd name="T86" fmla="*/ 36248 w 632"/>
                <a:gd name="T87" fmla="*/ 9619 h 678"/>
                <a:gd name="T88" fmla="*/ 36248 w 632"/>
                <a:gd name="T89" fmla="*/ 9619 h 678"/>
                <a:gd name="T90" fmla="*/ 36248 w 632"/>
                <a:gd name="T91" fmla="*/ 9619 h 678"/>
                <a:gd name="T92" fmla="*/ 36248 w 632"/>
                <a:gd name="T93" fmla="*/ 9619 h 678"/>
                <a:gd name="T94" fmla="*/ 36248 w 632"/>
                <a:gd name="T95" fmla="*/ 9619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39" name="Freeform 36" descr="Wide upward diagonal"/>
            <p:cNvSpPr>
              <a:spLocks/>
            </p:cNvSpPr>
            <p:nvPr/>
          </p:nvSpPr>
          <p:spPr bwMode="auto">
            <a:xfrm>
              <a:off x="3515" y="3135"/>
              <a:ext cx="244" cy="155"/>
            </a:xfrm>
            <a:custGeom>
              <a:avLst/>
              <a:gdLst>
                <a:gd name="T0" fmla="*/ 37380 w 484"/>
                <a:gd name="T1" fmla="*/ 9938 h 334"/>
                <a:gd name="T2" fmla="*/ 37380 w 484"/>
                <a:gd name="T3" fmla="*/ 9938 h 334"/>
                <a:gd name="T4" fmla="*/ 37380 w 484"/>
                <a:gd name="T5" fmla="*/ 9938 h 334"/>
                <a:gd name="T6" fmla="*/ 37380 w 484"/>
                <a:gd name="T7" fmla="*/ 9938 h 334"/>
                <a:gd name="T8" fmla="*/ 37380 w 484"/>
                <a:gd name="T9" fmla="*/ 9938 h 334"/>
                <a:gd name="T10" fmla="*/ 37380 w 484"/>
                <a:gd name="T11" fmla="*/ 9938 h 334"/>
                <a:gd name="T12" fmla="*/ 37380 w 484"/>
                <a:gd name="T13" fmla="*/ 9938 h 334"/>
                <a:gd name="T14" fmla="*/ 37380 w 484"/>
                <a:gd name="T15" fmla="*/ 9938 h 334"/>
                <a:gd name="T16" fmla="*/ 37380 w 484"/>
                <a:gd name="T17" fmla="*/ 9938 h 334"/>
                <a:gd name="T18" fmla="*/ 37380 w 484"/>
                <a:gd name="T19" fmla="*/ 9938 h 334"/>
                <a:gd name="T20" fmla="*/ 37380 w 484"/>
                <a:gd name="T21" fmla="*/ 9938 h 334"/>
                <a:gd name="T22" fmla="*/ 37380 w 484"/>
                <a:gd name="T23" fmla="*/ 9938 h 334"/>
                <a:gd name="T24" fmla="*/ 37380 w 484"/>
                <a:gd name="T25" fmla="*/ 9938 h 334"/>
                <a:gd name="T26" fmla="*/ 37380 w 484"/>
                <a:gd name="T27" fmla="*/ 9938 h 334"/>
                <a:gd name="T28" fmla="*/ 37380 w 484"/>
                <a:gd name="T29" fmla="*/ 9938 h 334"/>
                <a:gd name="T30" fmla="*/ 37380 w 484"/>
                <a:gd name="T31" fmla="*/ 9938 h 334"/>
                <a:gd name="T32" fmla="*/ 37380 w 484"/>
                <a:gd name="T33" fmla="*/ 9938 h 334"/>
                <a:gd name="T34" fmla="*/ 37380 w 484"/>
                <a:gd name="T35" fmla="*/ 9938 h 334"/>
                <a:gd name="T36" fmla="*/ 37380 w 484"/>
                <a:gd name="T37" fmla="*/ 9938 h 334"/>
                <a:gd name="T38" fmla="*/ 37380 w 484"/>
                <a:gd name="T39" fmla="*/ 9938 h 334"/>
                <a:gd name="T40" fmla="*/ 37380 w 484"/>
                <a:gd name="T41" fmla="*/ 9938 h 334"/>
                <a:gd name="T42" fmla="*/ 37380 w 484"/>
                <a:gd name="T43" fmla="*/ 9938 h 334"/>
                <a:gd name="T44" fmla="*/ 37380 w 484"/>
                <a:gd name="T45" fmla="*/ 9938 h 334"/>
                <a:gd name="T46" fmla="*/ 37380 w 484"/>
                <a:gd name="T47" fmla="*/ 9938 h 334"/>
                <a:gd name="T48" fmla="*/ 37380 w 484"/>
                <a:gd name="T49" fmla="*/ 9938 h 334"/>
                <a:gd name="T50" fmla="*/ 37380 w 484"/>
                <a:gd name="T51" fmla="*/ 9938 h 334"/>
                <a:gd name="T52" fmla="*/ 37380 w 484"/>
                <a:gd name="T53" fmla="*/ 9938 h 334"/>
                <a:gd name="T54" fmla="*/ 37380 w 484"/>
                <a:gd name="T55" fmla="*/ 9938 h 334"/>
                <a:gd name="T56" fmla="*/ 37380 w 484"/>
                <a:gd name="T57" fmla="*/ 9938 h 334"/>
                <a:gd name="T58" fmla="*/ 37380 w 484"/>
                <a:gd name="T59" fmla="*/ 9938 h 334"/>
                <a:gd name="T60" fmla="*/ 37380 w 484"/>
                <a:gd name="T61" fmla="*/ 9938 h 334"/>
                <a:gd name="T62" fmla="*/ 37380 w 484"/>
                <a:gd name="T63" fmla="*/ 9938 h 334"/>
                <a:gd name="T64" fmla="*/ 37380 w 484"/>
                <a:gd name="T65" fmla="*/ 0 h 334"/>
                <a:gd name="T66" fmla="*/ 37380 w 484"/>
                <a:gd name="T67" fmla="*/ 9938 h 334"/>
                <a:gd name="T68" fmla="*/ 37380 w 484"/>
                <a:gd name="T69" fmla="*/ 9938 h 334"/>
                <a:gd name="T70" fmla="*/ 37380 w 484"/>
                <a:gd name="T71" fmla="*/ 9938 h 334"/>
                <a:gd name="T72" fmla="*/ 37380 w 484"/>
                <a:gd name="T73" fmla="*/ 9938 h 334"/>
                <a:gd name="T74" fmla="*/ 37380 w 484"/>
                <a:gd name="T75" fmla="*/ 9938 h 334"/>
                <a:gd name="T76" fmla="*/ 37380 w 484"/>
                <a:gd name="T77" fmla="*/ 9938 h 334"/>
                <a:gd name="T78" fmla="*/ 37380 w 484"/>
                <a:gd name="T79" fmla="*/ 9938 h 334"/>
                <a:gd name="T80" fmla="*/ 37380 w 484"/>
                <a:gd name="T81" fmla="*/ 9938 h 334"/>
                <a:gd name="T82" fmla="*/ 37380 w 484"/>
                <a:gd name="T83" fmla="*/ 9938 h 334"/>
                <a:gd name="T84" fmla="*/ 37380 w 484"/>
                <a:gd name="T85" fmla="*/ 9938 h 334"/>
                <a:gd name="T86" fmla="*/ 37380 w 484"/>
                <a:gd name="T87" fmla="*/ 9938 h 334"/>
                <a:gd name="T88" fmla="*/ 37380 w 484"/>
                <a:gd name="T89" fmla="*/ 9938 h 334"/>
                <a:gd name="T90" fmla="*/ 37380 w 484"/>
                <a:gd name="T91" fmla="*/ 9938 h 334"/>
                <a:gd name="T92" fmla="*/ 37380 w 484"/>
                <a:gd name="T93" fmla="*/ 9938 h 334"/>
                <a:gd name="T94" fmla="*/ 37380 w 484"/>
                <a:gd name="T95" fmla="*/ 9938 h 334"/>
                <a:gd name="T96" fmla="*/ 37380 w 484"/>
                <a:gd name="T97" fmla="*/ 9938 h 334"/>
                <a:gd name="T98" fmla="*/ 37380 w 484"/>
                <a:gd name="T99" fmla="*/ 9938 h 334"/>
                <a:gd name="T100" fmla="*/ 37380 w 484"/>
                <a:gd name="T101" fmla="*/ 9938 h 334"/>
                <a:gd name="T102" fmla="*/ 37380 w 484"/>
                <a:gd name="T103" fmla="*/ 9938 h 334"/>
                <a:gd name="T104" fmla="*/ 37380 w 484"/>
                <a:gd name="T105" fmla="*/ 9938 h 334"/>
                <a:gd name="T106" fmla="*/ 37380 w 484"/>
                <a:gd name="T107" fmla="*/ 9938 h 334"/>
                <a:gd name="T108" fmla="*/ 37380 w 484"/>
                <a:gd name="T109" fmla="*/ 9938 h 334"/>
                <a:gd name="T110" fmla="*/ 37380 w 484"/>
                <a:gd name="T111" fmla="*/ 9938 h 334"/>
                <a:gd name="T112" fmla="*/ 37380 w 484"/>
                <a:gd name="T113" fmla="*/ 9938 h 334"/>
                <a:gd name="T114" fmla="*/ 37380 w 484"/>
                <a:gd name="T115" fmla="*/ 9938 h 334"/>
                <a:gd name="T116" fmla="*/ 37380 w 484"/>
                <a:gd name="T117" fmla="*/ 9938 h 334"/>
                <a:gd name="T118" fmla="*/ 37380 w 484"/>
                <a:gd name="T119" fmla="*/ 9938 h 334"/>
                <a:gd name="T120" fmla="*/ 0 w 484"/>
                <a:gd name="T121" fmla="*/ 9938 h 334"/>
                <a:gd name="T122" fmla="*/ 37380 w 484"/>
                <a:gd name="T123" fmla="*/ 9938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40" name="Freeform 37" descr="Wide upward diagonal"/>
            <p:cNvSpPr>
              <a:spLocks/>
            </p:cNvSpPr>
            <p:nvPr/>
          </p:nvSpPr>
          <p:spPr bwMode="auto">
            <a:xfrm>
              <a:off x="3410" y="3249"/>
              <a:ext cx="212" cy="218"/>
            </a:xfrm>
            <a:custGeom>
              <a:avLst/>
              <a:gdLst>
                <a:gd name="T0" fmla="*/ 39617 w 419"/>
                <a:gd name="T1" fmla="*/ 10197 h 469"/>
                <a:gd name="T2" fmla="*/ 39617 w 419"/>
                <a:gd name="T3" fmla="*/ 10197 h 469"/>
                <a:gd name="T4" fmla="*/ 39617 w 419"/>
                <a:gd name="T5" fmla="*/ 10197 h 469"/>
                <a:gd name="T6" fmla="*/ 39617 w 419"/>
                <a:gd name="T7" fmla="*/ 10197 h 469"/>
                <a:gd name="T8" fmla="*/ 39617 w 419"/>
                <a:gd name="T9" fmla="*/ 10197 h 469"/>
                <a:gd name="T10" fmla="*/ 39617 w 419"/>
                <a:gd name="T11" fmla="*/ 10197 h 469"/>
                <a:gd name="T12" fmla="*/ 39617 w 419"/>
                <a:gd name="T13" fmla="*/ 10197 h 469"/>
                <a:gd name="T14" fmla="*/ 39617 w 419"/>
                <a:gd name="T15" fmla="*/ 10197 h 469"/>
                <a:gd name="T16" fmla="*/ 39617 w 419"/>
                <a:gd name="T17" fmla="*/ 10197 h 469"/>
                <a:gd name="T18" fmla="*/ 39617 w 419"/>
                <a:gd name="T19" fmla="*/ 10197 h 469"/>
                <a:gd name="T20" fmla="*/ 39617 w 419"/>
                <a:gd name="T21" fmla="*/ 10197 h 469"/>
                <a:gd name="T22" fmla="*/ 39617 w 419"/>
                <a:gd name="T23" fmla="*/ 10197 h 469"/>
                <a:gd name="T24" fmla="*/ 39617 w 419"/>
                <a:gd name="T25" fmla="*/ 10197 h 469"/>
                <a:gd name="T26" fmla="*/ 39617 w 419"/>
                <a:gd name="T27" fmla="*/ 10197 h 469"/>
                <a:gd name="T28" fmla="*/ 39617 w 419"/>
                <a:gd name="T29" fmla="*/ 10197 h 469"/>
                <a:gd name="T30" fmla="*/ 39617 w 419"/>
                <a:gd name="T31" fmla="*/ 10197 h 469"/>
                <a:gd name="T32" fmla="*/ 39617 w 419"/>
                <a:gd name="T33" fmla="*/ 10197 h 469"/>
                <a:gd name="T34" fmla="*/ 39617 w 419"/>
                <a:gd name="T35" fmla="*/ 10197 h 469"/>
                <a:gd name="T36" fmla="*/ 39617 w 419"/>
                <a:gd name="T37" fmla="*/ 10197 h 469"/>
                <a:gd name="T38" fmla="*/ 39617 w 419"/>
                <a:gd name="T39" fmla="*/ 10197 h 469"/>
                <a:gd name="T40" fmla="*/ 39617 w 419"/>
                <a:gd name="T41" fmla="*/ 10197 h 469"/>
                <a:gd name="T42" fmla="*/ 39617 w 419"/>
                <a:gd name="T43" fmla="*/ 10197 h 469"/>
                <a:gd name="T44" fmla="*/ 39617 w 419"/>
                <a:gd name="T45" fmla="*/ 10197 h 469"/>
                <a:gd name="T46" fmla="*/ 39617 w 419"/>
                <a:gd name="T47" fmla="*/ 10197 h 469"/>
                <a:gd name="T48" fmla="*/ 39617 w 419"/>
                <a:gd name="T49" fmla="*/ 10197 h 469"/>
                <a:gd name="T50" fmla="*/ 39617 w 419"/>
                <a:gd name="T51" fmla="*/ 10197 h 469"/>
                <a:gd name="T52" fmla="*/ 39617 w 419"/>
                <a:gd name="T53" fmla="*/ 10197 h 469"/>
                <a:gd name="T54" fmla="*/ 39617 w 419"/>
                <a:gd name="T55" fmla="*/ 10197 h 469"/>
                <a:gd name="T56" fmla="*/ 39617 w 419"/>
                <a:gd name="T57" fmla="*/ 10197 h 469"/>
                <a:gd name="T58" fmla="*/ 39617 w 419"/>
                <a:gd name="T59" fmla="*/ 10197 h 469"/>
                <a:gd name="T60" fmla="*/ 39617 w 419"/>
                <a:gd name="T61" fmla="*/ 10197 h 469"/>
                <a:gd name="T62" fmla="*/ 39617 w 419"/>
                <a:gd name="T63" fmla="*/ 10197 h 469"/>
                <a:gd name="T64" fmla="*/ 39617 w 419"/>
                <a:gd name="T65" fmla="*/ 10197 h 469"/>
                <a:gd name="T66" fmla="*/ 39617 w 419"/>
                <a:gd name="T67" fmla="*/ 10197 h 469"/>
                <a:gd name="T68" fmla="*/ 39617 w 419"/>
                <a:gd name="T69" fmla="*/ 10197 h 469"/>
                <a:gd name="T70" fmla="*/ 39617 w 419"/>
                <a:gd name="T71" fmla="*/ 10197 h 469"/>
                <a:gd name="T72" fmla="*/ 39617 w 419"/>
                <a:gd name="T73" fmla="*/ 10197 h 469"/>
                <a:gd name="T74" fmla="*/ 39617 w 419"/>
                <a:gd name="T75" fmla="*/ 10197 h 469"/>
                <a:gd name="T76" fmla="*/ 39617 w 419"/>
                <a:gd name="T77" fmla="*/ 10197 h 469"/>
                <a:gd name="T78" fmla="*/ 39617 w 419"/>
                <a:gd name="T79" fmla="*/ 10197 h 469"/>
                <a:gd name="T80" fmla="*/ 39617 w 419"/>
                <a:gd name="T81" fmla="*/ 10197 h 469"/>
                <a:gd name="T82" fmla="*/ 39617 w 419"/>
                <a:gd name="T83" fmla="*/ 10197 h 469"/>
                <a:gd name="T84" fmla="*/ 39617 w 419"/>
                <a:gd name="T85" fmla="*/ 10197 h 469"/>
                <a:gd name="T86" fmla="*/ 39617 w 419"/>
                <a:gd name="T87" fmla="*/ 10197 h 469"/>
                <a:gd name="T88" fmla="*/ 39617 w 419"/>
                <a:gd name="T89" fmla="*/ 1019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41" name="Freeform 38"/>
            <p:cNvSpPr>
              <a:spLocks/>
            </p:cNvSpPr>
            <p:nvPr/>
          </p:nvSpPr>
          <p:spPr bwMode="auto">
            <a:xfrm>
              <a:off x="3541" y="3078"/>
              <a:ext cx="203" cy="94"/>
            </a:xfrm>
            <a:custGeom>
              <a:avLst/>
              <a:gdLst>
                <a:gd name="T0" fmla="*/ 35462 w 404"/>
                <a:gd name="T1" fmla="*/ 9595 h 203"/>
                <a:gd name="T2" fmla="*/ 35462 w 404"/>
                <a:gd name="T3" fmla="*/ 0 h 203"/>
                <a:gd name="T4" fmla="*/ 35462 w 404"/>
                <a:gd name="T5" fmla="*/ 0 h 203"/>
                <a:gd name="T6" fmla="*/ 35462 w 404"/>
                <a:gd name="T7" fmla="*/ 9595 h 203"/>
                <a:gd name="T8" fmla="*/ 35462 w 404"/>
                <a:gd name="T9" fmla="*/ 9595 h 203"/>
                <a:gd name="T10" fmla="*/ 35462 w 404"/>
                <a:gd name="T11" fmla="*/ 9595 h 203"/>
                <a:gd name="T12" fmla="*/ 35462 w 404"/>
                <a:gd name="T13" fmla="*/ 9595 h 203"/>
                <a:gd name="T14" fmla="*/ 35462 w 404"/>
                <a:gd name="T15" fmla="*/ 9595 h 203"/>
                <a:gd name="T16" fmla="*/ 35462 w 404"/>
                <a:gd name="T17" fmla="*/ 9595 h 203"/>
                <a:gd name="T18" fmla="*/ 35462 w 404"/>
                <a:gd name="T19" fmla="*/ 9595 h 203"/>
                <a:gd name="T20" fmla="*/ 35462 w 404"/>
                <a:gd name="T21" fmla="*/ 9595 h 203"/>
                <a:gd name="T22" fmla="*/ 35462 w 404"/>
                <a:gd name="T23" fmla="*/ 9595 h 203"/>
                <a:gd name="T24" fmla="*/ 35462 w 404"/>
                <a:gd name="T25" fmla="*/ 9595 h 203"/>
                <a:gd name="T26" fmla="*/ 35462 w 404"/>
                <a:gd name="T27" fmla="*/ 9595 h 203"/>
                <a:gd name="T28" fmla="*/ 35462 w 404"/>
                <a:gd name="T29" fmla="*/ 9595 h 203"/>
                <a:gd name="T30" fmla="*/ 35462 w 404"/>
                <a:gd name="T31" fmla="*/ 9595 h 203"/>
                <a:gd name="T32" fmla="*/ 35462 w 404"/>
                <a:gd name="T33" fmla="*/ 9595 h 203"/>
                <a:gd name="T34" fmla="*/ 35462 w 404"/>
                <a:gd name="T35" fmla="*/ 9595 h 203"/>
                <a:gd name="T36" fmla="*/ 35462 w 404"/>
                <a:gd name="T37" fmla="*/ 9595 h 203"/>
                <a:gd name="T38" fmla="*/ 35462 w 404"/>
                <a:gd name="T39" fmla="*/ 9595 h 203"/>
                <a:gd name="T40" fmla="*/ 35462 w 404"/>
                <a:gd name="T41" fmla="*/ 9595 h 203"/>
                <a:gd name="T42" fmla="*/ 35462 w 404"/>
                <a:gd name="T43" fmla="*/ 9595 h 203"/>
                <a:gd name="T44" fmla="*/ 35462 w 404"/>
                <a:gd name="T45" fmla="*/ 9595 h 203"/>
                <a:gd name="T46" fmla="*/ 35462 w 404"/>
                <a:gd name="T47" fmla="*/ 9595 h 203"/>
                <a:gd name="T48" fmla="*/ 35462 w 404"/>
                <a:gd name="T49" fmla="*/ 9595 h 203"/>
                <a:gd name="T50" fmla="*/ 35462 w 404"/>
                <a:gd name="T51" fmla="*/ 9595 h 203"/>
                <a:gd name="T52" fmla="*/ 35462 w 404"/>
                <a:gd name="T53" fmla="*/ 9595 h 203"/>
                <a:gd name="T54" fmla="*/ 35462 w 404"/>
                <a:gd name="T55" fmla="*/ 9595 h 203"/>
                <a:gd name="T56" fmla="*/ 35462 w 404"/>
                <a:gd name="T57" fmla="*/ 9595 h 203"/>
                <a:gd name="T58" fmla="*/ 35462 w 404"/>
                <a:gd name="T59" fmla="*/ 9595 h 203"/>
                <a:gd name="T60" fmla="*/ 35462 w 404"/>
                <a:gd name="T61" fmla="*/ 9595 h 203"/>
                <a:gd name="T62" fmla="*/ 35462 w 404"/>
                <a:gd name="T63" fmla="*/ 9595 h 203"/>
                <a:gd name="T64" fmla="*/ 35462 w 404"/>
                <a:gd name="T65" fmla="*/ 9595 h 203"/>
                <a:gd name="T66" fmla="*/ 35462 w 404"/>
                <a:gd name="T67" fmla="*/ 9595 h 203"/>
                <a:gd name="T68" fmla="*/ 35462 w 404"/>
                <a:gd name="T69" fmla="*/ 9595 h 203"/>
                <a:gd name="T70" fmla="*/ 35462 w 404"/>
                <a:gd name="T71" fmla="*/ 9595 h 203"/>
                <a:gd name="T72" fmla="*/ 35462 w 404"/>
                <a:gd name="T73" fmla="*/ 9595 h 203"/>
                <a:gd name="T74" fmla="*/ 0 w 404"/>
                <a:gd name="T75" fmla="*/ 9595 h 203"/>
                <a:gd name="T76" fmla="*/ 0 w 404"/>
                <a:gd name="T77" fmla="*/ 9595 h 203"/>
                <a:gd name="T78" fmla="*/ 35462 w 404"/>
                <a:gd name="T79" fmla="*/ 9595 h 203"/>
                <a:gd name="T80" fmla="*/ 35462 w 404"/>
                <a:gd name="T81" fmla="*/ 9595 h 203"/>
                <a:gd name="T82" fmla="*/ 35462 w 404"/>
                <a:gd name="T83" fmla="*/ 9595 h 203"/>
                <a:gd name="T84" fmla="*/ 35462 w 404"/>
                <a:gd name="T85" fmla="*/ 9595 h 203"/>
                <a:gd name="T86" fmla="*/ 35462 w 404"/>
                <a:gd name="T87" fmla="*/ 9595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42" name="Freeform 39" descr="Wide upward diagonal"/>
            <p:cNvSpPr>
              <a:spLocks/>
            </p:cNvSpPr>
            <p:nvPr/>
          </p:nvSpPr>
          <p:spPr bwMode="auto">
            <a:xfrm>
              <a:off x="3749" y="3360"/>
              <a:ext cx="221" cy="172"/>
            </a:xfrm>
            <a:custGeom>
              <a:avLst/>
              <a:gdLst>
                <a:gd name="T0" fmla="*/ 35234 w 440"/>
                <a:gd name="T1" fmla="*/ 11138 h 368"/>
                <a:gd name="T2" fmla="*/ 35234 w 440"/>
                <a:gd name="T3" fmla="*/ 11138 h 368"/>
                <a:gd name="T4" fmla="*/ 35234 w 440"/>
                <a:gd name="T5" fmla="*/ 11138 h 368"/>
                <a:gd name="T6" fmla="*/ 35234 w 440"/>
                <a:gd name="T7" fmla="*/ 11138 h 368"/>
                <a:gd name="T8" fmla="*/ 35234 w 440"/>
                <a:gd name="T9" fmla="*/ 11138 h 368"/>
                <a:gd name="T10" fmla="*/ 35234 w 440"/>
                <a:gd name="T11" fmla="*/ 11138 h 368"/>
                <a:gd name="T12" fmla="*/ 35234 w 440"/>
                <a:gd name="T13" fmla="*/ 11138 h 368"/>
                <a:gd name="T14" fmla="*/ 35234 w 440"/>
                <a:gd name="T15" fmla="*/ 11138 h 368"/>
                <a:gd name="T16" fmla="*/ 35234 w 440"/>
                <a:gd name="T17" fmla="*/ 11138 h 368"/>
                <a:gd name="T18" fmla="*/ 35234 w 440"/>
                <a:gd name="T19" fmla="*/ 11138 h 368"/>
                <a:gd name="T20" fmla="*/ 35234 w 440"/>
                <a:gd name="T21" fmla="*/ 11138 h 368"/>
                <a:gd name="T22" fmla="*/ 35234 w 440"/>
                <a:gd name="T23" fmla="*/ 11138 h 368"/>
                <a:gd name="T24" fmla="*/ 35234 w 440"/>
                <a:gd name="T25" fmla="*/ 11138 h 368"/>
                <a:gd name="T26" fmla="*/ 35234 w 440"/>
                <a:gd name="T27" fmla="*/ 11138 h 368"/>
                <a:gd name="T28" fmla="*/ 35234 w 440"/>
                <a:gd name="T29" fmla="*/ 11138 h 368"/>
                <a:gd name="T30" fmla="*/ 35234 w 440"/>
                <a:gd name="T31" fmla="*/ 11138 h 368"/>
                <a:gd name="T32" fmla="*/ 35234 w 440"/>
                <a:gd name="T33" fmla="*/ 11138 h 368"/>
                <a:gd name="T34" fmla="*/ 35234 w 440"/>
                <a:gd name="T35" fmla="*/ 11138 h 368"/>
                <a:gd name="T36" fmla="*/ 35234 w 440"/>
                <a:gd name="T37" fmla="*/ 11138 h 368"/>
                <a:gd name="T38" fmla="*/ 35234 w 440"/>
                <a:gd name="T39" fmla="*/ 11138 h 368"/>
                <a:gd name="T40" fmla="*/ 35234 w 440"/>
                <a:gd name="T41" fmla="*/ 11138 h 368"/>
                <a:gd name="T42" fmla="*/ 35234 w 440"/>
                <a:gd name="T43" fmla="*/ 11138 h 368"/>
                <a:gd name="T44" fmla="*/ 35234 w 440"/>
                <a:gd name="T45" fmla="*/ 11138 h 368"/>
                <a:gd name="T46" fmla="*/ 35234 w 440"/>
                <a:gd name="T47" fmla="*/ 11138 h 368"/>
                <a:gd name="T48" fmla="*/ 35234 w 440"/>
                <a:gd name="T49" fmla="*/ 11138 h 368"/>
                <a:gd name="T50" fmla="*/ 35234 w 440"/>
                <a:gd name="T51" fmla="*/ 11138 h 368"/>
                <a:gd name="T52" fmla="*/ 35234 w 440"/>
                <a:gd name="T53" fmla="*/ 11138 h 368"/>
                <a:gd name="T54" fmla="*/ 35234 w 440"/>
                <a:gd name="T55" fmla="*/ 11138 h 368"/>
                <a:gd name="T56" fmla="*/ 35234 w 440"/>
                <a:gd name="T57" fmla="*/ 11138 h 368"/>
                <a:gd name="T58" fmla="*/ 35234 w 440"/>
                <a:gd name="T59" fmla="*/ 11138 h 368"/>
                <a:gd name="T60" fmla="*/ 35234 w 440"/>
                <a:gd name="T61" fmla="*/ 11138 h 368"/>
                <a:gd name="T62" fmla="*/ 35234 w 440"/>
                <a:gd name="T63" fmla="*/ 11138 h 368"/>
                <a:gd name="T64" fmla="*/ 35234 w 440"/>
                <a:gd name="T65" fmla="*/ 11138 h 368"/>
                <a:gd name="T66" fmla="*/ 35234 w 440"/>
                <a:gd name="T67" fmla="*/ 11138 h 368"/>
                <a:gd name="T68" fmla="*/ 35234 w 440"/>
                <a:gd name="T69" fmla="*/ 11138 h 368"/>
                <a:gd name="T70" fmla="*/ 35234 w 440"/>
                <a:gd name="T71" fmla="*/ 11138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43" name="Freeform 41" descr="Wide upward diagonal"/>
            <p:cNvSpPr>
              <a:spLocks/>
            </p:cNvSpPr>
            <p:nvPr/>
          </p:nvSpPr>
          <p:spPr bwMode="auto">
            <a:xfrm>
              <a:off x="3684" y="3149"/>
              <a:ext cx="319" cy="246"/>
            </a:xfrm>
            <a:custGeom>
              <a:avLst/>
              <a:gdLst>
                <a:gd name="T0" fmla="*/ 37164 w 633"/>
                <a:gd name="T1" fmla="*/ 10586 h 528"/>
                <a:gd name="T2" fmla="*/ 37164 w 633"/>
                <a:gd name="T3" fmla="*/ 10586 h 528"/>
                <a:gd name="T4" fmla="*/ 37164 w 633"/>
                <a:gd name="T5" fmla="*/ 10586 h 528"/>
                <a:gd name="T6" fmla="*/ 37164 w 633"/>
                <a:gd name="T7" fmla="*/ 10586 h 528"/>
                <a:gd name="T8" fmla="*/ 37164 w 633"/>
                <a:gd name="T9" fmla="*/ 10586 h 528"/>
                <a:gd name="T10" fmla="*/ 0 w 633"/>
                <a:gd name="T11" fmla="*/ 10586 h 528"/>
                <a:gd name="T12" fmla="*/ 37164 w 633"/>
                <a:gd name="T13" fmla="*/ 10586 h 528"/>
                <a:gd name="T14" fmla="*/ 37164 w 633"/>
                <a:gd name="T15" fmla="*/ 10586 h 528"/>
                <a:gd name="T16" fmla="*/ 37164 w 633"/>
                <a:gd name="T17" fmla="*/ 10586 h 528"/>
                <a:gd name="T18" fmla="*/ 37164 w 633"/>
                <a:gd name="T19" fmla="*/ 10586 h 528"/>
                <a:gd name="T20" fmla="*/ 37164 w 633"/>
                <a:gd name="T21" fmla="*/ 10586 h 528"/>
                <a:gd name="T22" fmla="*/ 37164 w 633"/>
                <a:gd name="T23" fmla="*/ 10586 h 528"/>
                <a:gd name="T24" fmla="*/ 37164 w 633"/>
                <a:gd name="T25" fmla="*/ 10586 h 528"/>
                <a:gd name="T26" fmla="*/ 37164 w 633"/>
                <a:gd name="T27" fmla="*/ 10586 h 528"/>
                <a:gd name="T28" fmla="*/ 37164 w 633"/>
                <a:gd name="T29" fmla="*/ 10586 h 528"/>
                <a:gd name="T30" fmla="*/ 37164 w 633"/>
                <a:gd name="T31" fmla="*/ 10586 h 528"/>
                <a:gd name="T32" fmla="*/ 37164 w 633"/>
                <a:gd name="T33" fmla="*/ 10586 h 528"/>
                <a:gd name="T34" fmla="*/ 37164 w 633"/>
                <a:gd name="T35" fmla="*/ 10586 h 528"/>
                <a:gd name="T36" fmla="*/ 37164 w 633"/>
                <a:gd name="T37" fmla="*/ 10586 h 528"/>
                <a:gd name="T38" fmla="*/ 37164 w 633"/>
                <a:gd name="T39" fmla="*/ 10586 h 528"/>
                <a:gd name="T40" fmla="*/ 37164 w 633"/>
                <a:gd name="T41" fmla="*/ 10586 h 528"/>
                <a:gd name="T42" fmla="*/ 37164 w 633"/>
                <a:gd name="T43" fmla="*/ 10586 h 528"/>
                <a:gd name="T44" fmla="*/ 37164 w 633"/>
                <a:gd name="T45" fmla="*/ 10586 h 528"/>
                <a:gd name="T46" fmla="*/ 37164 w 633"/>
                <a:gd name="T47" fmla="*/ 10586 h 528"/>
                <a:gd name="T48" fmla="*/ 37164 w 633"/>
                <a:gd name="T49" fmla="*/ 10586 h 528"/>
                <a:gd name="T50" fmla="*/ 37164 w 633"/>
                <a:gd name="T51" fmla="*/ 10586 h 528"/>
                <a:gd name="T52" fmla="*/ 37164 w 633"/>
                <a:gd name="T53" fmla="*/ 10586 h 528"/>
                <a:gd name="T54" fmla="*/ 37164 w 633"/>
                <a:gd name="T55" fmla="*/ 10586 h 528"/>
                <a:gd name="T56" fmla="*/ 37164 w 633"/>
                <a:gd name="T57" fmla="*/ 10586 h 528"/>
                <a:gd name="T58" fmla="*/ 37164 w 633"/>
                <a:gd name="T59" fmla="*/ 10586 h 528"/>
                <a:gd name="T60" fmla="*/ 37164 w 633"/>
                <a:gd name="T61" fmla="*/ 10586 h 528"/>
                <a:gd name="T62" fmla="*/ 37164 w 633"/>
                <a:gd name="T63" fmla="*/ 10586 h 528"/>
                <a:gd name="T64" fmla="*/ 37164 w 633"/>
                <a:gd name="T65" fmla="*/ 10586 h 528"/>
                <a:gd name="T66" fmla="*/ 37164 w 633"/>
                <a:gd name="T67" fmla="*/ 10586 h 528"/>
                <a:gd name="T68" fmla="*/ 37164 w 633"/>
                <a:gd name="T69" fmla="*/ 10586 h 528"/>
                <a:gd name="T70" fmla="*/ 37164 w 633"/>
                <a:gd name="T71" fmla="*/ 10586 h 528"/>
                <a:gd name="T72" fmla="*/ 37164 w 633"/>
                <a:gd name="T73" fmla="*/ 10586 h 528"/>
                <a:gd name="T74" fmla="*/ 37164 w 633"/>
                <a:gd name="T75" fmla="*/ 10586 h 528"/>
                <a:gd name="T76" fmla="*/ 37164 w 633"/>
                <a:gd name="T77" fmla="*/ 10586 h 528"/>
                <a:gd name="T78" fmla="*/ 37164 w 633"/>
                <a:gd name="T79" fmla="*/ 10586 h 528"/>
                <a:gd name="T80" fmla="*/ 37164 w 633"/>
                <a:gd name="T81" fmla="*/ 10586 h 528"/>
                <a:gd name="T82" fmla="*/ 37164 w 633"/>
                <a:gd name="T83" fmla="*/ 0 h 528"/>
                <a:gd name="T84" fmla="*/ 37164 w 633"/>
                <a:gd name="T85" fmla="*/ 10586 h 528"/>
                <a:gd name="T86" fmla="*/ 37164 w 633"/>
                <a:gd name="T87" fmla="*/ 10586 h 528"/>
                <a:gd name="T88" fmla="*/ 37164 w 633"/>
                <a:gd name="T89" fmla="*/ 10586 h 528"/>
                <a:gd name="T90" fmla="*/ 37164 w 633"/>
                <a:gd name="T91" fmla="*/ 10586 h 528"/>
                <a:gd name="T92" fmla="*/ 37164 w 633"/>
                <a:gd name="T93" fmla="*/ 10586 h 528"/>
                <a:gd name="T94" fmla="*/ 37164 w 633"/>
                <a:gd name="T95" fmla="*/ 10586 h 528"/>
                <a:gd name="T96" fmla="*/ 37164 w 633"/>
                <a:gd name="T97" fmla="*/ 10586 h 528"/>
                <a:gd name="T98" fmla="*/ 37164 w 633"/>
                <a:gd name="T99" fmla="*/ 10586 h 528"/>
                <a:gd name="T100" fmla="*/ 37164 w 633"/>
                <a:gd name="T101" fmla="*/ 10586 h 528"/>
                <a:gd name="T102" fmla="*/ 37164 w 633"/>
                <a:gd name="T103" fmla="*/ 10586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44" name="Freeform 42"/>
            <p:cNvSpPr>
              <a:spLocks/>
            </p:cNvSpPr>
            <p:nvPr/>
          </p:nvSpPr>
          <p:spPr bwMode="auto">
            <a:xfrm>
              <a:off x="3693" y="3694"/>
              <a:ext cx="107" cy="100"/>
            </a:xfrm>
            <a:custGeom>
              <a:avLst/>
              <a:gdLst>
                <a:gd name="T0" fmla="*/ 38080 w 212"/>
                <a:gd name="T1" fmla="*/ 10302 h 215"/>
                <a:gd name="T2" fmla="*/ 38080 w 212"/>
                <a:gd name="T3" fmla="*/ 10302 h 215"/>
                <a:gd name="T4" fmla="*/ 38080 w 212"/>
                <a:gd name="T5" fmla="*/ 10302 h 215"/>
                <a:gd name="T6" fmla="*/ 38080 w 212"/>
                <a:gd name="T7" fmla="*/ 10302 h 215"/>
                <a:gd name="T8" fmla="*/ 38080 w 212"/>
                <a:gd name="T9" fmla="*/ 10302 h 215"/>
                <a:gd name="T10" fmla="*/ 0 w 212"/>
                <a:gd name="T11" fmla="*/ 10302 h 215"/>
                <a:gd name="T12" fmla="*/ 38080 w 212"/>
                <a:gd name="T13" fmla="*/ 10302 h 215"/>
                <a:gd name="T14" fmla="*/ 38080 w 212"/>
                <a:gd name="T15" fmla="*/ 10302 h 215"/>
                <a:gd name="T16" fmla="*/ 38080 w 212"/>
                <a:gd name="T17" fmla="*/ 10302 h 215"/>
                <a:gd name="T18" fmla="*/ 38080 w 212"/>
                <a:gd name="T19" fmla="*/ 10302 h 215"/>
                <a:gd name="T20" fmla="*/ 38080 w 212"/>
                <a:gd name="T21" fmla="*/ 10302 h 215"/>
                <a:gd name="T22" fmla="*/ 38080 w 212"/>
                <a:gd name="T23" fmla="*/ 10302 h 215"/>
                <a:gd name="T24" fmla="*/ 38080 w 212"/>
                <a:gd name="T25" fmla="*/ 10302 h 215"/>
                <a:gd name="T26" fmla="*/ 38080 w 212"/>
                <a:gd name="T27" fmla="*/ 10302 h 215"/>
                <a:gd name="T28" fmla="*/ 38080 w 212"/>
                <a:gd name="T29" fmla="*/ 10302 h 215"/>
                <a:gd name="T30" fmla="*/ 38080 w 212"/>
                <a:gd name="T31" fmla="*/ 10302 h 215"/>
                <a:gd name="T32" fmla="*/ 38080 w 212"/>
                <a:gd name="T33" fmla="*/ 10302 h 215"/>
                <a:gd name="T34" fmla="*/ 38080 w 212"/>
                <a:gd name="T35" fmla="*/ 10302 h 215"/>
                <a:gd name="T36" fmla="*/ 38080 w 212"/>
                <a:gd name="T37" fmla="*/ 10302 h 215"/>
                <a:gd name="T38" fmla="*/ 38080 w 212"/>
                <a:gd name="T39" fmla="*/ 10302 h 215"/>
                <a:gd name="T40" fmla="*/ 38080 w 212"/>
                <a:gd name="T41" fmla="*/ 10302 h 215"/>
                <a:gd name="T42" fmla="*/ 38080 w 212"/>
                <a:gd name="T43" fmla="*/ 10302 h 215"/>
                <a:gd name="T44" fmla="*/ 38080 w 212"/>
                <a:gd name="T45" fmla="*/ 10302 h 215"/>
                <a:gd name="T46" fmla="*/ 38080 w 212"/>
                <a:gd name="T47" fmla="*/ 10302 h 215"/>
                <a:gd name="T48" fmla="*/ 38080 w 212"/>
                <a:gd name="T49" fmla="*/ 10302 h 215"/>
                <a:gd name="T50" fmla="*/ 38080 w 212"/>
                <a:gd name="T51" fmla="*/ 10302 h 215"/>
                <a:gd name="T52" fmla="*/ 38080 w 212"/>
                <a:gd name="T53" fmla="*/ 10302 h 215"/>
                <a:gd name="T54" fmla="*/ 38080 w 212"/>
                <a:gd name="T55" fmla="*/ 10302 h 215"/>
                <a:gd name="T56" fmla="*/ 38080 w 212"/>
                <a:gd name="T57" fmla="*/ 10302 h 215"/>
                <a:gd name="T58" fmla="*/ 38080 w 212"/>
                <a:gd name="T59" fmla="*/ 10302 h 215"/>
                <a:gd name="T60" fmla="*/ 38080 w 212"/>
                <a:gd name="T61" fmla="*/ 10302 h 215"/>
                <a:gd name="T62" fmla="*/ 38080 w 212"/>
                <a:gd name="T63" fmla="*/ 10302 h 215"/>
                <a:gd name="T64" fmla="*/ 38080 w 212"/>
                <a:gd name="T65" fmla="*/ 10302 h 215"/>
                <a:gd name="T66" fmla="*/ 38080 w 212"/>
                <a:gd name="T67" fmla="*/ 10302 h 215"/>
                <a:gd name="T68" fmla="*/ 38080 w 212"/>
                <a:gd name="T69" fmla="*/ 10302 h 215"/>
                <a:gd name="T70" fmla="*/ 38080 w 212"/>
                <a:gd name="T71" fmla="*/ 10302 h 215"/>
                <a:gd name="T72" fmla="*/ 38080 w 212"/>
                <a:gd name="T73" fmla="*/ 10302 h 215"/>
                <a:gd name="T74" fmla="*/ 38080 w 212"/>
                <a:gd name="T75" fmla="*/ 10302 h 215"/>
                <a:gd name="T76" fmla="*/ 38080 w 212"/>
                <a:gd name="T77" fmla="*/ 10302 h 215"/>
                <a:gd name="T78" fmla="*/ 38080 w 212"/>
                <a:gd name="T79" fmla="*/ 0 h 215"/>
                <a:gd name="T80" fmla="*/ 38080 w 212"/>
                <a:gd name="T81" fmla="*/ 10302 h 215"/>
                <a:gd name="T82" fmla="*/ 38080 w 212"/>
                <a:gd name="T83" fmla="*/ 10302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45" name="Freeform 43"/>
            <p:cNvSpPr>
              <a:spLocks/>
            </p:cNvSpPr>
            <p:nvPr/>
          </p:nvSpPr>
          <p:spPr bwMode="auto">
            <a:xfrm>
              <a:off x="3657" y="3491"/>
              <a:ext cx="248" cy="236"/>
            </a:xfrm>
            <a:custGeom>
              <a:avLst/>
              <a:gdLst>
                <a:gd name="T0" fmla="*/ 36108 w 493"/>
                <a:gd name="T1" fmla="*/ 10433 h 507"/>
                <a:gd name="T2" fmla="*/ 36108 w 493"/>
                <a:gd name="T3" fmla="*/ 10433 h 507"/>
                <a:gd name="T4" fmla="*/ 36108 w 493"/>
                <a:gd name="T5" fmla="*/ 10433 h 507"/>
                <a:gd name="T6" fmla="*/ 36108 w 493"/>
                <a:gd name="T7" fmla="*/ 10433 h 507"/>
                <a:gd name="T8" fmla="*/ 0 w 493"/>
                <a:gd name="T9" fmla="*/ 10433 h 507"/>
                <a:gd name="T10" fmla="*/ 36108 w 493"/>
                <a:gd name="T11" fmla="*/ 10433 h 507"/>
                <a:gd name="T12" fmla="*/ 36108 w 493"/>
                <a:gd name="T13" fmla="*/ 10433 h 507"/>
                <a:gd name="T14" fmla="*/ 36108 w 493"/>
                <a:gd name="T15" fmla="*/ 10433 h 507"/>
                <a:gd name="T16" fmla="*/ 36108 w 493"/>
                <a:gd name="T17" fmla="*/ 10433 h 507"/>
                <a:gd name="T18" fmla="*/ 36108 w 493"/>
                <a:gd name="T19" fmla="*/ 10433 h 507"/>
                <a:gd name="T20" fmla="*/ 36108 w 493"/>
                <a:gd name="T21" fmla="*/ 10433 h 507"/>
                <a:gd name="T22" fmla="*/ 36108 w 493"/>
                <a:gd name="T23" fmla="*/ 10433 h 507"/>
                <a:gd name="T24" fmla="*/ 36108 w 493"/>
                <a:gd name="T25" fmla="*/ 10433 h 507"/>
                <a:gd name="T26" fmla="*/ 36108 w 493"/>
                <a:gd name="T27" fmla="*/ 10433 h 507"/>
                <a:gd name="T28" fmla="*/ 36108 w 493"/>
                <a:gd name="T29" fmla="*/ 10433 h 507"/>
                <a:gd name="T30" fmla="*/ 36108 w 493"/>
                <a:gd name="T31" fmla="*/ 10433 h 507"/>
                <a:gd name="T32" fmla="*/ 36108 w 493"/>
                <a:gd name="T33" fmla="*/ 10433 h 507"/>
                <a:gd name="T34" fmla="*/ 36108 w 493"/>
                <a:gd name="T35" fmla="*/ 10433 h 507"/>
                <a:gd name="T36" fmla="*/ 36108 w 493"/>
                <a:gd name="T37" fmla="*/ 10433 h 507"/>
                <a:gd name="T38" fmla="*/ 36108 w 493"/>
                <a:gd name="T39" fmla="*/ 10433 h 507"/>
                <a:gd name="T40" fmla="*/ 36108 w 493"/>
                <a:gd name="T41" fmla="*/ 10433 h 507"/>
                <a:gd name="T42" fmla="*/ 36108 w 493"/>
                <a:gd name="T43" fmla="*/ 10433 h 507"/>
                <a:gd name="T44" fmla="*/ 36108 w 493"/>
                <a:gd name="T45" fmla="*/ 10433 h 507"/>
                <a:gd name="T46" fmla="*/ 36108 w 493"/>
                <a:gd name="T47" fmla="*/ 10433 h 507"/>
                <a:gd name="T48" fmla="*/ 36108 w 493"/>
                <a:gd name="T49" fmla="*/ 10433 h 507"/>
                <a:gd name="T50" fmla="*/ 36108 w 493"/>
                <a:gd name="T51" fmla="*/ 10433 h 507"/>
                <a:gd name="T52" fmla="*/ 36108 w 493"/>
                <a:gd name="T53" fmla="*/ 10433 h 507"/>
                <a:gd name="T54" fmla="*/ 36108 w 493"/>
                <a:gd name="T55" fmla="*/ 10433 h 507"/>
                <a:gd name="T56" fmla="*/ 36108 w 493"/>
                <a:gd name="T57" fmla="*/ 10433 h 507"/>
                <a:gd name="T58" fmla="*/ 36108 w 493"/>
                <a:gd name="T59" fmla="*/ 10433 h 507"/>
                <a:gd name="T60" fmla="*/ 36108 w 493"/>
                <a:gd name="T61" fmla="*/ 10433 h 507"/>
                <a:gd name="T62" fmla="*/ 36108 w 493"/>
                <a:gd name="T63" fmla="*/ 10433 h 507"/>
                <a:gd name="T64" fmla="*/ 36108 w 493"/>
                <a:gd name="T65" fmla="*/ 10433 h 507"/>
                <a:gd name="T66" fmla="*/ 36108 w 493"/>
                <a:gd name="T67" fmla="*/ 10433 h 507"/>
                <a:gd name="T68" fmla="*/ 36108 w 493"/>
                <a:gd name="T69" fmla="*/ 10433 h 507"/>
                <a:gd name="T70" fmla="*/ 36108 w 493"/>
                <a:gd name="T71" fmla="*/ 10433 h 507"/>
                <a:gd name="T72" fmla="*/ 36108 w 493"/>
                <a:gd name="T73" fmla="*/ 10433 h 507"/>
                <a:gd name="T74" fmla="*/ 36108 w 493"/>
                <a:gd name="T75" fmla="*/ 10433 h 507"/>
                <a:gd name="T76" fmla="*/ 36108 w 493"/>
                <a:gd name="T77" fmla="*/ 10433 h 507"/>
                <a:gd name="T78" fmla="*/ 36108 w 493"/>
                <a:gd name="T79" fmla="*/ 10433 h 507"/>
                <a:gd name="T80" fmla="*/ 36108 w 493"/>
                <a:gd name="T81" fmla="*/ 10433 h 507"/>
                <a:gd name="T82" fmla="*/ 36108 w 493"/>
                <a:gd name="T83" fmla="*/ 10433 h 507"/>
                <a:gd name="T84" fmla="*/ 36108 w 493"/>
                <a:gd name="T85" fmla="*/ 10433 h 507"/>
                <a:gd name="T86" fmla="*/ 36108 w 493"/>
                <a:gd name="T87" fmla="*/ 10433 h 507"/>
                <a:gd name="T88" fmla="*/ 36108 w 493"/>
                <a:gd name="T89" fmla="*/ 10433 h 507"/>
                <a:gd name="T90" fmla="*/ 36108 w 493"/>
                <a:gd name="T91" fmla="*/ 10433 h 507"/>
                <a:gd name="T92" fmla="*/ 36108 w 493"/>
                <a:gd name="T93" fmla="*/ 10433 h 507"/>
                <a:gd name="T94" fmla="*/ 36108 w 493"/>
                <a:gd name="T95" fmla="*/ 10433 h 507"/>
                <a:gd name="T96" fmla="*/ 36108 w 493"/>
                <a:gd name="T97" fmla="*/ 0 h 507"/>
                <a:gd name="T98" fmla="*/ 36108 w 493"/>
                <a:gd name="T99" fmla="*/ 10433 h 507"/>
                <a:gd name="T100" fmla="*/ 36108 w 493"/>
                <a:gd name="T101" fmla="*/ 10433 h 507"/>
                <a:gd name="T102" fmla="*/ 36108 w 493"/>
                <a:gd name="T103" fmla="*/ 10433 h 507"/>
                <a:gd name="T104" fmla="*/ 36108 w 493"/>
                <a:gd name="T105" fmla="*/ 10433 h 507"/>
                <a:gd name="T106" fmla="*/ 36108 w 493"/>
                <a:gd name="T107" fmla="*/ 10433 h 507"/>
                <a:gd name="T108" fmla="*/ 36108 w 493"/>
                <a:gd name="T109" fmla="*/ 10433 h 507"/>
                <a:gd name="T110" fmla="*/ 36108 w 493"/>
                <a:gd name="T111" fmla="*/ 10433 h 507"/>
                <a:gd name="T112" fmla="*/ 36108 w 493"/>
                <a:gd name="T113" fmla="*/ 10433 h 507"/>
                <a:gd name="T114" fmla="*/ 36108 w 493"/>
                <a:gd name="T115" fmla="*/ 10433 h 507"/>
                <a:gd name="T116" fmla="*/ 36108 w 493"/>
                <a:gd name="T117" fmla="*/ 10433 h 507"/>
                <a:gd name="T118" fmla="*/ 36108 w 493"/>
                <a:gd name="T119" fmla="*/ 10433 h 507"/>
                <a:gd name="T120" fmla="*/ 36108 w 493"/>
                <a:gd name="T121" fmla="*/ 10433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46" name="Freeform 44"/>
            <p:cNvSpPr>
              <a:spLocks/>
            </p:cNvSpPr>
            <p:nvPr/>
          </p:nvSpPr>
          <p:spPr bwMode="auto">
            <a:xfrm>
              <a:off x="3801" y="3832"/>
              <a:ext cx="117" cy="33"/>
            </a:xfrm>
            <a:custGeom>
              <a:avLst/>
              <a:gdLst>
                <a:gd name="T0" fmla="*/ 43178 w 230"/>
                <a:gd name="T1" fmla="*/ 10186 h 71"/>
                <a:gd name="T2" fmla="*/ 43178 w 230"/>
                <a:gd name="T3" fmla="*/ 10186 h 71"/>
                <a:gd name="T4" fmla="*/ 43178 w 230"/>
                <a:gd name="T5" fmla="*/ 10186 h 71"/>
                <a:gd name="T6" fmla="*/ 43178 w 230"/>
                <a:gd name="T7" fmla="*/ 10186 h 71"/>
                <a:gd name="T8" fmla="*/ 43178 w 230"/>
                <a:gd name="T9" fmla="*/ 10186 h 71"/>
                <a:gd name="T10" fmla="*/ 43178 w 230"/>
                <a:gd name="T11" fmla="*/ 10186 h 71"/>
                <a:gd name="T12" fmla="*/ 43178 w 230"/>
                <a:gd name="T13" fmla="*/ 10186 h 71"/>
                <a:gd name="T14" fmla="*/ 43178 w 230"/>
                <a:gd name="T15" fmla="*/ 10186 h 71"/>
                <a:gd name="T16" fmla="*/ 43178 w 230"/>
                <a:gd name="T17" fmla="*/ 10186 h 71"/>
                <a:gd name="T18" fmla="*/ 43178 w 230"/>
                <a:gd name="T19" fmla="*/ 10186 h 71"/>
                <a:gd name="T20" fmla="*/ 43178 w 230"/>
                <a:gd name="T21" fmla="*/ 10186 h 71"/>
                <a:gd name="T22" fmla="*/ 43178 w 230"/>
                <a:gd name="T23" fmla="*/ 10186 h 71"/>
                <a:gd name="T24" fmla="*/ 43178 w 230"/>
                <a:gd name="T25" fmla="*/ 10186 h 71"/>
                <a:gd name="T26" fmla="*/ 43178 w 230"/>
                <a:gd name="T27" fmla="*/ 10186 h 71"/>
                <a:gd name="T28" fmla="*/ 43178 w 230"/>
                <a:gd name="T29" fmla="*/ 10186 h 71"/>
                <a:gd name="T30" fmla="*/ 43178 w 230"/>
                <a:gd name="T31" fmla="*/ 10186 h 71"/>
                <a:gd name="T32" fmla="*/ 43178 w 230"/>
                <a:gd name="T33" fmla="*/ 10186 h 71"/>
                <a:gd name="T34" fmla="*/ 43178 w 230"/>
                <a:gd name="T35" fmla="*/ 10186 h 71"/>
                <a:gd name="T36" fmla="*/ 43178 w 230"/>
                <a:gd name="T37" fmla="*/ 10186 h 71"/>
                <a:gd name="T38" fmla="*/ 43178 w 230"/>
                <a:gd name="T39" fmla="*/ 10186 h 71"/>
                <a:gd name="T40" fmla="*/ 43178 w 230"/>
                <a:gd name="T41" fmla="*/ 10186 h 71"/>
                <a:gd name="T42" fmla="*/ 43178 w 230"/>
                <a:gd name="T43" fmla="*/ 10186 h 71"/>
                <a:gd name="T44" fmla="*/ 43178 w 230"/>
                <a:gd name="T45" fmla="*/ 10186 h 71"/>
                <a:gd name="T46" fmla="*/ 43178 w 230"/>
                <a:gd name="T47" fmla="*/ 10186 h 71"/>
                <a:gd name="T48" fmla="*/ 0 w 230"/>
                <a:gd name="T49" fmla="*/ 10186 h 71"/>
                <a:gd name="T50" fmla="*/ 43178 w 230"/>
                <a:gd name="T51" fmla="*/ 0 h 71"/>
                <a:gd name="T52" fmla="*/ 43178 w 230"/>
                <a:gd name="T53" fmla="*/ 10186 h 71"/>
                <a:gd name="T54" fmla="*/ 43178 w 230"/>
                <a:gd name="T55" fmla="*/ 10186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47" name="Freeform 45"/>
            <p:cNvSpPr>
              <a:spLocks/>
            </p:cNvSpPr>
            <p:nvPr/>
          </p:nvSpPr>
          <p:spPr bwMode="auto">
            <a:xfrm>
              <a:off x="3849" y="3591"/>
              <a:ext cx="18" cy="17"/>
            </a:xfrm>
            <a:custGeom>
              <a:avLst/>
              <a:gdLst>
                <a:gd name="T0" fmla="*/ 81776 w 34"/>
                <a:gd name="T1" fmla="*/ 0 h 36"/>
                <a:gd name="T2" fmla="*/ 81776 w 34"/>
                <a:gd name="T3" fmla="*/ 0 h 36"/>
                <a:gd name="T4" fmla="*/ 81776 w 34"/>
                <a:gd name="T5" fmla="*/ 13130 h 36"/>
                <a:gd name="T6" fmla="*/ 0 w 34"/>
                <a:gd name="T7" fmla="*/ 13130 h 36"/>
                <a:gd name="T8" fmla="*/ 0 w 34"/>
                <a:gd name="T9" fmla="*/ 13130 h 36"/>
                <a:gd name="T10" fmla="*/ 81776 w 34"/>
                <a:gd name="T11" fmla="*/ 13130 h 36"/>
                <a:gd name="T12" fmla="*/ 81776 w 34"/>
                <a:gd name="T13" fmla="*/ 13130 h 36"/>
                <a:gd name="T14" fmla="*/ 81776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48" name="Freeform 46"/>
            <p:cNvSpPr>
              <a:spLocks/>
            </p:cNvSpPr>
            <p:nvPr/>
          </p:nvSpPr>
          <p:spPr bwMode="auto">
            <a:xfrm>
              <a:off x="3882" y="3620"/>
              <a:ext cx="31" cy="23"/>
            </a:xfrm>
            <a:custGeom>
              <a:avLst/>
              <a:gdLst>
                <a:gd name="T0" fmla="*/ 72458 w 59"/>
                <a:gd name="T1" fmla="*/ 0 h 49"/>
                <a:gd name="T2" fmla="*/ 72458 w 59"/>
                <a:gd name="T3" fmla="*/ 11924 h 49"/>
                <a:gd name="T4" fmla="*/ 72458 w 59"/>
                <a:gd name="T5" fmla="*/ 11924 h 49"/>
                <a:gd name="T6" fmla="*/ 72458 w 59"/>
                <a:gd name="T7" fmla="*/ 11924 h 49"/>
                <a:gd name="T8" fmla="*/ 72458 w 59"/>
                <a:gd name="T9" fmla="*/ 11924 h 49"/>
                <a:gd name="T10" fmla="*/ 72458 w 59"/>
                <a:gd name="T11" fmla="*/ 11924 h 49"/>
                <a:gd name="T12" fmla="*/ 72458 w 59"/>
                <a:gd name="T13" fmla="*/ 11924 h 49"/>
                <a:gd name="T14" fmla="*/ 72458 w 59"/>
                <a:gd name="T15" fmla="*/ 11924 h 49"/>
                <a:gd name="T16" fmla="*/ 72458 w 59"/>
                <a:gd name="T17" fmla="*/ 11924 h 49"/>
                <a:gd name="T18" fmla="*/ 72458 w 59"/>
                <a:gd name="T19" fmla="*/ 11924 h 49"/>
                <a:gd name="T20" fmla="*/ 72458 w 59"/>
                <a:gd name="T21" fmla="*/ 11924 h 49"/>
                <a:gd name="T22" fmla="*/ 0 w 59"/>
                <a:gd name="T23" fmla="*/ 11924 h 49"/>
                <a:gd name="T24" fmla="*/ 72458 w 59"/>
                <a:gd name="T25" fmla="*/ 11924 h 49"/>
                <a:gd name="T26" fmla="*/ 72458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49" name="Freeform 50"/>
            <p:cNvSpPr>
              <a:spLocks/>
            </p:cNvSpPr>
            <p:nvPr/>
          </p:nvSpPr>
          <p:spPr bwMode="auto">
            <a:xfrm>
              <a:off x="3664" y="3687"/>
              <a:ext cx="14" cy="16"/>
            </a:xfrm>
            <a:custGeom>
              <a:avLst/>
              <a:gdLst>
                <a:gd name="T0" fmla="*/ 32768 w 28"/>
                <a:gd name="T1" fmla="*/ 0 h 34"/>
                <a:gd name="T2" fmla="*/ 32768 w 28"/>
                <a:gd name="T3" fmla="*/ 12422 h 34"/>
                <a:gd name="T4" fmla="*/ 32768 w 28"/>
                <a:gd name="T5" fmla="*/ 12422 h 34"/>
                <a:gd name="T6" fmla="*/ 32768 w 28"/>
                <a:gd name="T7" fmla="*/ 12422 h 34"/>
                <a:gd name="T8" fmla="*/ 32768 w 28"/>
                <a:gd name="T9" fmla="*/ 12422 h 34"/>
                <a:gd name="T10" fmla="*/ 32768 w 28"/>
                <a:gd name="T11" fmla="*/ 12422 h 34"/>
                <a:gd name="T12" fmla="*/ 0 w 28"/>
                <a:gd name="T13" fmla="*/ 12422 h 34"/>
                <a:gd name="T14" fmla="*/ 32768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50" name="Freeform 51"/>
            <p:cNvSpPr>
              <a:spLocks/>
            </p:cNvSpPr>
            <p:nvPr/>
          </p:nvSpPr>
          <p:spPr bwMode="auto">
            <a:xfrm>
              <a:off x="3782" y="3654"/>
              <a:ext cx="61" cy="53"/>
            </a:xfrm>
            <a:custGeom>
              <a:avLst/>
              <a:gdLst>
                <a:gd name="T0" fmla="*/ 32768 w 122"/>
                <a:gd name="T1" fmla="*/ 0 h 114"/>
                <a:gd name="T2" fmla="*/ 0 w 122"/>
                <a:gd name="T3" fmla="*/ 10230 h 114"/>
                <a:gd name="T4" fmla="*/ 32768 w 122"/>
                <a:gd name="T5" fmla="*/ 10230 h 114"/>
                <a:gd name="T6" fmla="*/ 32768 w 122"/>
                <a:gd name="T7" fmla="*/ 10230 h 114"/>
                <a:gd name="T8" fmla="*/ 32768 w 122"/>
                <a:gd name="T9" fmla="*/ 10230 h 114"/>
                <a:gd name="T10" fmla="*/ 32768 w 122"/>
                <a:gd name="T11" fmla="*/ 10230 h 114"/>
                <a:gd name="T12" fmla="*/ 32768 w 122"/>
                <a:gd name="T13" fmla="*/ 10230 h 114"/>
                <a:gd name="T14" fmla="*/ 32768 w 122"/>
                <a:gd name="T15" fmla="*/ 10230 h 114"/>
                <a:gd name="T16" fmla="*/ 32768 w 122"/>
                <a:gd name="T17" fmla="*/ 10230 h 114"/>
                <a:gd name="T18" fmla="*/ 32768 w 122"/>
                <a:gd name="T19" fmla="*/ 10230 h 114"/>
                <a:gd name="T20" fmla="*/ 32768 w 122"/>
                <a:gd name="T21" fmla="*/ 10230 h 114"/>
                <a:gd name="T22" fmla="*/ 32768 w 122"/>
                <a:gd name="T23" fmla="*/ 10230 h 114"/>
                <a:gd name="T24" fmla="*/ 32768 w 122"/>
                <a:gd name="T25" fmla="*/ 10230 h 114"/>
                <a:gd name="T26" fmla="*/ 32768 w 122"/>
                <a:gd name="T27" fmla="*/ 10230 h 114"/>
                <a:gd name="T28" fmla="*/ 32768 w 122"/>
                <a:gd name="T29" fmla="*/ 10230 h 114"/>
                <a:gd name="T30" fmla="*/ 32768 w 122"/>
                <a:gd name="T31" fmla="*/ 10230 h 114"/>
                <a:gd name="T32" fmla="*/ 32768 w 122"/>
                <a:gd name="T33" fmla="*/ 10230 h 114"/>
                <a:gd name="T34" fmla="*/ 32768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51" name="Freeform 55"/>
            <p:cNvSpPr>
              <a:spLocks/>
            </p:cNvSpPr>
            <p:nvPr/>
          </p:nvSpPr>
          <p:spPr bwMode="auto">
            <a:xfrm>
              <a:off x="3972" y="3783"/>
              <a:ext cx="25" cy="20"/>
            </a:xfrm>
            <a:custGeom>
              <a:avLst/>
              <a:gdLst>
                <a:gd name="T0" fmla="*/ 45272 w 49"/>
                <a:gd name="T1" fmla="*/ 0 h 44"/>
                <a:gd name="T2" fmla="*/ 45272 w 49"/>
                <a:gd name="T3" fmla="*/ 7131 h 44"/>
                <a:gd name="T4" fmla="*/ 45272 w 49"/>
                <a:gd name="T5" fmla="*/ 7131 h 44"/>
                <a:gd name="T6" fmla="*/ 45272 w 49"/>
                <a:gd name="T7" fmla="*/ 7131 h 44"/>
                <a:gd name="T8" fmla="*/ 0 w 49"/>
                <a:gd name="T9" fmla="*/ 7131 h 44"/>
                <a:gd name="T10" fmla="*/ 45272 w 49"/>
                <a:gd name="T11" fmla="*/ 7131 h 44"/>
                <a:gd name="T12" fmla="*/ 45272 w 49"/>
                <a:gd name="T13" fmla="*/ 7131 h 44"/>
                <a:gd name="T14" fmla="*/ 45272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52" name="Freeform 58"/>
            <p:cNvSpPr>
              <a:spLocks/>
            </p:cNvSpPr>
            <p:nvPr/>
          </p:nvSpPr>
          <p:spPr bwMode="auto">
            <a:xfrm>
              <a:off x="3967" y="3752"/>
              <a:ext cx="27" cy="13"/>
            </a:xfrm>
            <a:custGeom>
              <a:avLst/>
              <a:gdLst>
                <a:gd name="T0" fmla="*/ 215720 w 48"/>
                <a:gd name="T1" fmla="*/ 10011 h 28"/>
                <a:gd name="T2" fmla="*/ 215720 w 48"/>
                <a:gd name="T3" fmla="*/ 10011 h 28"/>
                <a:gd name="T4" fmla="*/ 215720 w 48"/>
                <a:gd name="T5" fmla="*/ 10011 h 28"/>
                <a:gd name="T6" fmla="*/ 0 w 48"/>
                <a:gd name="T7" fmla="*/ 10011 h 28"/>
                <a:gd name="T8" fmla="*/ 215720 w 48"/>
                <a:gd name="T9" fmla="*/ 10011 h 28"/>
                <a:gd name="T10" fmla="*/ 215720 w 48"/>
                <a:gd name="T11" fmla="*/ 0 h 28"/>
                <a:gd name="T12" fmla="*/ 215720 w 48"/>
                <a:gd name="T13" fmla="*/ 10011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pic>
          <p:nvPicPr>
            <p:cNvPr id="153" name="Group 7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 y="3766"/>
              <a:ext cx="102"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75"/>
            <p:cNvSpPr>
              <a:spLocks/>
            </p:cNvSpPr>
            <p:nvPr/>
          </p:nvSpPr>
          <p:spPr bwMode="auto">
            <a:xfrm>
              <a:off x="3368" y="3785"/>
              <a:ext cx="15" cy="11"/>
            </a:xfrm>
            <a:custGeom>
              <a:avLst/>
              <a:gdLst>
                <a:gd name="T0" fmla="*/ 2781 w 35"/>
                <a:gd name="T1" fmla="*/ 394 h 29"/>
                <a:gd name="T2" fmla="*/ 2781 w 35"/>
                <a:gd name="T3" fmla="*/ 394 h 29"/>
                <a:gd name="T4" fmla="*/ 2781 w 35"/>
                <a:gd name="T5" fmla="*/ 394 h 29"/>
                <a:gd name="T6" fmla="*/ 2781 w 35"/>
                <a:gd name="T7" fmla="*/ 394 h 29"/>
                <a:gd name="T8" fmla="*/ 2781 w 35"/>
                <a:gd name="T9" fmla="*/ 394 h 29"/>
                <a:gd name="T10" fmla="*/ 2781 w 35"/>
                <a:gd name="T11" fmla="*/ 394 h 29"/>
                <a:gd name="T12" fmla="*/ 2781 w 35"/>
                <a:gd name="T13" fmla="*/ 394 h 29"/>
                <a:gd name="T14" fmla="*/ 0 w 35"/>
                <a:gd name="T15" fmla="*/ 394 h 29"/>
                <a:gd name="T16" fmla="*/ 2781 w 35"/>
                <a:gd name="T17" fmla="*/ 0 h 29"/>
                <a:gd name="T18" fmla="*/ 2781 w 35"/>
                <a:gd name="T19" fmla="*/ 394 h 29"/>
                <a:gd name="T20" fmla="*/ 2781 w 35"/>
                <a:gd name="T21" fmla="*/ 394 h 29"/>
                <a:gd name="T22" fmla="*/ 2781 w 35"/>
                <a:gd name="T23" fmla="*/ 39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9"/>
                <a:gd name="T38" fmla="*/ 35 w 35"/>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155" name="Group 309"/>
          <p:cNvGrpSpPr>
            <a:grpSpLocks/>
          </p:cNvGrpSpPr>
          <p:nvPr/>
        </p:nvGrpSpPr>
        <p:grpSpPr bwMode="auto">
          <a:xfrm>
            <a:off x="5167953" y="3973137"/>
            <a:ext cx="1010199" cy="1096295"/>
            <a:chOff x="840" y="2735"/>
            <a:chExt cx="720" cy="849"/>
          </a:xfrm>
        </p:grpSpPr>
        <p:sp>
          <p:nvSpPr>
            <p:cNvPr id="156" name="Freeform 16"/>
            <p:cNvSpPr>
              <a:spLocks/>
            </p:cNvSpPr>
            <p:nvPr/>
          </p:nvSpPr>
          <p:spPr bwMode="auto">
            <a:xfrm>
              <a:off x="861" y="3161"/>
              <a:ext cx="291" cy="423"/>
            </a:xfrm>
            <a:custGeom>
              <a:avLst/>
              <a:gdLst>
                <a:gd name="T0" fmla="*/ 26338 w 590"/>
                <a:gd name="T1" fmla="*/ 12617 h 898"/>
                <a:gd name="T2" fmla="*/ 26338 w 590"/>
                <a:gd name="T3" fmla="*/ 12617 h 898"/>
                <a:gd name="T4" fmla="*/ 26338 w 590"/>
                <a:gd name="T5" fmla="*/ 12617 h 898"/>
                <a:gd name="T6" fmla="*/ 26338 w 590"/>
                <a:gd name="T7" fmla="*/ 12617 h 898"/>
                <a:gd name="T8" fmla="*/ 26338 w 590"/>
                <a:gd name="T9" fmla="*/ 12617 h 898"/>
                <a:gd name="T10" fmla="*/ 26338 w 590"/>
                <a:gd name="T11" fmla="*/ 12617 h 898"/>
                <a:gd name="T12" fmla="*/ 26338 w 590"/>
                <a:gd name="T13" fmla="*/ 12617 h 898"/>
                <a:gd name="T14" fmla="*/ 26338 w 590"/>
                <a:gd name="T15" fmla="*/ 12617 h 898"/>
                <a:gd name="T16" fmla="*/ 26338 w 590"/>
                <a:gd name="T17" fmla="*/ 12617 h 898"/>
                <a:gd name="T18" fmla="*/ 26338 w 590"/>
                <a:gd name="T19" fmla="*/ 12617 h 898"/>
                <a:gd name="T20" fmla="*/ 26338 w 590"/>
                <a:gd name="T21" fmla="*/ 12617 h 898"/>
                <a:gd name="T22" fmla="*/ 26338 w 590"/>
                <a:gd name="T23" fmla="*/ 12617 h 898"/>
                <a:gd name="T24" fmla="*/ 26338 w 590"/>
                <a:gd name="T25" fmla="*/ 12617 h 898"/>
                <a:gd name="T26" fmla="*/ 26338 w 590"/>
                <a:gd name="T27" fmla="*/ 12617 h 898"/>
                <a:gd name="T28" fmla="*/ 26338 w 590"/>
                <a:gd name="T29" fmla="*/ 12617 h 898"/>
                <a:gd name="T30" fmla="*/ 26338 w 590"/>
                <a:gd name="T31" fmla="*/ 12617 h 898"/>
                <a:gd name="T32" fmla="*/ 26338 w 590"/>
                <a:gd name="T33" fmla="*/ 12617 h 898"/>
                <a:gd name="T34" fmla="*/ 0 w 590"/>
                <a:gd name="T35" fmla="*/ 12617 h 898"/>
                <a:gd name="T36" fmla="*/ 26338 w 590"/>
                <a:gd name="T37" fmla="*/ 12617 h 898"/>
                <a:gd name="T38" fmla="*/ 26338 w 590"/>
                <a:gd name="T39" fmla="*/ 12617 h 898"/>
                <a:gd name="T40" fmla="*/ 26338 w 590"/>
                <a:gd name="T41" fmla="*/ 12617 h 898"/>
                <a:gd name="T42" fmla="*/ 26338 w 590"/>
                <a:gd name="T43" fmla="*/ 12617 h 898"/>
                <a:gd name="T44" fmla="*/ 26338 w 590"/>
                <a:gd name="T45" fmla="*/ 12617 h 898"/>
                <a:gd name="T46" fmla="*/ 26338 w 590"/>
                <a:gd name="T47" fmla="*/ 12617 h 898"/>
                <a:gd name="T48" fmla="*/ 26338 w 590"/>
                <a:gd name="T49" fmla="*/ 12617 h 898"/>
                <a:gd name="T50" fmla="*/ 26338 w 590"/>
                <a:gd name="T51" fmla="*/ 12617 h 898"/>
                <a:gd name="T52" fmla="*/ 26338 w 590"/>
                <a:gd name="T53" fmla="*/ 12617 h 898"/>
                <a:gd name="T54" fmla="*/ 26338 w 590"/>
                <a:gd name="T55" fmla="*/ 12617 h 898"/>
                <a:gd name="T56" fmla="*/ 26338 w 590"/>
                <a:gd name="T57" fmla="*/ 12617 h 898"/>
                <a:gd name="T58" fmla="*/ 26338 w 590"/>
                <a:gd name="T59" fmla="*/ 12617 h 898"/>
                <a:gd name="T60" fmla="*/ 26338 w 590"/>
                <a:gd name="T61" fmla="*/ 12617 h 898"/>
                <a:gd name="T62" fmla="*/ 26338 w 590"/>
                <a:gd name="T63" fmla="*/ 12617 h 898"/>
                <a:gd name="T64" fmla="*/ 26338 w 590"/>
                <a:gd name="T65" fmla="*/ 12617 h 898"/>
                <a:gd name="T66" fmla="*/ 26338 w 590"/>
                <a:gd name="T67" fmla="*/ 12617 h 898"/>
                <a:gd name="T68" fmla="*/ 26338 w 590"/>
                <a:gd name="T69" fmla="*/ 12617 h 898"/>
                <a:gd name="T70" fmla="*/ 26338 w 590"/>
                <a:gd name="T71" fmla="*/ 12617 h 898"/>
                <a:gd name="T72" fmla="*/ 26338 w 590"/>
                <a:gd name="T73" fmla="*/ 12617 h 898"/>
                <a:gd name="T74" fmla="*/ 26338 w 590"/>
                <a:gd name="T75" fmla="*/ 12617 h 898"/>
                <a:gd name="T76" fmla="*/ 26338 w 590"/>
                <a:gd name="T77" fmla="*/ 12617 h 898"/>
                <a:gd name="T78" fmla="*/ 26338 w 590"/>
                <a:gd name="T79" fmla="*/ 12617 h 898"/>
                <a:gd name="T80" fmla="*/ 26338 w 590"/>
                <a:gd name="T81" fmla="*/ 12617 h 898"/>
                <a:gd name="T82" fmla="*/ 26338 w 590"/>
                <a:gd name="T83" fmla="*/ 12617 h 898"/>
                <a:gd name="T84" fmla="*/ 26338 w 590"/>
                <a:gd name="T85" fmla="*/ 12617 h 898"/>
                <a:gd name="T86" fmla="*/ 26338 w 590"/>
                <a:gd name="T87" fmla="*/ 12617 h 898"/>
                <a:gd name="T88" fmla="*/ 26338 w 590"/>
                <a:gd name="T89" fmla="*/ 12617 h 898"/>
                <a:gd name="T90" fmla="*/ 26338 w 590"/>
                <a:gd name="T91" fmla="*/ 12617 h 898"/>
                <a:gd name="T92" fmla="*/ 26338 w 590"/>
                <a:gd name="T93" fmla="*/ 12617 h 898"/>
                <a:gd name="T94" fmla="*/ 26338 w 590"/>
                <a:gd name="T95" fmla="*/ 12617 h 898"/>
                <a:gd name="T96" fmla="*/ 26338 w 590"/>
                <a:gd name="T97" fmla="*/ 12617 h 898"/>
                <a:gd name="T98" fmla="*/ 26338 w 590"/>
                <a:gd name="T99" fmla="*/ 12617 h 898"/>
                <a:gd name="T100" fmla="*/ 26338 w 590"/>
                <a:gd name="T101" fmla="*/ 12617 h 898"/>
                <a:gd name="T102" fmla="*/ 26338 w 590"/>
                <a:gd name="T103" fmla="*/ 12617 h 898"/>
                <a:gd name="T104" fmla="*/ 26338 w 590"/>
                <a:gd name="T105" fmla="*/ 1261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57" name="Freeform 21"/>
            <p:cNvSpPr>
              <a:spLocks/>
            </p:cNvSpPr>
            <p:nvPr/>
          </p:nvSpPr>
          <p:spPr bwMode="auto">
            <a:xfrm>
              <a:off x="970" y="3059"/>
              <a:ext cx="81" cy="111"/>
            </a:xfrm>
            <a:custGeom>
              <a:avLst/>
              <a:gdLst>
                <a:gd name="T0" fmla="*/ 20148 w 167"/>
                <a:gd name="T1" fmla="*/ 11511 h 237"/>
                <a:gd name="T2" fmla="*/ 20148 w 167"/>
                <a:gd name="T3" fmla="*/ 11511 h 237"/>
                <a:gd name="T4" fmla="*/ 20148 w 167"/>
                <a:gd name="T5" fmla="*/ 11511 h 237"/>
                <a:gd name="T6" fmla="*/ 20148 w 167"/>
                <a:gd name="T7" fmla="*/ 11511 h 237"/>
                <a:gd name="T8" fmla="*/ 20148 w 167"/>
                <a:gd name="T9" fmla="*/ 11511 h 237"/>
                <a:gd name="T10" fmla="*/ 20148 w 167"/>
                <a:gd name="T11" fmla="*/ 11511 h 237"/>
                <a:gd name="T12" fmla="*/ 20148 w 167"/>
                <a:gd name="T13" fmla="*/ 11511 h 237"/>
                <a:gd name="T14" fmla="*/ 20148 w 167"/>
                <a:gd name="T15" fmla="*/ 11511 h 237"/>
                <a:gd name="T16" fmla="*/ 20148 w 167"/>
                <a:gd name="T17" fmla="*/ 11511 h 237"/>
                <a:gd name="T18" fmla="*/ 20148 w 167"/>
                <a:gd name="T19" fmla="*/ 11511 h 237"/>
                <a:gd name="T20" fmla="*/ 20148 w 167"/>
                <a:gd name="T21" fmla="*/ 11511 h 237"/>
                <a:gd name="T22" fmla="*/ 20148 w 167"/>
                <a:gd name="T23" fmla="*/ 11511 h 237"/>
                <a:gd name="T24" fmla="*/ 20148 w 167"/>
                <a:gd name="T25" fmla="*/ 11511 h 237"/>
                <a:gd name="T26" fmla="*/ 20148 w 167"/>
                <a:gd name="T27" fmla="*/ 11511 h 237"/>
                <a:gd name="T28" fmla="*/ 20148 w 167"/>
                <a:gd name="T29" fmla="*/ 11511 h 237"/>
                <a:gd name="T30" fmla="*/ 20148 w 167"/>
                <a:gd name="T31" fmla="*/ 11511 h 237"/>
                <a:gd name="T32" fmla="*/ 20148 w 167"/>
                <a:gd name="T33" fmla="*/ 11511 h 237"/>
                <a:gd name="T34" fmla="*/ 20148 w 167"/>
                <a:gd name="T35" fmla="*/ 11511 h 237"/>
                <a:gd name="T36" fmla="*/ 20148 w 167"/>
                <a:gd name="T37" fmla="*/ 11511 h 237"/>
                <a:gd name="T38" fmla="*/ 20148 w 167"/>
                <a:gd name="T39" fmla="*/ 11511 h 237"/>
                <a:gd name="T40" fmla="*/ 20148 w 167"/>
                <a:gd name="T41" fmla="*/ 11511 h 237"/>
                <a:gd name="T42" fmla="*/ 20148 w 167"/>
                <a:gd name="T43" fmla="*/ 11511 h 237"/>
                <a:gd name="T44" fmla="*/ 20148 w 167"/>
                <a:gd name="T45" fmla="*/ 11511 h 237"/>
                <a:gd name="T46" fmla="*/ 20148 w 167"/>
                <a:gd name="T47" fmla="*/ 11511 h 237"/>
                <a:gd name="T48" fmla="*/ 20148 w 167"/>
                <a:gd name="T49" fmla="*/ 0 h 237"/>
                <a:gd name="T50" fmla="*/ 20148 w 167"/>
                <a:gd name="T51" fmla="*/ 11511 h 237"/>
                <a:gd name="T52" fmla="*/ 20148 w 167"/>
                <a:gd name="T53" fmla="*/ 11511 h 237"/>
                <a:gd name="T54" fmla="*/ 20148 w 167"/>
                <a:gd name="T55" fmla="*/ 11511 h 237"/>
                <a:gd name="T56" fmla="*/ 20148 w 167"/>
                <a:gd name="T57" fmla="*/ 11511 h 237"/>
                <a:gd name="T58" fmla="*/ 20148 w 167"/>
                <a:gd name="T59" fmla="*/ 11511 h 237"/>
                <a:gd name="T60" fmla="*/ 20148 w 167"/>
                <a:gd name="T61" fmla="*/ 11511 h 237"/>
                <a:gd name="T62" fmla="*/ 20148 w 167"/>
                <a:gd name="T63" fmla="*/ 11511 h 237"/>
                <a:gd name="T64" fmla="*/ 20148 w 167"/>
                <a:gd name="T65" fmla="*/ 11511 h 237"/>
                <a:gd name="T66" fmla="*/ 20148 w 167"/>
                <a:gd name="T67" fmla="*/ 11511 h 237"/>
                <a:gd name="T68" fmla="*/ 20148 w 167"/>
                <a:gd name="T69" fmla="*/ 11511 h 237"/>
                <a:gd name="T70" fmla="*/ 20148 w 167"/>
                <a:gd name="T71" fmla="*/ 11511 h 237"/>
                <a:gd name="T72" fmla="*/ 20148 w 167"/>
                <a:gd name="T73" fmla="*/ 11511 h 237"/>
                <a:gd name="T74" fmla="*/ 20148 w 167"/>
                <a:gd name="T75" fmla="*/ 11511 h 237"/>
                <a:gd name="T76" fmla="*/ 20148 w 167"/>
                <a:gd name="T77" fmla="*/ 11511 h 237"/>
                <a:gd name="T78" fmla="*/ 20148 w 167"/>
                <a:gd name="T79" fmla="*/ 11511 h 237"/>
                <a:gd name="T80" fmla="*/ 20148 w 167"/>
                <a:gd name="T81" fmla="*/ 11511 h 237"/>
                <a:gd name="T82" fmla="*/ 20148 w 167"/>
                <a:gd name="T83" fmla="*/ 11511 h 237"/>
                <a:gd name="T84" fmla="*/ 20148 w 167"/>
                <a:gd name="T85" fmla="*/ 11511 h 237"/>
                <a:gd name="T86" fmla="*/ 20148 w 167"/>
                <a:gd name="T87" fmla="*/ 11511 h 237"/>
                <a:gd name="T88" fmla="*/ 20148 w 167"/>
                <a:gd name="T89" fmla="*/ 11511 h 237"/>
                <a:gd name="T90" fmla="*/ 20148 w 167"/>
                <a:gd name="T91" fmla="*/ 11511 h 237"/>
                <a:gd name="T92" fmla="*/ 20148 w 167"/>
                <a:gd name="T93" fmla="*/ 11511 h 237"/>
                <a:gd name="T94" fmla="*/ 0 w 167"/>
                <a:gd name="T95" fmla="*/ 11511 h 237"/>
                <a:gd name="T96" fmla="*/ 20148 w 167"/>
                <a:gd name="T97" fmla="*/ 11511 h 237"/>
                <a:gd name="T98" fmla="*/ 20148 w 167"/>
                <a:gd name="T99" fmla="*/ 11511 h 237"/>
                <a:gd name="T100" fmla="*/ 20148 w 167"/>
                <a:gd name="T101" fmla="*/ 11511 h 237"/>
                <a:gd name="T102" fmla="*/ 20148 w 167"/>
                <a:gd name="T103" fmla="*/ 11511 h 237"/>
                <a:gd name="T104" fmla="*/ 20148 w 167"/>
                <a:gd name="T105" fmla="*/ 11511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237"/>
                <a:gd name="T161" fmla="*/ 167 w 167"/>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58" name="Freeform 27"/>
            <p:cNvSpPr>
              <a:spLocks/>
            </p:cNvSpPr>
            <p:nvPr/>
          </p:nvSpPr>
          <p:spPr bwMode="auto">
            <a:xfrm>
              <a:off x="1107" y="3200"/>
              <a:ext cx="13" cy="15"/>
            </a:xfrm>
            <a:custGeom>
              <a:avLst/>
              <a:gdLst>
                <a:gd name="T0" fmla="*/ 5710 w 29"/>
                <a:gd name="T1" fmla="*/ 0 h 30"/>
                <a:gd name="T2" fmla="*/ 0 w 29"/>
                <a:gd name="T3" fmla="*/ 32768 h 30"/>
                <a:gd name="T4" fmla="*/ 5710 w 29"/>
                <a:gd name="T5" fmla="*/ 32768 h 30"/>
                <a:gd name="T6" fmla="*/ 5710 w 29"/>
                <a:gd name="T7" fmla="*/ 32768 h 30"/>
                <a:gd name="T8" fmla="*/ 5710 w 29"/>
                <a:gd name="T9" fmla="*/ 32768 h 30"/>
                <a:gd name="T10" fmla="*/ 5710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59" name="Freeform 28"/>
            <p:cNvSpPr>
              <a:spLocks/>
            </p:cNvSpPr>
            <p:nvPr/>
          </p:nvSpPr>
          <p:spPr bwMode="auto">
            <a:xfrm>
              <a:off x="987" y="3024"/>
              <a:ext cx="61" cy="42"/>
            </a:xfrm>
            <a:custGeom>
              <a:avLst/>
              <a:gdLst>
                <a:gd name="T0" fmla="*/ 0 w 125"/>
                <a:gd name="T1" fmla="*/ 12992 h 89"/>
                <a:gd name="T2" fmla="*/ 22215 w 125"/>
                <a:gd name="T3" fmla="*/ 12992 h 89"/>
                <a:gd name="T4" fmla="*/ 22215 w 125"/>
                <a:gd name="T5" fmla="*/ 12992 h 89"/>
                <a:gd name="T6" fmla="*/ 22215 w 125"/>
                <a:gd name="T7" fmla="*/ 12992 h 89"/>
                <a:gd name="T8" fmla="*/ 22215 w 125"/>
                <a:gd name="T9" fmla="*/ 12992 h 89"/>
                <a:gd name="T10" fmla="*/ 22215 w 125"/>
                <a:gd name="T11" fmla="*/ 12992 h 89"/>
                <a:gd name="T12" fmla="*/ 22215 w 125"/>
                <a:gd name="T13" fmla="*/ 12992 h 89"/>
                <a:gd name="T14" fmla="*/ 22215 w 125"/>
                <a:gd name="T15" fmla="*/ 12992 h 89"/>
                <a:gd name="T16" fmla="*/ 22215 w 125"/>
                <a:gd name="T17" fmla="*/ 0 h 89"/>
                <a:gd name="T18" fmla="*/ 22215 w 125"/>
                <a:gd name="T19" fmla="*/ 12992 h 89"/>
                <a:gd name="T20" fmla="*/ 22215 w 125"/>
                <a:gd name="T21" fmla="*/ 12992 h 89"/>
                <a:gd name="T22" fmla="*/ 22215 w 125"/>
                <a:gd name="T23" fmla="*/ 12992 h 89"/>
                <a:gd name="T24" fmla="*/ 22215 w 125"/>
                <a:gd name="T25" fmla="*/ 12992 h 89"/>
                <a:gd name="T26" fmla="*/ 22215 w 125"/>
                <a:gd name="T27" fmla="*/ 12992 h 89"/>
                <a:gd name="T28" fmla="*/ 0 w 125"/>
                <a:gd name="T29" fmla="*/ 12992 h 89"/>
                <a:gd name="T30" fmla="*/ 0 w 125"/>
                <a:gd name="T31" fmla="*/ 12992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60" name="Freeform 29"/>
            <p:cNvSpPr>
              <a:spLocks/>
            </p:cNvSpPr>
            <p:nvPr/>
          </p:nvSpPr>
          <p:spPr bwMode="auto">
            <a:xfrm>
              <a:off x="1046" y="3172"/>
              <a:ext cx="16" cy="20"/>
            </a:xfrm>
            <a:custGeom>
              <a:avLst/>
              <a:gdLst>
                <a:gd name="T0" fmla="*/ 0 w 32"/>
                <a:gd name="T1" fmla="*/ 0 h 44"/>
                <a:gd name="T2" fmla="*/ 32768 w 32"/>
                <a:gd name="T3" fmla="*/ 7131 h 44"/>
                <a:gd name="T4" fmla="*/ 32768 w 32"/>
                <a:gd name="T5" fmla="*/ 7131 h 44"/>
                <a:gd name="T6" fmla="*/ 32768 w 32"/>
                <a:gd name="T7" fmla="*/ 7131 h 44"/>
                <a:gd name="T8" fmla="*/ 32768 w 32"/>
                <a:gd name="T9" fmla="*/ 7131 h 44"/>
                <a:gd name="T10" fmla="*/ 32768 w 32"/>
                <a:gd name="T11" fmla="*/ 7131 h 44"/>
                <a:gd name="T12" fmla="*/ 32768 w 32"/>
                <a:gd name="T13" fmla="*/ 7131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4"/>
                <a:gd name="T26" fmla="*/ 32 w 32"/>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4">
                  <a:moveTo>
                    <a:pt x="0" y="0"/>
                  </a:moveTo>
                  <a:lnTo>
                    <a:pt x="23" y="6"/>
                  </a:lnTo>
                  <a:lnTo>
                    <a:pt x="30" y="19"/>
                  </a:lnTo>
                  <a:lnTo>
                    <a:pt x="32" y="36"/>
                  </a:lnTo>
                  <a:lnTo>
                    <a:pt x="23" y="44"/>
                  </a:lnTo>
                  <a:lnTo>
                    <a:pt x="6" y="38"/>
                  </a:lnTo>
                  <a:lnTo>
                    <a:pt x="2" y="25"/>
                  </a:lnTo>
                  <a:lnTo>
                    <a:pt x="0"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61" name="Freeform 30"/>
            <p:cNvSpPr>
              <a:spLocks/>
            </p:cNvSpPr>
            <p:nvPr/>
          </p:nvSpPr>
          <p:spPr bwMode="auto">
            <a:xfrm>
              <a:off x="1078" y="2738"/>
              <a:ext cx="204" cy="423"/>
            </a:xfrm>
            <a:custGeom>
              <a:avLst/>
              <a:gdLst>
                <a:gd name="T0" fmla="*/ 24017 w 416"/>
                <a:gd name="T1" fmla="*/ 12617 h 898"/>
                <a:gd name="T2" fmla="*/ 24017 w 416"/>
                <a:gd name="T3" fmla="*/ 12617 h 898"/>
                <a:gd name="T4" fmla="*/ 24017 w 416"/>
                <a:gd name="T5" fmla="*/ 12617 h 898"/>
                <a:gd name="T6" fmla="*/ 24017 w 416"/>
                <a:gd name="T7" fmla="*/ 12617 h 898"/>
                <a:gd name="T8" fmla="*/ 24017 w 416"/>
                <a:gd name="T9" fmla="*/ 12617 h 898"/>
                <a:gd name="T10" fmla="*/ 24017 w 416"/>
                <a:gd name="T11" fmla="*/ 12617 h 898"/>
                <a:gd name="T12" fmla="*/ 24017 w 416"/>
                <a:gd name="T13" fmla="*/ 12617 h 898"/>
                <a:gd name="T14" fmla="*/ 24017 w 416"/>
                <a:gd name="T15" fmla="*/ 12617 h 898"/>
                <a:gd name="T16" fmla="*/ 24017 w 416"/>
                <a:gd name="T17" fmla="*/ 12617 h 898"/>
                <a:gd name="T18" fmla="*/ 24017 w 416"/>
                <a:gd name="T19" fmla="*/ 12617 h 898"/>
                <a:gd name="T20" fmla="*/ 24017 w 416"/>
                <a:gd name="T21" fmla="*/ 12617 h 898"/>
                <a:gd name="T22" fmla="*/ 24017 w 416"/>
                <a:gd name="T23" fmla="*/ 12617 h 898"/>
                <a:gd name="T24" fmla="*/ 24017 w 416"/>
                <a:gd name="T25" fmla="*/ 12617 h 898"/>
                <a:gd name="T26" fmla="*/ 24017 w 416"/>
                <a:gd name="T27" fmla="*/ 12617 h 898"/>
                <a:gd name="T28" fmla="*/ 24017 w 416"/>
                <a:gd name="T29" fmla="*/ 12617 h 898"/>
                <a:gd name="T30" fmla="*/ 24017 w 416"/>
                <a:gd name="T31" fmla="*/ 12617 h 898"/>
                <a:gd name="T32" fmla="*/ 24017 w 416"/>
                <a:gd name="T33" fmla="*/ 12617 h 898"/>
                <a:gd name="T34" fmla="*/ 24017 w 416"/>
                <a:gd name="T35" fmla="*/ 12617 h 898"/>
                <a:gd name="T36" fmla="*/ 24017 w 416"/>
                <a:gd name="T37" fmla="*/ 12617 h 898"/>
                <a:gd name="T38" fmla="*/ 24017 w 416"/>
                <a:gd name="T39" fmla="*/ 12617 h 898"/>
                <a:gd name="T40" fmla="*/ 24017 w 416"/>
                <a:gd name="T41" fmla="*/ 12617 h 898"/>
                <a:gd name="T42" fmla="*/ 24017 w 416"/>
                <a:gd name="T43" fmla="*/ 12617 h 898"/>
                <a:gd name="T44" fmla="*/ 24017 w 416"/>
                <a:gd name="T45" fmla="*/ 12617 h 898"/>
                <a:gd name="T46" fmla="*/ 24017 w 416"/>
                <a:gd name="T47" fmla="*/ 12617 h 898"/>
                <a:gd name="T48" fmla="*/ 24017 w 416"/>
                <a:gd name="T49" fmla="*/ 12617 h 898"/>
                <a:gd name="T50" fmla="*/ 24017 w 416"/>
                <a:gd name="T51" fmla="*/ 12617 h 898"/>
                <a:gd name="T52" fmla="*/ 24017 w 416"/>
                <a:gd name="T53" fmla="*/ 12617 h 898"/>
                <a:gd name="T54" fmla="*/ 24017 w 416"/>
                <a:gd name="T55" fmla="*/ 12617 h 898"/>
                <a:gd name="T56" fmla="*/ 24017 w 416"/>
                <a:gd name="T57" fmla="*/ 12617 h 898"/>
                <a:gd name="T58" fmla="*/ 24017 w 416"/>
                <a:gd name="T59" fmla="*/ 12617 h 898"/>
                <a:gd name="T60" fmla="*/ 24017 w 416"/>
                <a:gd name="T61" fmla="*/ 12617 h 898"/>
                <a:gd name="T62" fmla="*/ 24017 w 416"/>
                <a:gd name="T63" fmla="*/ 12617 h 898"/>
                <a:gd name="T64" fmla="*/ 24017 w 416"/>
                <a:gd name="T65" fmla="*/ 12617 h 898"/>
                <a:gd name="T66" fmla="*/ 24017 w 416"/>
                <a:gd name="T67" fmla="*/ 12617 h 898"/>
                <a:gd name="T68" fmla="*/ 24017 w 416"/>
                <a:gd name="T69" fmla="*/ 12617 h 898"/>
                <a:gd name="T70" fmla="*/ 24017 w 416"/>
                <a:gd name="T71" fmla="*/ 12617 h 898"/>
                <a:gd name="T72" fmla="*/ 24017 w 416"/>
                <a:gd name="T73" fmla="*/ 12617 h 898"/>
                <a:gd name="T74" fmla="*/ 24017 w 416"/>
                <a:gd name="T75" fmla="*/ 12617 h 898"/>
                <a:gd name="T76" fmla="*/ 24017 w 416"/>
                <a:gd name="T77" fmla="*/ 12617 h 898"/>
                <a:gd name="T78" fmla="*/ 24017 w 416"/>
                <a:gd name="T79" fmla="*/ 12617 h 898"/>
                <a:gd name="T80" fmla="*/ 0 w 416"/>
                <a:gd name="T81" fmla="*/ 12617 h 898"/>
                <a:gd name="T82" fmla="*/ 24017 w 416"/>
                <a:gd name="T83" fmla="*/ 12617 h 898"/>
                <a:gd name="T84" fmla="*/ 24017 w 416"/>
                <a:gd name="T85" fmla="*/ 12617 h 898"/>
                <a:gd name="T86" fmla="*/ 24017 w 416"/>
                <a:gd name="T87" fmla="*/ 12617 h 898"/>
                <a:gd name="T88" fmla="*/ 24017 w 416"/>
                <a:gd name="T89" fmla="*/ 12617 h 898"/>
                <a:gd name="T90" fmla="*/ 24017 w 416"/>
                <a:gd name="T91" fmla="*/ 12617 h 898"/>
                <a:gd name="T92" fmla="*/ 24017 w 416"/>
                <a:gd name="T93" fmla="*/ 12617 h 898"/>
                <a:gd name="T94" fmla="*/ 24017 w 416"/>
                <a:gd name="T95" fmla="*/ 12617 h 898"/>
                <a:gd name="T96" fmla="*/ 24017 w 416"/>
                <a:gd name="T97" fmla="*/ 12617 h 898"/>
                <a:gd name="T98" fmla="*/ 24017 w 416"/>
                <a:gd name="T99" fmla="*/ 12617 h 898"/>
                <a:gd name="T100" fmla="*/ 24017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898"/>
                <a:gd name="T155" fmla="*/ 416 w 416"/>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62" name="Freeform 31"/>
            <p:cNvSpPr>
              <a:spLocks/>
            </p:cNvSpPr>
            <p:nvPr/>
          </p:nvSpPr>
          <p:spPr bwMode="auto">
            <a:xfrm>
              <a:off x="925" y="2735"/>
              <a:ext cx="202" cy="259"/>
            </a:xfrm>
            <a:custGeom>
              <a:avLst/>
              <a:gdLst>
                <a:gd name="T0" fmla="*/ 23944 w 412"/>
                <a:gd name="T1" fmla="*/ 12558 h 550"/>
                <a:gd name="T2" fmla="*/ 23944 w 412"/>
                <a:gd name="T3" fmla="*/ 12558 h 550"/>
                <a:gd name="T4" fmla="*/ 23944 w 412"/>
                <a:gd name="T5" fmla="*/ 12558 h 550"/>
                <a:gd name="T6" fmla="*/ 23944 w 412"/>
                <a:gd name="T7" fmla="*/ 12558 h 550"/>
                <a:gd name="T8" fmla="*/ 23944 w 412"/>
                <a:gd name="T9" fmla="*/ 12558 h 550"/>
                <a:gd name="T10" fmla="*/ 23944 w 412"/>
                <a:gd name="T11" fmla="*/ 12558 h 550"/>
                <a:gd name="T12" fmla="*/ 23944 w 412"/>
                <a:gd name="T13" fmla="*/ 12558 h 550"/>
                <a:gd name="T14" fmla="*/ 23944 w 412"/>
                <a:gd name="T15" fmla="*/ 12558 h 550"/>
                <a:gd name="T16" fmla="*/ 23944 w 412"/>
                <a:gd name="T17" fmla="*/ 12558 h 550"/>
                <a:gd name="T18" fmla="*/ 23944 w 412"/>
                <a:gd name="T19" fmla="*/ 12558 h 550"/>
                <a:gd name="T20" fmla="*/ 23944 w 412"/>
                <a:gd name="T21" fmla="*/ 12558 h 550"/>
                <a:gd name="T22" fmla="*/ 23944 w 412"/>
                <a:gd name="T23" fmla="*/ 12558 h 550"/>
                <a:gd name="T24" fmla="*/ 23944 w 412"/>
                <a:gd name="T25" fmla="*/ 12558 h 550"/>
                <a:gd name="T26" fmla="*/ 23944 w 412"/>
                <a:gd name="T27" fmla="*/ 0 h 550"/>
                <a:gd name="T28" fmla="*/ 23944 w 412"/>
                <a:gd name="T29" fmla="*/ 12558 h 550"/>
                <a:gd name="T30" fmla="*/ 23944 w 412"/>
                <a:gd name="T31" fmla="*/ 12558 h 550"/>
                <a:gd name="T32" fmla="*/ 23944 w 412"/>
                <a:gd name="T33" fmla="*/ 12558 h 550"/>
                <a:gd name="T34" fmla="*/ 23944 w 412"/>
                <a:gd name="T35" fmla="*/ 12558 h 550"/>
                <a:gd name="T36" fmla="*/ 23944 w 412"/>
                <a:gd name="T37" fmla="*/ 12558 h 550"/>
                <a:gd name="T38" fmla="*/ 23944 w 412"/>
                <a:gd name="T39" fmla="*/ 12558 h 550"/>
                <a:gd name="T40" fmla="*/ 23944 w 412"/>
                <a:gd name="T41" fmla="*/ 12558 h 550"/>
                <a:gd name="T42" fmla="*/ 23944 w 412"/>
                <a:gd name="T43" fmla="*/ 12558 h 550"/>
                <a:gd name="T44" fmla="*/ 23944 w 412"/>
                <a:gd name="T45" fmla="*/ 12558 h 550"/>
                <a:gd name="T46" fmla="*/ 23944 w 412"/>
                <a:gd name="T47" fmla="*/ 12558 h 550"/>
                <a:gd name="T48" fmla="*/ 23944 w 412"/>
                <a:gd name="T49" fmla="*/ 12558 h 550"/>
                <a:gd name="T50" fmla="*/ 23944 w 412"/>
                <a:gd name="T51" fmla="*/ 12558 h 550"/>
                <a:gd name="T52" fmla="*/ 23944 w 412"/>
                <a:gd name="T53" fmla="*/ 12558 h 550"/>
                <a:gd name="T54" fmla="*/ 23944 w 412"/>
                <a:gd name="T55" fmla="*/ 12558 h 550"/>
                <a:gd name="T56" fmla="*/ 23944 w 412"/>
                <a:gd name="T57" fmla="*/ 12558 h 550"/>
                <a:gd name="T58" fmla="*/ 23944 w 412"/>
                <a:gd name="T59" fmla="*/ 12558 h 550"/>
                <a:gd name="T60" fmla="*/ 23944 w 412"/>
                <a:gd name="T61" fmla="*/ 12558 h 550"/>
                <a:gd name="T62" fmla="*/ 0 w 412"/>
                <a:gd name="T63" fmla="*/ 12558 h 550"/>
                <a:gd name="T64" fmla="*/ 23944 w 412"/>
                <a:gd name="T65" fmla="*/ 12558 h 550"/>
                <a:gd name="T66" fmla="*/ 23944 w 412"/>
                <a:gd name="T67" fmla="*/ 12558 h 550"/>
                <a:gd name="T68" fmla="*/ 23944 w 412"/>
                <a:gd name="T69" fmla="*/ 12558 h 550"/>
                <a:gd name="T70" fmla="*/ 23944 w 412"/>
                <a:gd name="T71" fmla="*/ 12558 h 550"/>
                <a:gd name="T72" fmla="*/ 23944 w 412"/>
                <a:gd name="T73" fmla="*/ 12558 h 550"/>
                <a:gd name="T74" fmla="*/ 23944 w 412"/>
                <a:gd name="T75" fmla="*/ 12558 h 550"/>
                <a:gd name="T76" fmla="*/ 23944 w 412"/>
                <a:gd name="T77" fmla="*/ 12558 h 550"/>
                <a:gd name="T78" fmla="*/ 23944 w 412"/>
                <a:gd name="T79" fmla="*/ 12558 h 550"/>
                <a:gd name="T80" fmla="*/ 23944 w 412"/>
                <a:gd name="T81" fmla="*/ 12558 h 550"/>
                <a:gd name="T82" fmla="*/ 23944 w 412"/>
                <a:gd name="T83" fmla="*/ 12558 h 550"/>
                <a:gd name="T84" fmla="*/ 23944 w 412"/>
                <a:gd name="T85" fmla="*/ 12558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rgbClr val="006666"/>
            </a:solidFill>
            <a:ln w="9525" cap="rnd" cmpd="sng">
              <a:solidFill>
                <a:schemeClr val="bg1"/>
              </a:solidFill>
              <a:prstDash val="solid"/>
              <a:round/>
              <a:headEnd type="none" w="med" len="med"/>
              <a:tailEnd type="none" w="med" len="med"/>
            </a:ln>
          </p:spPr>
          <p:txBody>
            <a:bodyPr/>
            <a:lstStyle/>
            <a:p>
              <a:endParaRPr lang="en-GB"/>
            </a:p>
          </p:txBody>
        </p:sp>
        <p:sp>
          <p:nvSpPr>
            <p:cNvPr id="163" name="Freeform 32"/>
            <p:cNvSpPr>
              <a:spLocks/>
            </p:cNvSpPr>
            <p:nvPr/>
          </p:nvSpPr>
          <p:spPr bwMode="auto">
            <a:xfrm>
              <a:off x="1155" y="3166"/>
              <a:ext cx="9" cy="18"/>
            </a:xfrm>
            <a:custGeom>
              <a:avLst/>
              <a:gdLst>
                <a:gd name="T0" fmla="*/ 81776 w 17"/>
                <a:gd name="T1" fmla="*/ 0 h 38"/>
                <a:gd name="T2" fmla="*/ 0 w 17"/>
                <a:gd name="T3" fmla="*/ 13796 h 38"/>
                <a:gd name="T4" fmla="*/ 0 w 17"/>
                <a:gd name="T5" fmla="*/ 13796 h 38"/>
                <a:gd name="T6" fmla="*/ 81776 w 17"/>
                <a:gd name="T7" fmla="*/ 13796 h 38"/>
                <a:gd name="T8" fmla="*/ 81776 w 17"/>
                <a:gd name="T9" fmla="*/ 13796 h 38"/>
                <a:gd name="T10" fmla="*/ 81776 w 17"/>
                <a:gd name="T11" fmla="*/ 0 h 38"/>
                <a:gd name="T12" fmla="*/ 0 60000 65536"/>
                <a:gd name="T13" fmla="*/ 0 60000 65536"/>
                <a:gd name="T14" fmla="*/ 0 60000 65536"/>
                <a:gd name="T15" fmla="*/ 0 60000 65536"/>
                <a:gd name="T16" fmla="*/ 0 60000 65536"/>
                <a:gd name="T17" fmla="*/ 0 60000 65536"/>
                <a:gd name="T18" fmla="*/ 0 w 17"/>
                <a:gd name="T19" fmla="*/ 0 h 38"/>
                <a:gd name="T20" fmla="*/ 17 w 1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7" h="38">
                  <a:moveTo>
                    <a:pt x="7" y="0"/>
                  </a:moveTo>
                  <a:lnTo>
                    <a:pt x="0" y="7"/>
                  </a:lnTo>
                  <a:lnTo>
                    <a:pt x="0" y="26"/>
                  </a:lnTo>
                  <a:lnTo>
                    <a:pt x="13" y="38"/>
                  </a:lnTo>
                  <a:lnTo>
                    <a:pt x="17" y="22"/>
                  </a:lnTo>
                  <a:lnTo>
                    <a:pt x="7"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64" name="Freeform 33"/>
            <p:cNvSpPr>
              <a:spLocks/>
            </p:cNvSpPr>
            <p:nvPr/>
          </p:nvSpPr>
          <p:spPr bwMode="auto">
            <a:xfrm>
              <a:off x="1019" y="3128"/>
              <a:ext cx="27" cy="36"/>
            </a:xfrm>
            <a:custGeom>
              <a:avLst/>
              <a:gdLst>
                <a:gd name="T0" fmla="*/ 24431 w 55"/>
                <a:gd name="T1" fmla="*/ 0 h 74"/>
                <a:gd name="T2" fmla="*/ 24431 w 55"/>
                <a:gd name="T3" fmla="*/ 21138 h 74"/>
                <a:gd name="T4" fmla="*/ 24431 w 55"/>
                <a:gd name="T5" fmla="*/ 21138 h 74"/>
                <a:gd name="T6" fmla="*/ 24431 w 55"/>
                <a:gd name="T7" fmla="*/ 21138 h 74"/>
                <a:gd name="T8" fmla="*/ 24431 w 55"/>
                <a:gd name="T9" fmla="*/ 21138 h 74"/>
                <a:gd name="T10" fmla="*/ 24431 w 55"/>
                <a:gd name="T11" fmla="*/ 21138 h 74"/>
                <a:gd name="T12" fmla="*/ 24431 w 55"/>
                <a:gd name="T13" fmla="*/ 21138 h 74"/>
                <a:gd name="T14" fmla="*/ 24431 w 55"/>
                <a:gd name="T15" fmla="*/ 21138 h 74"/>
                <a:gd name="T16" fmla="*/ 0 w 55"/>
                <a:gd name="T17" fmla="*/ 21138 h 74"/>
                <a:gd name="T18" fmla="*/ 24431 w 55"/>
                <a:gd name="T19" fmla="*/ 21138 h 74"/>
                <a:gd name="T20" fmla="*/ 24431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4"/>
                <a:gd name="T35" fmla="*/ 55 w 5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65" name="Freeform 34"/>
            <p:cNvSpPr>
              <a:spLocks/>
            </p:cNvSpPr>
            <p:nvPr/>
          </p:nvSpPr>
          <p:spPr bwMode="auto">
            <a:xfrm>
              <a:off x="1051" y="3118"/>
              <a:ext cx="40" cy="52"/>
            </a:xfrm>
            <a:custGeom>
              <a:avLst/>
              <a:gdLst>
                <a:gd name="T0" fmla="*/ 32768 w 80"/>
                <a:gd name="T1" fmla="*/ 0 h 110"/>
                <a:gd name="T2" fmla="*/ 32768 w 80"/>
                <a:gd name="T3" fmla="*/ 13356 h 110"/>
                <a:gd name="T4" fmla="*/ 32768 w 80"/>
                <a:gd name="T5" fmla="*/ 13356 h 110"/>
                <a:gd name="T6" fmla="*/ 32768 w 80"/>
                <a:gd name="T7" fmla="*/ 13356 h 110"/>
                <a:gd name="T8" fmla="*/ 32768 w 80"/>
                <a:gd name="T9" fmla="*/ 13356 h 110"/>
                <a:gd name="T10" fmla="*/ 32768 w 80"/>
                <a:gd name="T11" fmla="*/ 13356 h 110"/>
                <a:gd name="T12" fmla="*/ 32768 w 80"/>
                <a:gd name="T13" fmla="*/ 13356 h 110"/>
                <a:gd name="T14" fmla="*/ 32768 w 80"/>
                <a:gd name="T15" fmla="*/ 13356 h 110"/>
                <a:gd name="T16" fmla="*/ 32768 w 80"/>
                <a:gd name="T17" fmla="*/ 13356 h 110"/>
                <a:gd name="T18" fmla="*/ 32768 w 80"/>
                <a:gd name="T19" fmla="*/ 13356 h 110"/>
                <a:gd name="T20" fmla="*/ 32768 w 80"/>
                <a:gd name="T21" fmla="*/ 13356 h 110"/>
                <a:gd name="T22" fmla="*/ 0 w 80"/>
                <a:gd name="T23" fmla="*/ 13356 h 110"/>
                <a:gd name="T24" fmla="*/ 32768 w 80"/>
                <a:gd name="T25" fmla="*/ 13356 h 110"/>
                <a:gd name="T26" fmla="*/ 32768 w 80"/>
                <a:gd name="T27" fmla="*/ 13356 h 110"/>
                <a:gd name="T28" fmla="*/ 32768 w 80"/>
                <a:gd name="T29" fmla="*/ 13356 h 110"/>
                <a:gd name="T30" fmla="*/ 32768 w 80"/>
                <a:gd name="T31" fmla="*/ 13356 h 110"/>
                <a:gd name="T32" fmla="*/ 32768 w 80"/>
                <a:gd name="T33" fmla="*/ 13356 h 110"/>
                <a:gd name="T34" fmla="*/ 32768 w 80"/>
                <a:gd name="T35" fmla="*/ 13356 h 110"/>
                <a:gd name="T36" fmla="*/ 32768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10"/>
                <a:gd name="T59" fmla="*/ 80 w 8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66" name="Freeform 35"/>
            <p:cNvSpPr>
              <a:spLocks/>
            </p:cNvSpPr>
            <p:nvPr/>
          </p:nvSpPr>
          <p:spPr bwMode="auto">
            <a:xfrm>
              <a:off x="1127" y="3196"/>
              <a:ext cx="310" cy="319"/>
            </a:xfrm>
            <a:custGeom>
              <a:avLst/>
              <a:gdLst>
                <a:gd name="T0" fmla="*/ 24113 w 632"/>
                <a:gd name="T1" fmla="*/ 12385 h 678"/>
                <a:gd name="T2" fmla="*/ 0 w 632"/>
                <a:gd name="T3" fmla="*/ 12385 h 678"/>
                <a:gd name="T4" fmla="*/ 24113 w 632"/>
                <a:gd name="T5" fmla="*/ 12385 h 678"/>
                <a:gd name="T6" fmla="*/ 24113 w 632"/>
                <a:gd name="T7" fmla="*/ 12385 h 678"/>
                <a:gd name="T8" fmla="*/ 24113 w 632"/>
                <a:gd name="T9" fmla="*/ 12385 h 678"/>
                <a:gd name="T10" fmla="*/ 24113 w 632"/>
                <a:gd name="T11" fmla="*/ 12385 h 678"/>
                <a:gd name="T12" fmla="*/ 24113 w 632"/>
                <a:gd name="T13" fmla="*/ 12385 h 678"/>
                <a:gd name="T14" fmla="*/ 24113 w 632"/>
                <a:gd name="T15" fmla="*/ 12385 h 678"/>
                <a:gd name="T16" fmla="*/ 24113 w 632"/>
                <a:gd name="T17" fmla="*/ 12385 h 678"/>
                <a:gd name="T18" fmla="*/ 24113 w 632"/>
                <a:gd name="T19" fmla="*/ 12385 h 678"/>
                <a:gd name="T20" fmla="*/ 24113 w 632"/>
                <a:gd name="T21" fmla="*/ 12385 h 678"/>
                <a:gd name="T22" fmla="*/ 24113 w 632"/>
                <a:gd name="T23" fmla="*/ 12385 h 678"/>
                <a:gd name="T24" fmla="*/ 24113 w 632"/>
                <a:gd name="T25" fmla="*/ 12385 h 678"/>
                <a:gd name="T26" fmla="*/ 24113 w 632"/>
                <a:gd name="T27" fmla="*/ 12385 h 678"/>
                <a:gd name="T28" fmla="*/ 24113 w 632"/>
                <a:gd name="T29" fmla="*/ 12385 h 678"/>
                <a:gd name="T30" fmla="*/ 24113 w 632"/>
                <a:gd name="T31" fmla="*/ 12385 h 678"/>
                <a:gd name="T32" fmla="*/ 24113 w 632"/>
                <a:gd name="T33" fmla="*/ 12385 h 678"/>
                <a:gd name="T34" fmla="*/ 24113 w 632"/>
                <a:gd name="T35" fmla="*/ 12385 h 678"/>
                <a:gd name="T36" fmla="*/ 24113 w 632"/>
                <a:gd name="T37" fmla="*/ 12385 h 678"/>
                <a:gd name="T38" fmla="*/ 24113 w 632"/>
                <a:gd name="T39" fmla="*/ 12385 h 678"/>
                <a:gd name="T40" fmla="*/ 24113 w 632"/>
                <a:gd name="T41" fmla="*/ 12385 h 678"/>
                <a:gd name="T42" fmla="*/ 24113 w 632"/>
                <a:gd name="T43" fmla="*/ 12385 h 678"/>
                <a:gd name="T44" fmla="*/ 24113 w 632"/>
                <a:gd name="T45" fmla="*/ 12385 h 678"/>
                <a:gd name="T46" fmla="*/ 24113 w 632"/>
                <a:gd name="T47" fmla="*/ 12385 h 678"/>
                <a:gd name="T48" fmla="*/ 24113 w 632"/>
                <a:gd name="T49" fmla="*/ 12385 h 678"/>
                <a:gd name="T50" fmla="*/ 24113 w 632"/>
                <a:gd name="T51" fmla="*/ 12385 h 678"/>
                <a:gd name="T52" fmla="*/ 24113 w 632"/>
                <a:gd name="T53" fmla="*/ 12385 h 678"/>
                <a:gd name="T54" fmla="*/ 24113 w 632"/>
                <a:gd name="T55" fmla="*/ 12385 h 678"/>
                <a:gd name="T56" fmla="*/ 24113 w 632"/>
                <a:gd name="T57" fmla="*/ 12385 h 678"/>
                <a:gd name="T58" fmla="*/ 24113 w 632"/>
                <a:gd name="T59" fmla="*/ 12385 h 678"/>
                <a:gd name="T60" fmla="*/ 24113 w 632"/>
                <a:gd name="T61" fmla="*/ 12385 h 678"/>
                <a:gd name="T62" fmla="*/ 24113 w 632"/>
                <a:gd name="T63" fmla="*/ 12385 h 678"/>
                <a:gd name="T64" fmla="*/ 24113 w 632"/>
                <a:gd name="T65" fmla="*/ 12385 h 678"/>
                <a:gd name="T66" fmla="*/ 24113 w 632"/>
                <a:gd name="T67" fmla="*/ 12385 h 678"/>
                <a:gd name="T68" fmla="*/ 24113 w 632"/>
                <a:gd name="T69" fmla="*/ 12385 h 678"/>
                <a:gd name="T70" fmla="*/ 24113 w 632"/>
                <a:gd name="T71" fmla="*/ 12385 h 678"/>
                <a:gd name="T72" fmla="*/ 24113 w 632"/>
                <a:gd name="T73" fmla="*/ 12385 h 678"/>
                <a:gd name="T74" fmla="*/ 24113 w 632"/>
                <a:gd name="T75" fmla="*/ 12385 h 678"/>
                <a:gd name="T76" fmla="*/ 24113 w 632"/>
                <a:gd name="T77" fmla="*/ 12385 h 678"/>
                <a:gd name="T78" fmla="*/ 24113 w 632"/>
                <a:gd name="T79" fmla="*/ 12385 h 678"/>
                <a:gd name="T80" fmla="*/ 24113 w 632"/>
                <a:gd name="T81" fmla="*/ 12385 h 678"/>
                <a:gd name="T82" fmla="*/ 24113 w 632"/>
                <a:gd name="T83" fmla="*/ 12385 h 678"/>
                <a:gd name="T84" fmla="*/ 24113 w 632"/>
                <a:gd name="T85" fmla="*/ 12385 h 678"/>
                <a:gd name="T86" fmla="*/ 24113 w 632"/>
                <a:gd name="T87" fmla="*/ 12385 h 678"/>
                <a:gd name="T88" fmla="*/ 24113 w 632"/>
                <a:gd name="T89" fmla="*/ 12385 h 678"/>
                <a:gd name="T90" fmla="*/ 24113 w 632"/>
                <a:gd name="T91" fmla="*/ 12385 h 678"/>
                <a:gd name="T92" fmla="*/ 24113 w 632"/>
                <a:gd name="T93" fmla="*/ 12385 h 678"/>
                <a:gd name="T94" fmla="*/ 24113 w 632"/>
                <a:gd name="T95" fmla="*/ 12385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67" name="Freeform 59"/>
            <p:cNvSpPr>
              <a:spLocks/>
            </p:cNvSpPr>
            <p:nvPr/>
          </p:nvSpPr>
          <p:spPr bwMode="auto">
            <a:xfrm>
              <a:off x="1355" y="2964"/>
              <a:ext cx="25" cy="23"/>
            </a:xfrm>
            <a:custGeom>
              <a:avLst/>
              <a:gdLst>
                <a:gd name="T0" fmla="*/ 23870 w 51"/>
                <a:gd name="T1" fmla="*/ 0 h 49"/>
                <a:gd name="T2" fmla="*/ 23870 w 51"/>
                <a:gd name="T3" fmla="*/ 11924 h 49"/>
                <a:gd name="T4" fmla="*/ 0 w 51"/>
                <a:gd name="T5" fmla="*/ 11924 h 49"/>
                <a:gd name="T6" fmla="*/ 23870 w 51"/>
                <a:gd name="T7" fmla="*/ 11924 h 49"/>
                <a:gd name="T8" fmla="*/ 23870 w 51"/>
                <a:gd name="T9" fmla="*/ 11924 h 49"/>
                <a:gd name="T10" fmla="*/ 23870 w 51"/>
                <a:gd name="T11" fmla="*/ 11924 h 49"/>
                <a:gd name="T12" fmla="*/ 23870 w 51"/>
                <a:gd name="T13" fmla="*/ 11924 h 49"/>
                <a:gd name="T14" fmla="*/ 23870 w 51"/>
                <a:gd name="T15" fmla="*/ 11924 h 49"/>
                <a:gd name="T16" fmla="*/ 23870 w 5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9"/>
                <a:gd name="T29" fmla="*/ 51 w 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9">
                  <a:moveTo>
                    <a:pt x="30" y="0"/>
                  </a:moveTo>
                  <a:lnTo>
                    <a:pt x="9" y="19"/>
                  </a:lnTo>
                  <a:lnTo>
                    <a:pt x="0" y="28"/>
                  </a:lnTo>
                  <a:lnTo>
                    <a:pt x="15" y="32"/>
                  </a:lnTo>
                  <a:lnTo>
                    <a:pt x="28" y="49"/>
                  </a:lnTo>
                  <a:lnTo>
                    <a:pt x="38" y="38"/>
                  </a:lnTo>
                  <a:lnTo>
                    <a:pt x="51" y="28"/>
                  </a:lnTo>
                  <a:lnTo>
                    <a:pt x="40" y="17"/>
                  </a:lnTo>
                  <a:lnTo>
                    <a:pt x="30" y="0"/>
                  </a:lnTo>
                  <a:close/>
                </a:path>
              </a:pathLst>
            </a:custGeom>
            <a:solidFill>
              <a:srgbClr val="006666"/>
            </a:solidFill>
            <a:ln w="9525" cap="rnd" cmpd="sng">
              <a:solidFill>
                <a:schemeClr val="bg1"/>
              </a:solidFill>
              <a:prstDash val="solid"/>
              <a:round/>
              <a:headEnd type="none" w="med" len="med"/>
              <a:tailEnd type="none" w="med" len="med"/>
            </a:ln>
          </p:spPr>
          <p:txBody>
            <a:bodyPr/>
            <a:lstStyle/>
            <a:p>
              <a:endParaRPr lang="en-GB"/>
            </a:p>
          </p:txBody>
        </p:sp>
        <p:sp>
          <p:nvSpPr>
            <p:cNvPr id="168" name="Freeform 60"/>
            <p:cNvSpPr>
              <a:spLocks/>
            </p:cNvSpPr>
            <p:nvPr/>
          </p:nvSpPr>
          <p:spPr bwMode="auto">
            <a:xfrm>
              <a:off x="1347" y="2991"/>
              <a:ext cx="36" cy="42"/>
            </a:xfrm>
            <a:custGeom>
              <a:avLst/>
              <a:gdLst>
                <a:gd name="T0" fmla="*/ 21138 w 74"/>
                <a:gd name="T1" fmla="*/ 0 h 89"/>
                <a:gd name="T2" fmla="*/ 21138 w 74"/>
                <a:gd name="T3" fmla="*/ 12992 h 89"/>
                <a:gd name="T4" fmla="*/ 21138 w 74"/>
                <a:gd name="T5" fmla="*/ 0 h 89"/>
                <a:gd name="T6" fmla="*/ 21138 w 74"/>
                <a:gd name="T7" fmla="*/ 12992 h 89"/>
                <a:gd name="T8" fmla="*/ 21138 w 74"/>
                <a:gd name="T9" fmla="*/ 12992 h 89"/>
                <a:gd name="T10" fmla="*/ 0 w 74"/>
                <a:gd name="T11" fmla="*/ 12992 h 89"/>
                <a:gd name="T12" fmla="*/ 21138 w 74"/>
                <a:gd name="T13" fmla="*/ 12992 h 89"/>
                <a:gd name="T14" fmla="*/ 21138 w 74"/>
                <a:gd name="T15" fmla="*/ 12992 h 89"/>
                <a:gd name="T16" fmla="*/ 21138 w 74"/>
                <a:gd name="T17" fmla="*/ 12992 h 89"/>
                <a:gd name="T18" fmla="*/ 21138 w 74"/>
                <a:gd name="T19" fmla="*/ 12992 h 89"/>
                <a:gd name="T20" fmla="*/ 21138 w 74"/>
                <a:gd name="T21" fmla="*/ 12992 h 89"/>
                <a:gd name="T22" fmla="*/ 21138 w 74"/>
                <a:gd name="T23" fmla="*/ 12992 h 89"/>
                <a:gd name="T24" fmla="*/ 21138 w 74"/>
                <a:gd name="T25" fmla="*/ 12992 h 89"/>
                <a:gd name="T26" fmla="*/ 21138 w 74"/>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9"/>
                <a:gd name="T44" fmla="*/ 74 w 74"/>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9">
                  <a:moveTo>
                    <a:pt x="64" y="0"/>
                  </a:moveTo>
                  <a:lnTo>
                    <a:pt x="36" y="7"/>
                  </a:lnTo>
                  <a:lnTo>
                    <a:pt x="28" y="0"/>
                  </a:lnTo>
                  <a:lnTo>
                    <a:pt x="13" y="24"/>
                  </a:lnTo>
                  <a:lnTo>
                    <a:pt x="7" y="20"/>
                  </a:lnTo>
                  <a:lnTo>
                    <a:pt x="0" y="32"/>
                  </a:lnTo>
                  <a:lnTo>
                    <a:pt x="9" y="41"/>
                  </a:lnTo>
                  <a:lnTo>
                    <a:pt x="9" y="77"/>
                  </a:lnTo>
                  <a:lnTo>
                    <a:pt x="15" y="89"/>
                  </a:lnTo>
                  <a:lnTo>
                    <a:pt x="53" y="41"/>
                  </a:lnTo>
                  <a:lnTo>
                    <a:pt x="68" y="41"/>
                  </a:lnTo>
                  <a:lnTo>
                    <a:pt x="74" y="28"/>
                  </a:lnTo>
                  <a:lnTo>
                    <a:pt x="72" y="22"/>
                  </a:lnTo>
                  <a:lnTo>
                    <a:pt x="64" y="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69" name="Freeform 61"/>
            <p:cNvSpPr>
              <a:spLocks/>
            </p:cNvSpPr>
            <p:nvPr/>
          </p:nvSpPr>
          <p:spPr bwMode="auto">
            <a:xfrm>
              <a:off x="1389" y="2925"/>
              <a:ext cx="122" cy="119"/>
            </a:xfrm>
            <a:custGeom>
              <a:avLst/>
              <a:gdLst>
                <a:gd name="T0" fmla="*/ 26949 w 247"/>
                <a:gd name="T1" fmla="*/ 13130 h 252"/>
                <a:gd name="T2" fmla="*/ 26949 w 247"/>
                <a:gd name="T3" fmla="*/ 13130 h 252"/>
                <a:gd name="T4" fmla="*/ 26949 w 247"/>
                <a:gd name="T5" fmla="*/ 13130 h 252"/>
                <a:gd name="T6" fmla="*/ 26949 w 247"/>
                <a:gd name="T7" fmla="*/ 13130 h 252"/>
                <a:gd name="T8" fmla="*/ 26949 w 247"/>
                <a:gd name="T9" fmla="*/ 13130 h 252"/>
                <a:gd name="T10" fmla="*/ 26949 w 247"/>
                <a:gd name="T11" fmla="*/ 13130 h 252"/>
                <a:gd name="T12" fmla="*/ 26949 w 247"/>
                <a:gd name="T13" fmla="*/ 13130 h 252"/>
                <a:gd name="T14" fmla="*/ 26949 w 247"/>
                <a:gd name="T15" fmla="*/ 13130 h 252"/>
                <a:gd name="T16" fmla="*/ 26949 w 247"/>
                <a:gd name="T17" fmla="*/ 13130 h 252"/>
                <a:gd name="T18" fmla="*/ 26949 w 247"/>
                <a:gd name="T19" fmla="*/ 13130 h 252"/>
                <a:gd name="T20" fmla="*/ 26949 w 247"/>
                <a:gd name="T21" fmla="*/ 13130 h 252"/>
                <a:gd name="T22" fmla="*/ 26949 w 247"/>
                <a:gd name="T23" fmla="*/ 13130 h 252"/>
                <a:gd name="T24" fmla="*/ 26949 w 247"/>
                <a:gd name="T25" fmla="*/ 13130 h 252"/>
                <a:gd name="T26" fmla="*/ 26949 w 247"/>
                <a:gd name="T27" fmla="*/ 13130 h 252"/>
                <a:gd name="T28" fmla="*/ 26949 w 247"/>
                <a:gd name="T29" fmla="*/ 13130 h 252"/>
                <a:gd name="T30" fmla="*/ 26949 w 247"/>
                <a:gd name="T31" fmla="*/ 13130 h 252"/>
                <a:gd name="T32" fmla="*/ 26949 w 247"/>
                <a:gd name="T33" fmla="*/ 13130 h 252"/>
                <a:gd name="T34" fmla="*/ 26949 w 247"/>
                <a:gd name="T35" fmla="*/ 13130 h 252"/>
                <a:gd name="T36" fmla="*/ 26949 w 247"/>
                <a:gd name="T37" fmla="*/ 13130 h 252"/>
                <a:gd name="T38" fmla="*/ 26949 w 247"/>
                <a:gd name="T39" fmla="*/ 13130 h 252"/>
                <a:gd name="T40" fmla="*/ 26949 w 247"/>
                <a:gd name="T41" fmla="*/ 0 h 252"/>
                <a:gd name="T42" fmla="*/ 26949 w 247"/>
                <a:gd name="T43" fmla="*/ 13130 h 252"/>
                <a:gd name="T44" fmla="*/ 26949 w 247"/>
                <a:gd name="T45" fmla="*/ 13130 h 252"/>
                <a:gd name="T46" fmla="*/ 26949 w 247"/>
                <a:gd name="T47" fmla="*/ 13130 h 252"/>
                <a:gd name="T48" fmla="*/ 26949 w 247"/>
                <a:gd name="T49" fmla="*/ 13130 h 252"/>
                <a:gd name="T50" fmla="*/ 26949 w 247"/>
                <a:gd name="T51" fmla="*/ 13130 h 252"/>
                <a:gd name="T52" fmla="*/ 26949 w 247"/>
                <a:gd name="T53" fmla="*/ 13130 h 252"/>
                <a:gd name="T54" fmla="*/ 0 w 247"/>
                <a:gd name="T55" fmla="*/ 13130 h 252"/>
                <a:gd name="T56" fmla="*/ 26949 w 247"/>
                <a:gd name="T57" fmla="*/ 13130 h 252"/>
                <a:gd name="T58" fmla="*/ 26949 w 247"/>
                <a:gd name="T59" fmla="*/ 13130 h 252"/>
                <a:gd name="T60" fmla="*/ 26949 w 247"/>
                <a:gd name="T61" fmla="*/ 13130 h 252"/>
                <a:gd name="T62" fmla="*/ 26949 w 247"/>
                <a:gd name="T63" fmla="*/ 13130 h 252"/>
                <a:gd name="T64" fmla="*/ 26949 w 247"/>
                <a:gd name="T65" fmla="*/ 13130 h 252"/>
                <a:gd name="T66" fmla="*/ 26949 w 247"/>
                <a:gd name="T67" fmla="*/ 13130 h 252"/>
                <a:gd name="T68" fmla="*/ 26949 w 247"/>
                <a:gd name="T69" fmla="*/ 13130 h 252"/>
                <a:gd name="T70" fmla="*/ 26949 w 247"/>
                <a:gd name="T71" fmla="*/ 13130 h 252"/>
                <a:gd name="T72" fmla="*/ 26949 w 247"/>
                <a:gd name="T73" fmla="*/ 13130 h 252"/>
                <a:gd name="T74" fmla="*/ 26949 w 247"/>
                <a:gd name="T75" fmla="*/ 13130 h 252"/>
                <a:gd name="T76" fmla="*/ 26949 w 247"/>
                <a:gd name="T77" fmla="*/ 13130 h 252"/>
                <a:gd name="T78" fmla="*/ 26949 w 247"/>
                <a:gd name="T79" fmla="*/ 13130 h 252"/>
                <a:gd name="T80" fmla="*/ 26949 w 247"/>
                <a:gd name="T81" fmla="*/ 13130 h 252"/>
                <a:gd name="T82" fmla="*/ 26949 w 247"/>
                <a:gd name="T83" fmla="*/ 13130 h 252"/>
                <a:gd name="T84" fmla="*/ 26949 w 247"/>
                <a:gd name="T85" fmla="*/ 13130 h 252"/>
                <a:gd name="T86" fmla="*/ 26949 w 247"/>
                <a:gd name="T87" fmla="*/ 13130 h 252"/>
                <a:gd name="T88" fmla="*/ 26949 w 247"/>
                <a:gd name="T89" fmla="*/ 13130 h 252"/>
                <a:gd name="T90" fmla="*/ 26949 w 247"/>
                <a:gd name="T91" fmla="*/ 13130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252"/>
                <a:gd name="T140" fmla="*/ 247 w 247"/>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70" name="Freeform 62"/>
            <p:cNvSpPr>
              <a:spLocks/>
            </p:cNvSpPr>
            <p:nvPr/>
          </p:nvSpPr>
          <p:spPr bwMode="auto">
            <a:xfrm>
              <a:off x="1328" y="2739"/>
              <a:ext cx="232" cy="185"/>
            </a:xfrm>
            <a:custGeom>
              <a:avLst/>
              <a:gdLst>
                <a:gd name="T0" fmla="*/ 26680 w 470"/>
                <a:gd name="T1" fmla="*/ 12485 h 393"/>
                <a:gd name="T2" fmla="*/ 26680 w 470"/>
                <a:gd name="T3" fmla="*/ 12485 h 393"/>
                <a:gd name="T4" fmla="*/ 26680 w 470"/>
                <a:gd name="T5" fmla="*/ 12485 h 393"/>
                <a:gd name="T6" fmla="*/ 26680 w 470"/>
                <a:gd name="T7" fmla="*/ 12485 h 393"/>
                <a:gd name="T8" fmla="*/ 26680 w 470"/>
                <a:gd name="T9" fmla="*/ 12485 h 393"/>
                <a:gd name="T10" fmla="*/ 26680 w 470"/>
                <a:gd name="T11" fmla="*/ 12485 h 393"/>
                <a:gd name="T12" fmla="*/ 26680 w 470"/>
                <a:gd name="T13" fmla="*/ 12485 h 393"/>
                <a:gd name="T14" fmla="*/ 26680 w 470"/>
                <a:gd name="T15" fmla="*/ 12485 h 393"/>
                <a:gd name="T16" fmla="*/ 26680 w 470"/>
                <a:gd name="T17" fmla="*/ 12485 h 393"/>
                <a:gd name="T18" fmla="*/ 26680 w 470"/>
                <a:gd name="T19" fmla="*/ 12485 h 393"/>
                <a:gd name="T20" fmla="*/ 26680 w 470"/>
                <a:gd name="T21" fmla="*/ 12485 h 393"/>
                <a:gd name="T22" fmla="*/ 26680 w 470"/>
                <a:gd name="T23" fmla="*/ 12485 h 393"/>
                <a:gd name="T24" fmla="*/ 26680 w 470"/>
                <a:gd name="T25" fmla="*/ 12485 h 393"/>
                <a:gd name="T26" fmla="*/ 0 w 470"/>
                <a:gd name="T27" fmla="*/ 12485 h 393"/>
                <a:gd name="T28" fmla="*/ 26680 w 470"/>
                <a:gd name="T29" fmla="*/ 12485 h 393"/>
                <a:gd name="T30" fmla="*/ 26680 w 470"/>
                <a:gd name="T31" fmla="*/ 12485 h 393"/>
                <a:gd name="T32" fmla="*/ 26680 w 470"/>
                <a:gd name="T33" fmla="*/ 12485 h 393"/>
                <a:gd name="T34" fmla="*/ 26680 w 470"/>
                <a:gd name="T35" fmla="*/ 0 h 393"/>
                <a:gd name="T36" fmla="*/ 26680 w 470"/>
                <a:gd name="T37" fmla="*/ 12485 h 393"/>
                <a:gd name="T38" fmla="*/ 26680 w 470"/>
                <a:gd name="T39" fmla="*/ 12485 h 393"/>
                <a:gd name="T40" fmla="*/ 26680 w 470"/>
                <a:gd name="T41" fmla="*/ 12485 h 393"/>
                <a:gd name="T42" fmla="*/ 26680 w 470"/>
                <a:gd name="T43" fmla="*/ 12485 h 393"/>
                <a:gd name="T44" fmla="*/ 26680 w 470"/>
                <a:gd name="T45" fmla="*/ 12485 h 393"/>
                <a:gd name="T46" fmla="*/ 26680 w 470"/>
                <a:gd name="T47" fmla="*/ 12485 h 393"/>
                <a:gd name="T48" fmla="*/ 26680 w 470"/>
                <a:gd name="T49" fmla="*/ 12485 h 393"/>
                <a:gd name="T50" fmla="*/ 26680 w 470"/>
                <a:gd name="T51" fmla="*/ 12485 h 393"/>
                <a:gd name="T52" fmla="*/ 26680 w 470"/>
                <a:gd name="T53" fmla="*/ 12485 h 393"/>
                <a:gd name="T54" fmla="*/ 26680 w 470"/>
                <a:gd name="T55" fmla="*/ 12485 h 393"/>
                <a:gd name="T56" fmla="*/ 26680 w 470"/>
                <a:gd name="T57" fmla="*/ 12485 h 393"/>
                <a:gd name="T58" fmla="*/ 26680 w 470"/>
                <a:gd name="T59" fmla="*/ 12485 h 393"/>
                <a:gd name="T60" fmla="*/ 26680 w 470"/>
                <a:gd name="T61" fmla="*/ 12485 h 393"/>
                <a:gd name="T62" fmla="*/ 26680 w 470"/>
                <a:gd name="T63" fmla="*/ 12485 h 393"/>
                <a:gd name="T64" fmla="*/ 26680 w 470"/>
                <a:gd name="T65" fmla="*/ 12485 h 393"/>
                <a:gd name="T66" fmla="*/ 26680 w 470"/>
                <a:gd name="T67" fmla="*/ 12485 h 393"/>
                <a:gd name="T68" fmla="*/ 26680 w 470"/>
                <a:gd name="T69" fmla="*/ 12485 h 393"/>
                <a:gd name="T70" fmla="*/ 26680 w 470"/>
                <a:gd name="T71" fmla="*/ 12485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0"/>
                <a:gd name="T109" fmla="*/ 0 h 393"/>
                <a:gd name="T110" fmla="*/ 470 w 470"/>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71" name="Freeform 63"/>
            <p:cNvSpPr>
              <a:spLocks/>
            </p:cNvSpPr>
            <p:nvPr/>
          </p:nvSpPr>
          <p:spPr bwMode="auto">
            <a:xfrm>
              <a:off x="1328" y="3024"/>
              <a:ext cx="209" cy="121"/>
            </a:xfrm>
            <a:custGeom>
              <a:avLst/>
              <a:gdLst>
                <a:gd name="T0" fmla="*/ 25122 w 425"/>
                <a:gd name="T1" fmla="*/ 13325 h 256"/>
                <a:gd name="T2" fmla="*/ 25122 w 425"/>
                <a:gd name="T3" fmla="*/ 13325 h 256"/>
                <a:gd name="T4" fmla="*/ 25122 w 425"/>
                <a:gd name="T5" fmla="*/ 13325 h 256"/>
                <a:gd name="T6" fmla="*/ 25122 w 425"/>
                <a:gd name="T7" fmla="*/ 13325 h 256"/>
                <a:gd name="T8" fmla="*/ 25122 w 425"/>
                <a:gd name="T9" fmla="*/ 13325 h 256"/>
                <a:gd name="T10" fmla="*/ 25122 w 425"/>
                <a:gd name="T11" fmla="*/ 13325 h 256"/>
                <a:gd name="T12" fmla="*/ 0 w 425"/>
                <a:gd name="T13" fmla="*/ 13325 h 256"/>
                <a:gd name="T14" fmla="*/ 25122 w 425"/>
                <a:gd name="T15" fmla="*/ 13325 h 256"/>
                <a:gd name="T16" fmla="*/ 25122 w 425"/>
                <a:gd name="T17" fmla="*/ 13325 h 256"/>
                <a:gd name="T18" fmla="*/ 25122 w 425"/>
                <a:gd name="T19" fmla="*/ 13325 h 256"/>
                <a:gd name="T20" fmla="*/ 25122 w 425"/>
                <a:gd name="T21" fmla="*/ 13325 h 256"/>
                <a:gd name="T22" fmla="*/ 25122 w 425"/>
                <a:gd name="T23" fmla="*/ 13325 h 256"/>
                <a:gd name="T24" fmla="*/ 25122 w 425"/>
                <a:gd name="T25" fmla="*/ 13325 h 256"/>
                <a:gd name="T26" fmla="*/ 25122 w 425"/>
                <a:gd name="T27" fmla="*/ 13325 h 256"/>
                <a:gd name="T28" fmla="*/ 25122 w 425"/>
                <a:gd name="T29" fmla="*/ 13325 h 256"/>
                <a:gd name="T30" fmla="*/ 25122 w 425"/>
                <a:gd name="T31" fmla="*/ 13325 h 256"/>
                <a:gd name="T32" fmla="*/ 25122 w 425"/>
                <a:gd name="T33" fmla="*/ 13325 h 256"/>
                <a:gd name="T34" fmla="*/ 25122 w 425"/>
                <a:gd name="T35" fmla="*/ 13325 h 256"/>
                <a:gd name="T36" fmla="*/ 25122 w 425"/>
                <a:gd name="T37" fmla="*/ 13325 h 256"/>
                <a:gd name="T38" fmla="*/ 25122 w 425"/>
                <a:gd name="T39" fmla="*/ 13325 h 256"/>
                <a:gd name="T40" fmla="*/ 25122 w 425"/>
                <a:gd name="T41" fmla="*/ 13325 h 256"/>
                <a:gd name="T42" fmla="*/ 25122 w 425"/>
                <a:gd name="T43" fmla="*/ 13325 h 256"/>
                <a:gd name="T44" fmla="*/ 25122 w 425"/>
                <a:gd name="T45" fmla="*/ 13325 h 256"/>
                <a:gd name="T46" fmla="*/ 25122 w 425"/>
                <a:gd name="T47" fmla="*/ 13325 h 256"/>
                <a:gd name="T48" fmla="*/ 25122 w 425"/>
                <a:gd name="T49" fmla="*/ 13325 h 256"/>
                <a:gd name="T50" fmla="*/ 25122 w 425"/>
                <a:gd name="T51" fmla="*/ 13325 h 256"/>
                <a:gd name="T52" fmla="*/ 25122 w 425"/>
                <a:gd name="T53" fmla="*/ 13325 h 256"/>
                <a:gd name="T54" fmla="*/ 25122 w 425"/>
                <a:gd name="T55" fmla="*/ 13325 h 256"/>
                <a:gd name="T56" fmla="*/ 25122 w 425"/>
                <a:gd name="T57" fmla="*/ 13325 h 256"/>
                <a:gd name="T58" fmla="*/ 25122 w 425"/>
                <a:gd name="T59" fmla="*/ 0 h 256"/>
                <a:gd name="T60" fmla="*/ 25122 w 425"/>
                <a:gd name="T61" fmla="*/ 13325 h 256"/>
                <a:gd name="T62" fmla="*/ 25122 w 425"/>
                <a:gd name="T63" fmla="*/ 13325 h 256"/>
                <a:gd name="T64" fmla="*/ 25122 w 425"/>
                <a:gd name="T65" fmla="*/ 13325 h 256"/>
                <a:gd name="T66" fmla="*/ 25122 w 425"/>
                <a:gd name="T67" fmla="*/ 13325 h 256"/>
                <a:gd name="T68" fmla="*/ 25122 w 425"/>
                <a:gd name="T69" fmla="*/ 13325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56"/>
                <a:gd name="T107" fmla="*/ 425 w 425"/>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72" name="Freeform 64"/>
            <p:cNvSpPr>
              <a:spLocks/>
            </p:cNvSpPr>
            <p:nvPr/>
          </p:nvSpPr>
          <p:spPr bwMode="auto">
            <a:xfrm>
              <a:off x="1334" y="3114"/>
              <a:ext cx="164" cy="139"/>
            </a:xfrm>
            <a:custGeom>
              <a:avLst/>
              <a:gdLst>
                <a:gd name="T0" fmla="*/ 26991 w 332"/>
                <a:gd name="T1" fmla="*/ 13385 h 294"/>
                <a:gd name="T2" fmla="*/ 0 w 332"/>
                <a:gd name="T3" fmla="*/ 13385 h 294"/>
                <a:gd name="T4" fmla="*/ 26991 w 332"/>
                <a:gd name="T5" fmla="*/ 13385 h 294"/>
                <a:gd name="T6" fmla="*/ 26991 w 332"/>
                <a:gd name="T7" fmla="*/ 13385 h 294"/>
                <a:gd name="T8" fmla="*/ 26991 w 332"/>
                <a:gd name="T9" fmla="*/ 13385 h 294"/>
                <a:gd name="T10" fmla="*/ 26991 w 332"/>
                <a:gd name="T11" fmla="*/ 13385 h 294"/>
                <a:gd name="T12" fmla="*/ 26991 w 332"/>
                <a:gd name="T13" fmla="*/ 13385 h 294"/>
                <a:gd name="T14" fmla="*/ 26991 w 332"/>
                <a:gd name="T15" fmla="*/ 13385 h 294"/>
                <a:gd name="T16" fmla="*/ 26991 w 332"/>
                <a:gd name="T17" fmla="*/ 13385 h 294"/>
                <a:gd name="T18" fmla="*/ 26991 w 332"/>
                <a:gd name="T19" fmla="*/ 13385 h 294"/>
                <a:gd name="T20" fmla="*/ 26991 w 332"/>
                <a:gd name="T21" fmla="*/ 13385 h 294"/>
                <a:gd name="T22" fmla="*/ 26991 w 332"/>
                <a:gd name="T23" fmla="*/ 13385 h 294"/>
                <a:gd name="T24" fmla="*/ 26991 w 332"/>
                <a:gd name="T25" fmla="*/ 13385 h 294"/>
                <a:gd name="T26" fmla="*/ 26991 w 332"/>
                <a:gd name="T27" fmla="*/ 13385 h 294"/>
                <a:gd name="T28" fmla="*/ 26991 w 332"/>
                <a:gd name="T29" fmla="*/ 13385 h 294"/>
                <a:gd name="T30" fmla="*/ 26991 w 332"/>
                <a:gd name="T31" fmla="*/ 13385 h 294"/>
                <a:gd name="T32" fmla="*/ 26991 w 332"/>
                <a:gd name="T33" fmla="*/ 13385 h 294"/>
                <a:gd name="T34" fmla="*/ 26991 w 332"/>
                <a:gd name="T35" fmla="*/ 13385 h 294"/>
                <a:gd name="T36" fmla="*/ 26991 w 332"/>
                <a:gd name="T37" fmla="*/ 13385 h 294"/>
                <a:gd name="T38" fmla="*/ 26991 w 332"/>
                <a:gd name="T39" fmla="*/ 13385 h 294"/>
                <a:gd name="T40" fmla="*/ 26991 w 332"/>
                <a:gd name="T41" fmla="*/ 13385 h 294"/>
                <a:gd name="T42" fmla="*/ 26991 w 332"/>
                <a:gd name="T43" fmla="*/ 13385 h 294"/>
                <a:gd name="T44" fmla="*/ 26991 w 332"/>
                <a:gd name="T45" fmla="*/ 13385 h 294"/>
                <a:gd name="T46" fmla="*/ 26991 w 332"/>
                <a:gd name="T47" fmla="*/ 13385 h 294"/>
                <a:gd name="T48" fmla="*/ 26991 w 332"/>
                <a:gd name="T49" fmla="*/ 13385 h 294"/>
                <a:gd name="T50" fmla="*/ 26991 w 332"/>
                <a:gd name="T51" fmla="*/ 13385 h 294"/>
                <a:gd name="T52" fmla="*/ 26991 w 332"/>
                <a:gd name="T53" fmla="*/ 13385 h 294"/>
                <a:gd name="T54" fmla="*/ 26991 w 332"/>
                <a:gd name="T55" fmla="*/ 13385 h 294"/>
                <a:gd name="T56" fmla="*/ 26991 w 332"/>
                <a:gd name="T57" fmla="*/ 13385 h 294"/>
                <a:gd name="T58" fmla="*/ 26991 w 332"/>
                <a:gd name="T59" fmla="*/ 13385 h 294"/>
                <a:gd name="T60" fmla="*/ 26991 w 332"/>
                <a:gd name="T61" fmla="*/ 13385 h 294"/>
                <a:gd name="T62" fmla="*/ 26991 w 332"/>
                <a:gd name="T63" fmla="*/ 13385 h 294"/>
                <a:gd name="T64" fmla="*/ 26991 w 332"/>
                <a:gd name="T65" fmla="*/ 13385 h 294"/>
                <a:gd name="T66" fmla="*/ 26991 w 332"/>
                <a:gd name="T67" fmla="*/ 13385 h 294"/>
                <a:gd name="T68" fmla="*/ 26991 w 332"/>
                <a:gd name="T69" fmla="*/ 13385 h 294"/>
                <a:gd name="T70" fmla="*/ 26991 w 332"/>
                <a:gd name="T71" fmla="*/ 13385 h 294"/>
                <a:gd name="T72" fmla="*/ 26991 w 332"/>
                <a:gd name="T73" fmla="*/ 13385 h 294"/>
                <a:gd name="T74" fmla="*/ 26991 w 332"/>
                <a:gd name="T75" fmla="*/ 13385 h 294"/>
                <a:gd name="T76" fmla="*/ 26991 w 332"/>
                <a:gd name="T77" fmla="*/ 0 h 294"/>
                <a:gd name="T78" fmla="*/ 26991 w 332"/>
                <a:gd name="T79" fmla="*/ 0 h 294"/>
                <a:gd name="T80" fmla="*/ 26991 w 332"/>
                <a:gd name="T81" fmla="*/ 13385 h 294"/>
                <a:gd name="T82" fmla="*/ 26991 w 332"/>
                <a:gd name="T83" fmla="*/ 13385 h 294"/>
                <a:gd name="T84" fmla="*/ 26991 w 332"/>
                <a:gd name="T85" fmla="*/ 13385 h 294"/>
                <a:gd name="T86" fmla="*/ 26991 w 332"/>
                <a:gd name="T87" fmla="*/ 13385 h 294"/>
                <a:gd name="T88" fmla="*/ 26991 w 332"/>
                <a:gd name="T89" fmla="*/ 13385 h 294"/>
                <a:gd name="T90" fmla="*/ 26991 w 332"/>
                <a:gd name="T91" fmla="*/ 13385 h 294"/>
                <a:gd name="T92" fmla="*/ 26991 w 332"/>
                <a:gd name="T93" fmla="*/ 13385 h 294"/>
                <a:gd name="T94" fmla="*/ 26991 w 332"/>
                <a:gd name="T95" fmla="*/ 13385 h 294"/>
                <a:gd name="T96" fmla="*/ 26991 w 332"/>
                <a:gd name="T97" fmla="*/ 0 h 294"/>
                <a:gd name="T98" fmla="*/ 26991 w 332"/>
                <a:gd name="T99" fmla="*/ 13385 h 294"/>
                <a:gd name="T100" fmla="*/ 26991 w 332"/>
                <a:gd name="T101" fmla="*/ 13385 h 294"/>
                <a:gd name="T102" fmla="*/ 26991 w 332"/>
                <a:gd name="T103" fmla="*/ 13385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2"/>
                <a:gd name="T157" fmla="*/ 0 h 294"/>
                <a:gd name="T158" fmla="*/ 332 w 332"/>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solidFill>
              <a:srgbClr val="006666"/>
            </a:solidFill>
            <a:ln w="9525" cap="flat" cmpd="sng">
              <a:solidFill>
                <a:schemeClr val="bg1"/>
              </a:solidFill>
              <a:prstDash val="solid"/>
              <a:round/>
              <a:headEnd type="none" w="med" len="med"/>
              <a:tailEnd type="none" w="med" len="med"/>
            </a:ln>
          </p:spPr>
          <p:txBody>
            <a:bodyPr/>
            <a:lstStyle/>
            <a:p>
              <a:endParaRPr lang="en-GB"/>
            </a:p>
          </p:txBody>
        </p:sp>
        <p:sp>
          <p:nvSpPr>
            <p:cNvPr id="173" name="Freeform 69"/>
            <p:cNvSpPr>
              <a:spLocks/>
            </p:cNvSpPr>
            <p:nvPr/>
          </p:nvSpPr>
          <p:spPr bwMode="auto">
            <a:xfrm>
              <a:off x="840" y="3405"/>
              <a:ext cx="32" cy="45"/>
            </a:xfrm>
            <a:custGeom>
              <a:avLst/>
              <a:gdLst>
                <a:gd name="T0" fmla="*/ 20028 w 66"/>
                <a:gd name="T1" fmla="*/ 13796 h 95"/>
                <a:gd name="T2" fmla="*/ 20028 w 66"/>
                <a:gd name="T3" fmla="*/ 13796 h 95"/>
                <a:gd name="T4" fmla="*/ 20028 w 66"/>
                <a:gd name="T5" fmla="*/ 13796 h 95"/>
                <a:gd name="T6" fmla="*/ 20028 w 66"/>
                <a:gd name="T7" fmla="*/ 13796 h 95"/>
                <a:gd name="T8" fmla="*/ 20028 w 66"/>
                <a:gd name="T9" fmla="*/ 13796 h 95"/>
                <a:gd name="T10" fmla="*/ 20028 w 66"/>
                <a:gd name="T11" fmla="*/ 13796 h 95"/>
                <a:gd name="T12" fmla="*/ 20028 w 66"/>
                <a:gd name="T13" fmla="*/ 0 h 95"/>
                <a:gd name="T14" fmla="*/ 20028 w 66"/>
                <a:gd name="T15" fmla="*/ 0 h 95"/>
                <a:gd name="T16" fmla="*/ 20028 w 66"/>
                <a:gd name="T17" fmla="*/ 13796 h 95"/>
                <a:gd name="T18" fmla="*/ 20028 w 66"/>
                <a:gd name="T19" fmla="*/ 13796 h 95"/>
                <a:gd name="T20" fmla="*/ 20028 w 66"/>
                <a:gd name="T21" fmla="*/ 13796 h 95"/>
                <a:gd name="T22" fmla="*/ 0 w 66"/>
                <a:gd name="T23" fmla="*/ 13796 h 95"/>
                <a:gd name="T24" fmla="*/ 20028 w 66"/>
                <a:gd name="T25" fmla="*/ 13796 h 95"/>
                <a:gd name="T26" fmla="*/ 20028 w 66"/>
                <a:gd name="T27" fmla="*/ 13796 h 95"/>
                <a:gd name="T28" fmla="*/ 20028 w 66"/>
                <a:gd name="T29" fmla="*/ 13796 h 95"/>
                <a:gd name="T30" fmla="*/ 20028 w 66"/>
                <a:gd name="T31" fmla="*/ 13796 h 95"/>
                <a:gd name="T32" fmla="*/ 20028 w 66"/>
                <a:gd name="T33" fmla="*/ 1379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grpSp>
      <p:grpSp>
        <p:nvGrpSpPr>
          <p:cNvPr id="174" name="Group 209"/>
          <p:cNvGrpSpPr>
            <a:grpSpLocks/>
          </p:cNvGrpSpPr>
          <p:nvPr/>
        </p:nvGrpSpPr>
        <p:grpSpPr bwMode="auto">
          <a:xfrm>
            <a:off x="6869379" y="3976289"/>
            <a:ext cx="1951093" cy="1232844"/>
            <a:chOff x="787341" y="2555050"/>
            <a:chExt cx="3267946" cy="1696275"/>
          </a:xfrm>
        </p:grpSpPr>
        <p:sp>
          <p:nvSpPr>
            <p:cNvPr id="175" name="Freeform 8"/>
            <p:cNvSpPr>
              <a:spLocks/>
            </p:cNvSpPr>
            <p:nvPr/>
          </p:nvSpPr>
          <p:spPr bwMode="auto">
            <a:xfrm>
              <a:off x="787341" y="2820193"/>
              <a:ext cx="713921" cy="699593"/>
            </a:xfrm>
            <a:custGeom>
              <a:avLst/>
              <a:gdLst>
                <a:gd name="T0" fmla="*/ 2147483646 w 875"/>
                <a:gd name="T1" fmla="*/ 2147483646 h 980"/>
                <a:gd name="T2" fmla="*/ 2147483646 w 875"/>
                <a:gd name="T3" fmla="*/ 2147483646 h 980"/>
                <a:gd name="T4" fmla="*/ 2147483646 w 875"/>
                <a:gd name="T5" fmla="*/ 2147483646 h 980"/>
                <a:gd name="T6" fmla="*/ 2147483646 w 875"/>
                <a:gd name="T7" fmla="*/ 2147483646 h 980"/>
                <a:gd name="T8" fmla="*/ 2147483646 w 875"/>
                <a:gd name="T9" fmla="*/ 2147483646 h 980"/>
                <a:gd name="T10" fmla="*/ 2147483646 w 875"/>
                <a:gd name="T11" fmla="*/ 2147483646 h 980"/>
                <a:gd name="T12" fmla="*/ 2147483646 w 875"/>
                <a:gd name="T13" fmla="*/ 2147483646 h 980"/>
                <a:gd name="T14" fmla="*/ 2147483646 w 875"/>
                <a:gd name="T15" fmla="*/ 2147483646 h 980"/>
                <a:gd name="T16" fmla="*/ 2147483646 w 875"/>
                <a:gd name="T17" fmla="*/ 2147483646 h 980"/>
                <a:gd name="T18" fmla="*/ 2147483646 w 875"/>
                <a:gd name="T19" fmla="*/ 2147483646 h 980"/>
                <a:gd name="T20" fmla="*/ 2147483646 w 875"/>
                <a:gd name="T21" fmla="*/ 2147483646 h 980"/>
                <a:gd name="T22" fmla="*/ 2147483646 w 875"/>
                <a:gd name="T23" fmla="*/ 2147483646 h 980"/>
                <a:gd name="T24" fmla="*/ 2147483646 w 875"/>
                <a:gd name="T25" fmla="*/ 2147483646 h 980"/>
                <a:gd name="T26" fmla="*/ 2147483646 w 875"/>
                <a:gd name="T27" fmla="*/ 2147483646 h 980"/>
                <a:gd name="T28" fmla="*/ 2147483646 w 875"/>
                <a:gd name="T29" fmla="*/ 2147483646 h 980"/>
                <a:gd name="T30" fmla="*/ 2147483646 w 875"/>
                <a:gd name="T31" fmla="*/ 2147483646 h 980"/>
                <a:gd name="T32" fmla="*/ 2147483646 w 875"/>
                <a:gd name="T33" fmla="*/ 2147483646 h 980"/>
                <a:gd name="T34" fmla="*/ 2147483646 w 875"/>
                <a:gd name="T35" fmla="*/ 2147483646 h 980"/>
                <a:gd name="T36" fmla="*/ 2147483646 w 875"/>
                <a:gd name="T37" fmla="*/ 2147483646 h 980"/>
                <a:gd name="T38" fmla="*/ 2147483646 w 875"/>
                <a:gd name="T39" fmla="*/ 2147483646 h 980"/>
                <a:gd name="T40" fmla="*/ 2147483646 w 875"/>
                <a:gd name="T41" fmla="*/ 2147483646 h 980"/>
                <a:gd name="T42" fmla="*/ 2147483646 w 875"/>
                <a:gd name="T43" fmla="*/ 2147483646 h 980"/>
                <a:gd name="T44" fmla="*/ 2147483646 w 875"/>
                <a:gd name="T45" fmla="*/ 2147483646 h 980"/>
                <a:gd name="T46" fmla="*/ 2147483646 w 875"/>
                <a:gd name="T47" fmla="*/ 2147483646 h 980"/>
                <a:gd name="T48" fmla="*/ 2147483646 w 875"/>
                <a:gd name="T49" fmla="*/ 2147483646 h 980"/>
                <a:gd name="T50" fmla="*/ 2147483646 w 875"/>
                <a:gd name="T51" fmla="*/ 2147483646 h 980"/>
                <a:gd name="T52" fmla="*/ 2147483646 w 875"/>
                <a:gd name="T53" fmla="*/ 2147483646 h 980"/>
                <a:gd name="T54" fmla="*/ 2147483646 w 875"/>
                <a:gd name="T55" fmla="*/ 2147483646 h 980"/>
                <a:gd name="T56" fmla="*/ 2147483646 w 875"/>
                <a:gd name="T57" fmla="*/ 2147483646 h 980"/>
                <a:gd name="T58" fmla="*/ 2147483646 w 875"/>
                <a:gd name="T59" fmla="*/ 2147483646 h 980"/>
                <a:gd name="T60" fmla="*/ 2147483646 w 875"/>
                <a:gd name="T61" fmla="*/ 2147483646 h 980"/>
                <a:gd name="T62" fmla="*/ 2147483646 w 875"/>
                <a:gd name="T63" fmla="*/ 2147483646 h 980"/>
                <a:gd name="T64" fmla="*/ 2147483646 w 875"/>
                <a:gd name="T65" fmla="*/ 2147483646 h 980"/>
                <a:gd name="T66" fmla="*/ 2147483646 w 875"/>
                <a:gd name="T67" fmla="*/ 2147483646 h 980"/>
                <a:gd name="T68" fmla="*/ 2147483646 w 875"/>
                <a:gd name="T69" fmla="*/ 2147483646 h 980"/>
                <a:gd name="T70" fmla="*/ 2147483646 w 875"/>
                <a:gd name="T71" fmla="*/ 2147483646 h 980"/>
                <a:gd name="T72" fmla="*/ 2147483646 w 875"/>
                <a:gd name="T73" fmla="*/ 2147483646 h 980"/>
                <a:gd name="T74" fmla="*/ 2147483646 w 875"/>
                <a:gd name="T75" fmla="*/ 2147483646 h 980"/>
                <a:gd name="T76" fmla="*/ 2147483646 w 875"/>
                <a:gd name="T77" fmla="*/ 2147483646 h 980"/>
                <a:gd name="T78" fmla="*/ 2147483646 w 875"/>
                <a:gd name="T79" fmla="*/ 2147483646 h 980"/>
                <a:gd name="T80" fmla="*/ 2147483646 w 875"/>
                <a:gd name="T81" fmla="*/ 2147483646 h 980"/>
                <a:gd name="T82" fmla="*/ 2147483646 w 875"/>
                <a:gd name="T83" fmla="*/ 2147483646 h 980"/>
                <a:gd name="T84" fmla="*/ 2147483646 w 875"/>
                <a:gd name="T85" fmla="*/ 2147483646 h 980"/>
                <a:gd name="T86" fmla="*/ 2147483646 w 875"/>
                <a:gd name="T87" fmla="*/ 2147483646 h 980"/>
                <a:gd name="T88" fmla="*/ 2147483646 w 875"/>
                <a:gd name="T89" fmla="*/ 2147483646 h 980"/>
                <a:gd name="T90" fmla="*/ 2147483646 w 875"/>
                <a:gd name="T91" fmla="*/ 2147483646 h 980"/>
                <a:gd name="T92" fmla="*/ 2147483646 w 875"/>
                <a:gd name="T93" fmla="*/ 2147483646 h 980"/>
                <a:gd name="T94" fmla="*/ 2147483646 w 875"/>
                <a:gd name="T95" fmla="*/ 2147483646 h 980"/>
                <a:gd name="T96" fmla="*/ 2147483646 w 875"/>
                <a:gd name="T97" fmla="*/ 2147483646 h 980"/>
                <a:gd name="T98" fmla="*/ 2147483646 w 875"/>
                <a:gd name="T99" fmla="*/ 2147483646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76" name="Freeform 11"/>
            <p:cNvSpPr>
              <a:spLocks/>
            </p:cNvSpPr>
            <p:nvPr/>
          </p:nvSpPr>
          <p:spPr bwMode="auto">
            <a:xfrm>
              <a:off x="1387304" y="3698678"/>
              <a:ext cx="111725" cy="177827"/>
            </a:xfrm>
            <a:custGeom>
              <a:avLst/>
              <a:gdLst>
                <a:gd name="T0" fmla="*/ 2147483646 w 135"/>
                <a:gd name="T1" fmla="*/ 0 h 251"/>
                <a:gd name="T2" fmla="*/ 2147483646 w 135"/>
                <a:gd name="T3" fmla="*/ 2147483646 h 251"/>
                <a:gd name="T4" fmla="*/ 2147483646 w 135"/>
                <a:gd name="T5" fmla="*/ 2147483646 h 251"/>
                <a:gd name="T6" fmla="*/ 2147483646 w 135"/>
                <a:gd name="T7" fmla="*/ 2147483646 h 251"/>
                <a:gd name="T8" fmla="*/ 0 w 135"/>
                <a:gd name="T9" fmla="*/ 2147483646 h 251"/>
                <a:gd name="T10" fmla="*/ 2147483646 w 135"/>
                <a:gd name="T11" fmla="*/ 2147483646 h 251"/>
                <a:gd name="T12" fmla="*/ 2147483646 w 135"/>
                <a:gd name="T13" fmla="*/ 2147483646 h 251"/>
                <a:gd name="T14" fmla="*/ 2147483646 w 135"/>
                <a:gd name="T15" fmla="*/ 2147483646 h 251"/>
                <a:gd name="T16" fmla="*/ 2147483646 w 135"/>
                <a:gd name="T17" fmla="*/ 2147483646 h 251"/>
                <a:gd name="T18" fmla="*/ 2147483646 w 135"/>
                <a:gd name="T19" fmla="*/ 2147483646 h 251"/>
                <a:gd name="T20" fmla="*/ 2147483646 w 135"/>
                <a:gd name="T21" fmla="*/ 2147483646 h 251"/>
                <a:gd name="T22" fmla="*/ 2147483646 w 135"/>
                <a:gd name="T23" fmla="*/ 2147483646 h 251"/>
                <a:gd name="T24" fmla="*/ 2147483646 w 135"/>
                <a:gd name="T25" fmla="*/ 2147483646 h 251"/>
                <a:gd name="T26" fmla="*/ 2147483646 w 135"/>
                <a:gd name="T27" fmla="*/ 2147483646 h 251"/>
                <a:gd name="T28" fmla="*/ 2147483646 w 135"/>
                <a:gd name="T29" fmla="*/ 2147483646 h 251"/>
                <a:gd name="T30" fmla="*/ 2147483646 w 135"/>
                <a:gd name="T31" fmla="*/ 2147483646 h 251"/>
                <a:gd name="T32" fmla="*/ 2147483646 w 135"/>
                <a:gd name="T33" fmla="*/ 2147483646 h 251"/>
                <a:gd name="T34" fmla="*/ 2147483646 w 135"/>
                <a:gd name="T35" fmla="*/ 2147483646 h 251"/>
                <a:gd name="T36" fmla="*/ 2147483646 w 135"/>
                <a:gd name="T37" fmla="*/ 2147483646 h 251"/>
                <a:gd name="T38" fmla="*/ 2147483646 w 135"/>
                <a:gd name="T39" fmla="*/ 2147483646 h 251"/>
                <a:gd name="T40" fmla="*/ 2147483646 w 135"/>
                <a:gd name="T41" fmla="*/ 2147483646 h 251"/>
                <a:gd name="T42" fmla="*/ 2147483646 w 135"/>
                <a:gd name="T43" fmla="*/ 2147483646 h 251"/>
                <a:gd name="T44" fmla="*/ 2147483646 w 135"/>
                <a:gd name="T45" fmla="*/ 2147483646 h 251"/>
                <a:gd name="T46" fmla="*/ 2147483646 w 135"/>
                <a:gd name="T47" fmla="*/ 2147483646 h 251"/>
                <a:gd name="T48" fmla="*/ 2147483646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77" name="Freeform 12"/>
            <p:cNvSpPr>
              <a:spLocks/>
            </p:cNvSpPr>
            <p:nvPr/>
          </p:nvSpPr>
          <p:spPr bwMode="auto">
            <a:xfrm>
              <a:off x="1437578" y="3555991"/>
              <a:ext cx="63683" cy="113937"/>
            </a:xfrm>
            <a:custGeom>
              <a:avLst/>
              <a:gdLst>
                <a:gd name="T0" fmla="*/ 2147483646 w 78"/>
                <a:gd name="T1" fmla="*/ 0 h 159"/>
                <a:gd name="T2" fmla="*/ 2147483646 w 78"/>
                <a:gd name="T3" fmla="*/ 2147483646 h 159"/>
                <a:gd name="T4" fmla="*/ 2147483646 w 78"/>
                <a:gd name="T5" fmla="*/ 2147483646 h 159"/>
                <a:gd name="T6" fmla="*/ 0 w 78"/>
                <a:gd name="T7" fmla="*/ 2147483646 h 159"/>
                <a:gd name="T8" fmla="*/ 2147483646 w 78"/>
                <a:gd name="T9" fmla="*/ 2147483646 h 159"/>
                <a:gd name="T10" fmla="*/ 2147483646 w 78"/>
                <a:gd name="T11" fmla="*/ 2147483646 h 159"/>
                <a:gd name="T12" fmla="*/ 2147483646 w 78"/>
                <a:gd name="T13" fmla="*/ 2147483646 h 159"/>
                <a:gd name="T14" fmla="*/ 2147483646 w 78"/>
                <a:gd name="T15" fmla="*/ 2147483646 h 159"/>
                <a:gd name="T16" fmla="*/ 2147483646 w 78"/>
                <a:gd name="T17" fmla="*/ 2147483646 h 159"/>
                <a:gd name="T18" fmla="*/ 2147483646 w 78"/>
                <a:gd name="T19" fmla="*/ 2147483646 h 159"/>
                <a:gd name="T20" fmla="*/ 2147483646 w 78"/>
                <a:gd name="T21" fmla="*/ 2147483646 h 159"/>
                <a:gd name="T22" fmla="*/ 2147483646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78" name="Freeform 14"/>
            <p:cNvSpPr>
              <a:spLocks/>
            </p:cNvSpPr>
            <p:nvPr/>
          </p:nvSpPr>
          <p:spPr bwMode="auto">
            <a:xfrm>
              <a:off x="1645386" y="3979793"/>
              <a:ext cx="201105" cy="125650"/>
            </a:xfrm>
            <a:custGeom>
              <a:avLst/>
              <a:gdLst>
                <a:gd name="T0" fmla="*/ 2147483646 w 247"/>
                <a:gd name="T1" fmla="*/ 0 h 177"/>
                <a:gd name="T2" fmla="*/ 2147483646 w 247"/>
                <a:gd name="T3" fmla="*/ 2147483646 h 177"/>
                <a:gd name="T4" fmla="*/ 2147483646 w 247"/>
                <a:gd name="T5" fmla="*/ 2147483646 h 177"/>
                <a:gd name="T6" fmla="*/ 2147483646 w 247"/>
                <a:gd name="T7" fmla="*/ 2147483646 h 177"/>
                <a:gd name="T8" fmla="*/ 2147483646 w 247"/>
                <a:gd name="T9" fmla="*/ 2147483646 h 177"/>
                <a:gd name="T10" fmla="*/ 2147483646 w 247"/>
                <a:gd name="T11" fmla="*/ 2147483646 h 177"/>
                <a:gd name="T12" fmla="*/ 2147483646 w 247"/>
                <a:gd name="T13" fmla="*/ 2147483646 h 177"/>
                <a:gd name="T14" fmla="*/ 2147483646 w 247"/>
                <a:gd name="T15" fmla="*/ 2147483646 h 177"/>
                <a:gd name="T16" fmla="*/ 2147483646 w 247"/>
                <a:gd name="T17" fmla="*/ 2147483646 h 177"/>
                <a:gd name="T18" fmla="*/ 2147483646 w 247"/>
                <a:gd name="T19" fmla="*/ 2147483646 h 177"/>
                <a:gd name="T20" fmla="*/ 2147483646 w 247"/>
                <a:gd name="T21" fmla="*/ 2147483646 h 177"/>
                <a:gd name="T22" fmla="*/ 2147483646 w 247"/>
                <a:gd name="T23" fmla="*/ 2147483646 h 177"/>
                <a:gd name="T24" fmla="*/ 2147483646 w 247"/>
                <a:gd name="T25" fmla="*/ 2147483646 h 177"/>
                <a:gd name="T26" fmla="*/ 2147483646 w 247"/>
                <a:gd name="T27" fmla="*/ 2147483646 h 177"/>
                <a:gd name="T28" fmla="*/ 2147483646 w 247"/>
                <a:gd name="T29" fmla="*/ 2147483646 h 177"/>
                <a:gd name="T30" fmla="*/ 2147483646 w 247"/>
                <a:gd name="T31" fmla="*/ 2147483646 h 177"/>
                <a:gd name="T32" fmla="*/ 2147483646 w 247"/>
                <a:gd name="T33" fmla="*/ 2147483646 h 177"/>
                <a:gd name="T34" fmla="*/ 2147483646 w 247"/>
                <a:gd name="T35" fmla="*/ 2147483646 h 177"/>
                <a:gd name="T36" fmla="*/ 2147483646 w 247"/>
                <a:gd name="T37" fmla="*/ 2147483646 h 177"/>
                <a:gd name="T38" fmla="*/ 0 w 247"/>
                <a:gd name="T39" fmla="*/ 2147483646 h 177"/>
                <a:gd name="T40" fmla="*/ 0 w 247"/>
                <a:gd name="T41" fmla="*/ 2147483646 h 177"/>
                <a:gd name="T42" fmla="*/ 2147483646 w 247"/>
                <a:gd name="T43" fmla="*/ 2147483646 h 177"/>
                <a:gd name="T44" fmla="*/ 2147483646 w 247"/>
                <a:gd name="T45" fmla="*/ 2147483646 h 177"/>
                <a:gd name="T46" fmla="*/ 2147483646 w 247"/>
                <a:gd name="T47" fmla="*/ 2147483646 h 177"/>
                <a:gd name="T48" fmla="*/ 2147483646 w 247"/>
                <a:gd name="T49" fmla="*/ 2147483646 h 177"/>
                <a:gd name="T50" fmla="*/ 2147483646 w 247"/>
                <a:gd name="T51" fmla="*/ 2147483646 h 177"/>
                <a:gd name="T52" fmla="*/ 2147483646 w 247"/>
                <a:gd name="T53" fmla="*/ 2147483646 h 177"/>
                <a:gd name="T54" fmla="*/ 2147483646 w 247"/>
                <a:gd name="T55" fmla="*/ 2147483646 h 177"/>
                <a:gd name="T56" fmla="*/ 2147483646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79" name="Freeform 15"/>
            <p:cNvSpPr>
              <a:spLocks/>
            </p:cNvSpPr>
            <p:nvPr/>
          </p:nvSpPr>
          <p:spPr bwMode="auto">
            <a:xfrm>
              <a:off x="1364958" y="3236541"/>
              <a:ext cx="688224" cy="778391"/>
            </a:xfrm>
            <a:custGeom>
              <a:avLst/>
              <a:gdLst>
                <a:gd name="T0" fmla="*/ 2147483646 w 844"/>
                <a:gd name="T1" fmla="*/ 2147483646 h 1089"/>
                <a:gd name="T2" fmla="*/ 2147483646 w 844"/>
                <a:gd name="T3" fmla="*/ 2147483646 h 1089"/>
                <a:gd name="T4" fmla="*/ 2147483646 w 844"/>
                <a:gd name="T5" fmla="*/ 2147483646 h 1089"/>
                <a:gd name="T6" fmla="*/ 2147483646 w 844"/>
                <a:gd name="T7" fmla="*/ 2147483646 h 1089"/>
                <a:gd name="T8" fmla="*/ 2147483646 w 844"/>
                <a:gd name="T9" fmla="*/ 2147483646 h 1089"/>
                <a:gd name="T10" fmla="*/ 2147483646 w 844"/>
                <a:gd name="T11" fmla="*/ 2147483646 h 1089"/>
                <a:gd name="T12" fmla="*/ 2147483646 w 844"/>
                <a:gd name="T13" fmla="*/ 2147483646 h 1089"/>
                <a:gd name="T14" fmla="*/ 2147483646 w 844"/>
                <a:gd name="T15" fmla="*/ 2147483646 h 1089"/>
                <a:gd name="T16" fmla="*/ 2147483646 w 844"/>
                <a:gd name="T17" fmla="*/ 2147483646 h 1089"/>
                <a:gd name="T18" fmla="*/ 2147483646 w 844"/>
                <a:gd name="T19" fmla="*/ 2147483646 h 1089"/>
                <a:gd name="T20" fmla="*/ 2147483646 w 844"/>
                <a:gd name="T21" fmla="*/ 2147483646 h 1089"/>
                <a:gd name="T22" fmla="*/ 2147483646 w 844"/>
                <a:gd name="T23" fmla="*/ 2147483646 h 1089"/>
                <a:gd name="T24" fmla="*/ 2147483646 w 844"/>
                <a:gd name="T25" fmla="*/ 2147483646 h 1089"/>
                <a:gd name="T26" fmla="*/ 2147483646 w 844"/>
                <a:gd name="T27" fmla="*/ 2147483646 h 1089"/>
                <a:gd name="T28" fmla="*/ 2147483646 w 844"/>
                <a:gd name="T29" fmla="*/ 2147483646 h 1089"/>
                <a:gd name="T30" fmla="*/ 2147483646 w 844"/>
                <a:gd name="T31" fmla="*/ 2147483646 h 1089"/>
                <a:gd name="T32" fmla="*/ 2147483646 w 844"/>
                <a:gd name="T33" fmla="*/ 2147483646 h 1089"/>
                <a:gd name="T34" fmla="*/ 2147483646 w 844"/>
                <a:gd name="T35" fmla="*/ 2147483646 h 1089"/>
                <a:gd name="T36" fmla="*/ 2147483646 w 844"/>
                <a:gd name="T37" fmla="*/ 2147483646 h 1089"/>
                <a:gd name="T38" fmla="*/ 2147483646 w 844"/>
                <a:gd name="T39" fmla="*/ 2147483646 h 1089"/>
                <a:gd name="T40" fmla="*/ 2147483646 w 844"/>
                <a:gd name="T41" fmla="*/ 2147483646 h 1089"/>
                <a:gd name="T42" fmla="*/ 2147483646 w 844"/>
                <a:gd name="T43" fmla="*/ 2147483646 h 1089"/>
                <a:gd name="T44" fmla="*/ 2147483646 w 844"/>
                <a:gd name="T45" fmla="*/ 2147483646 h 1089"/>
                <a:gd name="T46" fmla="*/ 2147483646 w 844"/>
                <a:gd name="T47" fmla="*/ 2147483646 h 1089"/>
                <a:gd name="T48" fmla="*/ 2147483646 w 844"/>
                <a:gd name="T49" fmla="*/ 2147483646 h 1089"/>
                <a:gd name="T50" fmla="*/ 2147483646 w 844"/>
                <a:gd name="T51" fmla="*/ 2147483646 h 1089"/>
                <a:gd name="T52" fmla="*/ 2147483646 w 844"/>
                <a:gd name="T53" fmla="*/ 2147483646 h 1089"/>
                <a:gd name="T54" fmla="*/ 2147483646 w 844"/>
                <a:gd name="T55" fmla="*/ 2147483646 h 1089"/>
                <a:gd name="T56" fmla="*/ 2147483646 w 844"/>
                <a:gd name="T57" fmla="*/ 2147483646 h 1089"/>
                <a:gd name="T58" fmla="*/ 2147483646 w 844"/>
                <a:gd name="T59" fmla="*/ 2147483646 h 1089"/>
                <a:gd name="T60" fmla="*/ 2147483646 w 844"/>
                <a:gd name="T61" fmla="*/ 2147483646 h 1089"/>
                <a:gd name="T62" fmla="*/ 0 w 844"/>
                <a:gd name="T63" fmla="*/ 2147483646 h 1089"/>
                <a:gd name="T64" fmla="*/ 2147483646 w 844"/>
                <a:gd name="T65" fmla="*/ 2147483646 h 1089"/>
                <a:gd name="T66" fmla="*/ 2147483646 w 844"/>
                <a:gd name="T67" fmla="*/ 2147483646 h 1089"/>
                <a:gd name="T68" fmla="*/ 2147483646 w 844"/>
                <a:gd name="T69" fmla="*/ 2147483646 h 1089"/>
                <a:gd name="T70" fmla="*/ 2147483646 w 844"/>
                <a:gd name="T71" fmla="*/ 2147483646 h 1089"/>
                <a:gd name="T72" fmla="*/ 2147483646 w 844"/>
                <a:gd name="T73" fmla="*/ 2147483646 h 1089"/>
                <a:gd name="T74" fmla="*/ 2147483646 w 844"/>
                <a:gd name="T75" fmla="*/ 2147483646 h 1089"/>
                <a:gd name="T76" fmla="*/ 2147483646 w 844"/>
                <a:gd name="T77" fmla="*/ 2147483646 h 1089"/>
                <a:gd name="T78" fmla="*/ 2147483646 w 844"/>
                <a:gd name="T79" fmla="*/ 2147483646 h 1089"/>
                <a:gd name="T80" fmla="*/ 2147483646 w 844"/>
                <a:gd name="T81" fmla="*/ 2147483646 h 1089"/>
                <a:gd name="T82" fmla="*/ 2147483646 w 844"/>
                <a:gd name="T83" fmla="*/ 2147483646 h 1089"/>
                <a:gd name="T84" fmla="*/ 2147483646 w 844"/>
                <a:gd name="T85" fmla="*/ 2147483646 h 1089"/>
                <a:gd name="T86" fmla="*/ 2147483646 w 844"/>
                <a:gd name="T87" fmla="*/ 2147483646 h 1089"/>
                <a:gd name="T88" fmla="*/ 2147483646 w 844"/>
                <a:gd name="T89" fmla="*/ 2147483646 h 1089"/>
                <a:gd name="T90" fmla="*/ 2147483646 w 844"/>
                <a:gd name="T91" fmla="*/ 2147483646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80" name="Freeform 16"/>
            <p:cNvSpPr>
              <a:spLocks/>
            </p:cNvSpPr>
            <p:nvPr/>
          </p:nvSpPr>
          <p:spPr bwMode="auto">
            <a:xfrm>
              <a:off x="1404061" y="2555050"/>
              <a:ext cx="483768" cy="641028"/>
            </a:xfrm>
            <a:custGeom>
              <a:avLst/>
              <a:gdLst>
                <a:gd name="T0" fmla="*/ 2147483646 w 590"/>
                <a:gd name="T1" fmla="*/ 2147483646 h 898"/>
                <a:gd name="T2" fmla="*/ 2147483646 w 590"/>
                <a:gd name="T3" fmla="*/ 2147483646 h 898"/>
                <a:gd name="T4" fmla="*/ 2147483646 w 590"/>
                <a:gd name="T5" fmla="*/ 2147483646 h 898"/>
                <a:gd name="T6" fmla="*/ 2147483646 w 590"/>
                <a:gd name="T7" fmla="*/ 2147483646 h 898"/>
                <a:gd name="T8" fmla="*/ 2147483646 w 590"/>
                <a:gd name="T9" fmla="*/ 2147483646 h 898"/>
                <a:gd name="T10" fmla="*/ 2147483646 w 590"/>
                <a:gd name="T11" fmla="*/ 2147483646 h 898"/>
                <a:gd name="T12" fmla="*/ 2147483646 w 590"/>
                <a:gd name="T13" fmla="*/ 2147483646 h 898"/>
                <a:gd name="T14" fmla="*/ 2147483646 w 590"/>
                <a:gd name="T15" fmla="*/ 2147483646 h 898"/>
                <a:gd name="T16" fmla="*/ 2147483646 w 590"/>
                <a:gd name="T17" fmla="*/ 2147483646 h 898"/>
                <a:gd name="T18" fmla="*/ 2147483646 w 590"/>
                <a:gd name="T19" fmla="*/ 2147483646 h 898"/>
                <a:gd name="T20" fmla="*/ 2147483646 w 590"/>
                <a:gd name="T21" fmla="*/ 2147483646 h 898"/>
                <a:gd name="T22" fmla="*/ 2147483646 w 590"/>
                <a:gd name="T23" fmla="*/ 2147483646 h 898"/>
                <a:gd name="T24" fmla="*/ 2147483646 w 590"/>
                <a:gd name="T25" fmla="*/ 2147483646 h 898"/>
                <a:gd name="T26" fmla="*/ 2147483646 w 590"/>
                <a:gd name="T27" fmla="*/ 2147483646 h 898"/>
                <a:gd name="T28" fmla="*/ 2147483646 w 590"/>
                <a:gd name="T29" fmla="*/ 2147483646 h 898"/>
                <a:gd name="T30" fmla="*/ 2147483646 w 590"/>
                <a:gd name="T31" fmla="*/ 2147483646 h 898"/>
                <a:gd name="T32" fmla="*/ 2147483646 w 590"/>
                <a:gd name="T33" fmla="*/ 2147483646 h 898"/>
                <a:gd name="T34" fmla="*/ 0 w 590"/>
                <a:gd name="T35" fmla="*/ 2147483646 h 898"/>
                <a:gd name="T36" fmla="*/ 2147483646 w 590"/>
                <a:gd name="T37" fmla="*/ 2147483646 h 898"/>
                <a:gd name="T38" fmla="*/ 2147483646 w 590"/>
                <a:gd name="T39" fmla="*/ 2147483646 h 898"/>
                <a:gd name="T40" fmla="*/ 2147483646 w 590"/>
                <a:gd name="T41" fmla="*/ 2147483646 h 898"/>
                <a:gd name="T42" fmla="*/ 2147483646 w 590"/>
                <a:gd name="T43" fmla="*/ 2147483646 h 898"/>
                <a:gd name="T44" fmla="*/ 2147483646 w 590"/>
                <a:gd name="T45" fmla="*/ 2147483646 h 898"/>
                <a:gd name="T46" fmla="*/ 2147483646 w 590"/>
                <a:gd name="T47" fmla="*/ 2147483646 h 898"/>
                <a:gd name="T48" fmla="*/ 2147483646 w 590"/>
                <a:gd name="T49" fmla="*/ 2147483646 h 898"/>
                <a:gd name="T50" fmla="*/ 2147483646 w 590"/>
                <a:gd name="T51" fmla="*/ 2147483646 h 898"/>
                <a:gd name="T52" fmla="*/ 2147483646 w 590"/>
                <a:gd name="T53" fmla="*/ 2147483646 h 898"/>
                <a:gd name="T54" fmla="*/ 2147483646 w 590"/>
                <a:gd name="T55" fmla="*/ 2147483646 h 898"/>
                <a:gd name="T56" fmla="*/ 2147483646 w 590"/>
                <a:gd name="T57" fmla="*/ 2147483646 h 898"/>
                <a:gd name="T58" fmla="*/ 2147483646 w 590"/>
                <a:gd name="T59" fmla="*/ 2147483646 h 898"/>
                <a:gd name="T60" fmla="*/ 2147483646 w 590"/>
                <a:gd name="T61" fmla="*/ 2147483646 h 898"/>
                <a:gd name="T62" fmla="*/ 2147483646 w 590"/>
                <a:gd name="T63" fmla="*/ 2147483646 h 898"/>
                <a:gd name="T64" fmla="*/ 2147483646 w 590"/>
                <a:gd name="T65" fmla="*/ 2147483646 h 898"/>
                <a:gd name="T66" fmla="*/ 2147483646 w 590"/>
                <a:gd name="T67" fmla="*/ 2147483646 h 898"/>
                <a:gd name="T68" fmla="*/ 2147483646 w 590"/>
                <a:gd name="T69" fmla="*/ 2147483646 h 898"/>
                <a:gd name="T70" fmla="*/ 2147483646 w 590"/>
                <a:gd name="T71" fmla="*/ 2147483646 h 898"/>
                <a:gd name="T72" fmla="*/ 2147483646 w 590"/>
                <a:gd name="T73" fmla="*/ 2147483646 h 898"/>
                <a:gd name="T74" fmla="*/ 2147483646 w 590"/>
                <a:gd name="T75" fmla="*/ 2147483646 h 898"/>
                <a:gd name="T76" fmla="*/ 2147483646 w 590"/>
                <a:gd name="T77" fmla="*/ 2147483646 h 898"/>
                <a:gd name="T78" fmla="*/ 2147483646 w 590"/>
                <a:gd name="T79" fmla="*/ 2147483646 h 898"/>
                <a:gd name="T80" fmla="*/ 2147483646 w 590"/>
                <a:gd name="T81" fmla="*/ 2147483646 h 898"/>
                <a:gd name="T82" fmla="*/ 2147483646 w 590"/>
                <a:gd name="T83" fmla="*/ 2147483646 h 898"/>
                <a:gd name="T84" fmla="*/ 2147483646 w 590"/>
                <a:gd name="T85" fmla="*/ 2147483646 h 898"/>
                <a:gd name="T86" fmla="*/ 2147483646 w 590"/>
                <a:gd name="T87" fmla="*/ 2147483646 h 898"/>
                <a:gd name="T88" fmla="*/ 2147483646 w 590"/>
                <a:gd name="T89" fmla="*/ 2147483646 h 898"/>
                <a:gd name="T90" fmla="*/ 2147483646 w 590"/>
                <a:gd name="T91" fmla="*/ 2147483646 h 898"/>
                <a:gd name="T92" fmla="*/ 2147483646 w 590"/>
                <a:gd name="T93" fmla="*/ 2147483646 h 898"/>
                <a:gd name="T94" fmla="*/ 2147483646 w 590"/>
                <a:gd name="T95" fmla="*/ 2147483646 h 898"/>
                <a:gd name="T96" fmla="*/ 2147483646 w 590"/>
                <a:gd name="T97" fmla="*/ 2147483646 h 898"/>
                <a:gd name="T98" fmla="*/ 2147483646 w 590"/>
                <a:gd name="T99" fmla="*/ 2147483646 h 898"/>
                <a:gd name="T100" fmla="*/ 2147483646 w 590"/>
                <a:gd name="T101" fmla="*/ 2147483646 h 898"/>
                <a:gd name="T102" fmla="*/ 2147483646 w 590"/>
                <a:gd name="T103" fmla="*/ 2147483646 h 898"/>
                <a:gd name="T104" fmla="*/ 2147483646 w 590"/>
                <a:gd name="T105" fmla="*/ 2147483646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81" name="Freeform 17"/>
            <p:cNvSpPr>
              <a:spLocks/>
            </p:cNvSpPr>
            <p:nvPr/>
          </p:nvSpPr>
          <p:spPr bwMode="auto">
            <a:xfrm>
              <a:off x="1719126" y="2920287"/>
              <a:ext cx="378747" cy="207642"/>
            </a:xfrm>
            <a:custGeom>
              <a:avLst/>
              <a:gdLst>
                <a:gd name="T0" fmla="*/ 2147483646 w 461"/>
                <a:gd name="T1" fmla="*/ 2147483646 h 290"/>
                <a:gd name="T2" fmla="*/ 2147483646 w 461"/>
                <a:gd name="T3" fmla="*/ 2147483646 h 290"/>
                <a:gd name="T4" fmla="*/ 2147483646 w 461"/>
                <a:gd name="T5" fmla="*/ 2147483646 h 290"/>
                <a:gd name="T6" fmla="*/ 2147483646 w 461"/>
                <a:gd name="T7" fmla="*/ 2147483646 h 290"/>
                <a:gd name="T8" fmla="*/ 2147483646 w 461"/>
                <a:gd name="T9" fmla="*/ 2147483646 h 290"/>
                <a:gd name="T10" fmla="*/ 2147483646 w 461"/>
                <a:gd name="T11" fmla="*/ 2147483646 h 290"/>
                <a:gd name="T12" fmla="*/ 2147483646 w 461"/>
                <a:gd name="T13" fmla="*/ 2147483646 h 290"/>
                <a:gd name="T14" fmla="*/ 2147483646 w 461"/>
                <a:gd name="T15" fmla="*/ 2147483646 h 290"/>
                <a:gd name="T16" fmla="*/ 0 w 461"/>
                <a:gd name="T17" fmla="*/ 2147483646 h 290"/>
                <a:gd name="T18" fmla="*/ 2147483646 w 461"/>
                <a:gd name="T19" fmla="*/ 2147483646 h 290"/>
                <a:gd name="T20" fmla="*/ 2147483646 w 461"/>
                <a:gd name="T21" fmla="*/ 2147483646 h 290"/>
                <a:gd name="T22" fmla="*/ 2147483646 w 461"/>
                <a:gd name="T23" fmla="*/ 2147483646 h 290"/>
                <a:gd name="T24" fmla="*/ 2147483646 w 461"/>
                <a:gd name="T25" fmla="*/ 2147483646 h 290"/>
                <a:gd name="T26" fmla="*/ 2147483646 w 461"/>
                <a:gd name="T27" fmla="*/ 0 h 290"/>
                <a:gd name="T28" fmla="*/ 2147483646 w 461"/>
                <a:gd name="T29" fmla="*/ 2147483646 h 290"/>
                <a:gd name="T30" fmla="*/ 2147483646 w 461"/>
                <a:gd name="T31" fmla="*/ 2147483646 h 290"/>
                <a:gd name="T32" fmla="*/ 2147483646 w 461"/>
                <a:gd name="T33" fmla="*/ 2147483646 h 290"/>
                <a:gd name="T34" fmla="*/ 2147483646 w 461"/>
                <a:gd name="T35" fmla="*/ 2147483646 h 290"/>
                <a:gd name="T36" fmla="*/ 2147483646 w 461"/>
                <a:gd name="T37" fmla="*/ 2147483646 h 290"/>
                <a:gd name="T38" fmla="*/ 2147483646 w 461"/>
                <a:gd name="T39" fmla="*/ 2147483646 h 290"/>
                <a:gd name="T40" fmla="*/ 2147483646 w 461"/>
                <a:gd name="T41" fmla="*/ 2147483646 h 290"/>
                <a:gd name="T42" fmla="*/ 2147483646 w 461"/>
                <a:gd name="T43" fmla="*/ 2147483646 h 290"/>
                <a:gd name="T44" fmla="*/ 2147483646 w 461"/>
                <a:gd name="T45" fmla="*/ 2147483646 h 290"/>
                <a:gd name="T46" fmla="*/ 2147483646 w 461"/>
                <a:gd name="T47" fmla="*/ 2147483646 h 290"/>
                <a:gd name="T48" fmla="*/ 2147483646 w 461"/>
                <a:gd name="T49" fmla="*/ 2147483646 h 290"/>
                <a:gd name="T50" fmla="*/ 2147483646 w 461"/>
                <a:gd name="T51" fmla="*/ 2147483646 h 290"/>
                <a:gd name="T52" fmla="*/ 2147483646 w 461"/>
                <a:gd name="T53" fmla="*/ 2147483646 h 290"/>
                <a:gd name="T54" fmla="*/ 2147483646 w 461"/>
                <a:gd name="T55" fmla="*/ 2147483646 h 290"/>
                <a:gd name="T56" fmla="*/ 2147483646 w 461"/>
                <a:gd name="T57" fmla="*/ 2147483646 h 290"/>
                <a:gd name="T58" fmla="*/ 2147483646 w 461"/>
                <a:gd name="T59" fmla="*/ 2147483646 h 290"/>
                <a:gd name="T60" fmla="*/ 2147483646 w 461"/>
                <a:gd name="T61" fmla="*/ 2147483646 h 290"/>
                <a:gd name="T62" fmla="*/ 2147483646 w 461"/>
                <a:gd name="T63" fmla="*/ 2147483646 h 290"/>
                <a:gd name="T64" fmla="*/ 2147483646 w 461"/>
                <a:gd name="T65" fmla="*/ 2147483646 h 290"/>
                <a:gd name="T66" fmla="*/ 2147483646 w 461"/>
                <a:gd name="T67" fmla="*/ 2147483646 h 290"/>
                <a:gd name="T68" fmla="*/ 2147483646 w 461"/>
                <a:gd name="T69" fmla="*/ 2147483646 h 290"/>
                <a:gd name="T70" fmla="*/ 2147483646 w 461"/>
                <a:gd name="T71" fmla="*/ 2147483646 h 290"/>
                <a:gd name="T72" fmla="*/ 2147483646 w 461"/>
                <a:gd name="T73" fmla="*/ 2147483646 h 290"/>
                <a:gd name="T74" fmla="*/ 2147483646 w 461"/>
                <a:gd name="T75" fmla="*/ 2147483646 h 290"/>
                <a:gd name="T76" fmla="*/ 2147483646 w 461"/>
                <a:gd name="T77" fmla="*/ 2147483646 h 290"/>
                <a:gd name="T78" fmla="*/ 2147483646 w 461"/>
                <a:gd name="T79" fmla="*/ 2147483646 h 290"/>
                <a:gd name="T80" fmla="*/ 2147483646 w 461"/>
                <a:gd name="T81" fmla="*/ 2147483646 h 290"/>
                <a:gd name="T82" fmla="*/ 2147483646 w 461"/>
                <a:gd name="T83" fmla="*/ 2147483646 h 290"/>
                <a:gd name="T84" fmla="*/ 2147483646 w 461"/>
                <a:gd name="T85" fmla="*/ 2147483646 h 290"/>
                <a:gd name="T86" fmla="*/ 2147483646 w 461"/>
                <a:gd name="T87" fmla="*/ 2147483646 h 290"/>
                <a:gd name="T88" fmla="*/ 2147483646 w 461"/>
                <a:gd name="T89" fmla="*/ 2147483646 h 290"/>
                <a:gd name="T90" fmla="*/ 2147483646 w 461"/>
                <a:gd name="T91" fmla="*/ 2147483646 h 290"/>
                <a:gd name="T92" fmla="*/ 2147483646 w 461"/>
                <a:gd name="T93" fmla="*/ 2147483646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82" name="Freeform 25" descr="Wide upward diagonal"/>
            <p:cNvSpPr>
              <a:spLocks/>
            </p:cNvSpPr>
            <p:nvPr/>
          </p:nvSpPr>
          <p:spPr bwMode="auto">
            <a:xfrm>
              <a:off x="1551537" y="3102373"/>
              <a:ext cx="425672" cy="194864"/>
            </a:xfrm>
            <a:custGeom>
              <a:avLst/>
              <a:gdLst>
                <a:gd name="T0" fmla="*/ 2147483646 w 521"/>
                <a:gd name="T1" fmla="*/ 2147483646 h 270"/>
                <a:gd name="T2" fmla="*/ 2147483646 w 521"/>
                <a:gd name="T3" fmla="*/ 2147483646 h 270"/>
                <a:gd name="T4" fmla="*/ 2147483646 w 521"/>
                <a:gd name="T5" fmla="*/ 2147483646 h 270"/>
                <a:gd name="T6" fmla="*/ 2147483646 w 521"/>
                <a:gd name="T7" fmla="*/ 2147483646 h 270"/>
                <a:gd name="T8" fmla="*/ 2147483646 w 521"/>
                <a:gd name="T9" fmla="*/ 2147483646 h 270"/>
                <a:gd name="T10" fmla="*/ 2147483646 w 521"/>
                <a:gd name="T11" fmla="*/ 2147483646 h 270"/>
                <a:gd name="T12" fmla="*/ 2147483646 w 521"/>
                <a:gd name="T13" fmla="*/ 2147483646 h 270"/>
                <a:gd name="T14" fmla="*/ 2147483646 w 521"/>
                <a:gd name="T15" fmla="*/ 2147483646 h 270"/>
                <a:gd name="T16" fmla="*/ 2147483646 w 521"/>
                <a:gd name="T17" fmla="*/ 2147483646 h 270"/>
                <a:gd name="T18" fmla="*/ 2147483646 w 521"/>
                <a:gd name="T19" fmla="*/ 2147483646 h 270"/>
                <a:gd name="T20" fmla="*/ 2147483646 w 521"/>
                <a:gd name="T21" fmla="*/ 2147483646 h 270"/>
                <a:gd name="T22" fmla="*/ 2147483646 w 521"/>
                <a:gd name="T23" fmla="*/ 2147483646 h 270"/>
                <a:gd name="T24" fmla="*/ 2147483646 w 521"/>
                <a:gd name="T25" fmla="*/ 2147483646 h 270"/>
                <a:gd name="T26" fmla="*/ 2147483646 w 521"/>
                <a:gd name="T27" fmla="*/ 2147483646 h 270"/>
                <a:gd name="T28" fmla="*/ 2147483646 w 521"/>
                <a:gd name="T29" fmla="*/ 2147483646 h 270"/>
                <a:gd name="T30" fmla="*/ 2147483646 w 521"/>
                <a:gd name="T31" fmla="*/ 2147483646 h 270"/>
                <a:gd name="T32" fmla="*/ 2147483646 w 521"/>
                <a:gd name="T33" fmla="*/ 2147483646 h 270"/>
                <a:gd name="T34" fmla="*/ 2147483646 w 521"/>
                <a:gd name="T35" fmla="*/ 2147483646 h 270"/>
                <a:gd name="T36" fmla="*/ 2147483646 w 521"/>
                <a:gd name="T37" fmla="*/ 2147483646 h 270"/>
                <a:gd name="T38" fmla="*/ 2147483646 w 521"/>
                <a:gd name="T39" fmla="*/ 2147483646 h 270"/>
                <a:gd name="T40" fmla="*/ 2147483646 w 521"/>
                <a:gd name="T41" fmla="*/ 2147483646 h 270"/>
                <a:gd name="T42" fmla="*/ 2147483646 w 521"/>
                <a:gd name="T43" fmla="*/ 2147483646 h 270"/>
                <a:gd name="T44" fmla="*/ 2147483646 w 521"/>
                <a:gd name="T45" fmla="*/ 2147483646 h 270"/>
                <a:gd name="T46" fmla="*/ 2147483646 w 521"/>
                <a:gd name="T47" fmla="*/ 2147483646 h 270"/>
                <a:gd name="T48" fmla="*/ 2147483646 w 521"/>
                <a:gd name="T49" fmla="*/ 2147483646 h 270"/>
                <a:gd name="T50" fmla="*/ 2147483646 w 521"/>
                <a:gd name="T51" fmla="*/ 2147483646 h 270"/>
                <a:gd name="T52" fmla="*/ 2147483646 w 521"/>
                <a:gd name="T53" fmla="*/ 2147483646 h 270"/>
                <a:gd name="T54" fmla="*/ 2147483646 w 521"/>
                <a:gd name="T55" fmla="*/ 2147483646 h 270"/>
                <a:gd name="T56" fmla="*/ 2147483646 w 521"/>
                <a:gd name="T57" fmla="*/ 2147483646 h 270"/>
                <a:gd name="T58" fmla="*/ 2147483646 w 521"/>
                <a:gd name="T59" fmla="*/ 2147483646 h 270"/>
                <a:gd name="T60" fmla="*/ 2147483646 w 521"/>
                <a:gd name="T61" fmla="*/ 2147483646 h 270"/>
                <a:gd name="T62" fmla="*/ 0 w 521"/>
                <a:gd name="T63" fmla="*/ 2147483646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83" name="Freeform 26" descr="Wide upward diagonal"/>
            <p:cNvSpPr>
              <a:spLocks/>
            </p:cNvSpPr>
            <p:nvPr/>
          </p:nvSpPr>
          <p:spPr bwMode="auto">
            <a:xfrm>
              <a:off x="1754876" y="3279135"/>
              <a:ext cx="189932" cy="106483"/>
            </a:xfrm>
            <a:custGeom>
              <a:avLst/>
              <a:gdLst>
                <a:gd name="T0" fmla="*/ 2147483646 w 230"/>
                <a:gd name="T1" fmla="*/ 2147483646 h 148"/>
                <a:gd name="T2" fmla="*/ 2147483646 w 230"/>
                <a:gd name="T3" fmla="*/ 2147483646 h 148"/>
                <a:gd name="T4" fmla="*/ 2147483646 w 230"/>
                <a:gd name="T5" fmla="*/ 2147483646 h 148"/>
                <a:gd name="T6" fmla="*/ 2147483646 w 230"/>
                <a:gd name="T7" fmla="*/ 2147483646 h 148"/>
                <a:gd name="T8" fmla="*/ 2147483646 w 230"/>
                <a:gd name="T9" fmla="*/ 2147483646 h 148"/>
                <a:gd name="T10" fmla="*/ 0 w 230"/>
                <a:gd name="T11" fmla="*/ 2147483646 h 148"/>
                <a:gd name="T12" fmla="*/ 2147483646 w 230"/>
                <a:gd name="T13" fmla="*/ 2147483646 h 148"/>
                <a:gd name="T14" fmla="*/ 2147483646 w 230"/>
                <a:gd name="T15" fmla="*/ 2147483646 h 148"/>
                <a:gd name="T16" fmla="*/ 2147483646 w 230"/>
                <a:gd name="T17" fmla="*/ 2147483646 h 148"/>
                <a:gd name="T18" fmla="*/ 2147483646 w 230"/>
                <a:gd name="T19" fmla="*/ 2147483646 h 148"/>
                <a:gd name="T20" fmla="*/ 2147483646 w 230"/>
                <a:gd name="T21" fmla="*/ 2147483646 h 148"/>
                <a:gd name="T22" fmla="*/ 2147483646 w 230"/>
                <a:gd name="T23" fmla="*/ 2147483646 h 148"/>
                <a:gd name="T24" fmla="*/ 2147483646 w 230"/>
                <a:gd name="T25" fmla="*/ 2147483646 h 148"/>
                <a:gd name="T26" fmla="*/ 2147483646 w 230"/>
                <a:gd name="T27" fmla="*/ 2147483646 h 148"/>
                <a:gd name="T28" fmla="*/ 2147483646 w 230"/>
                <a:gd name="T29" fmla="*/ 2147483646 h 148"/>
                <a:gd name="T30" fmla="*/ 2147483646 w 230"/>
                <a:gd name="T31" fmla="*/ 2147483646 h 148"/>
                <a:gd name="T32" fmla="*/ 2147483646 w 230"/>
                <a:gd name="T33" fmla="*/ 0 h 148"/>
                <a:gd name="T34" fmla="*/ 2147483646 w 230"/>
                <a:gd name="T35" fmla="*/ 2147483646 h 148"/>
                <a:gd name="T36" fmla="*/ 2147483646 w 230"/>
                <a:gd name="T37" fmla="*/ 2147483646 h 148"/>
                <a:gd name="T38" fmla="*/ 2147483646 w 230"/>
                <a:gd name="T39" fmla="*/ 0 h 148"/>
                <a:gd name="T40" fmla="*/ 2147483646 w 230"/>
                <a:gd name="T41" fmla="*/ 2147483646 h 148"/>
                <a:gd name="T42" fmla="*/ 2147483646 w 230"/>
                <a:gd name="T43" fmla="*/ 2147483646 h 148"/>
                <a:gd name="T44" fmla="*/ 2147483646 w 230"/>
                <a:gd name="T45" fmla="*/ 2147483646 h 148"/>
                <a:gd name="T46" fmla="*/ 2147483646 w 230"/>
                <a:gd name="T47" fmla="*/ 2147483646 h 148"/>
                <a:gd name="T48" fmla="*/ 2147483646 w 230"/>
                <a:gd name="T49" fmla="*/ 2147483646 h 148"/>
                <a:gd name="T50" fmla="*/ 2147483646 w 230"/>
                <a:gd name="T51" fmla="*/ 2147483646 h 148"/>
                <a:gd name="T52" fmla="*/ 2147483646 w 230"/>
                <a:gd name="T53" fmla="*/ 2147483646 h 148"/>
                <a:gd name="T54" fmla="*/ 2147483646 w 230"/>
                <a:gd name="T55" fmla="*/ 214748364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84" name="Freeform 35"/>
            <p:cNvSpPr>
              <a:spLocks/>
            </p:cNvSpPr>
            <p:nvPr/>
          </p:nvSpPr>
          <p:spPr bwMode="auto">
            <a:xfrm>
              <a:off x="1845373" y="2608292"/>
              <a:ext cx="516168" cy="483433"/>
            </a:xfrm>
            <a:custGeom>
              <a:avLst/>
              <a:gdLst>
                <a:gd name="T0" fmla="*/ 2147483646 w 632"/>
                <a:gd name="T1" fmla="*/ 2147483646 h 678"/>
                <a:gd name="T2" fmla="*/ 0 w 632"/>
                <a:gd name="T3" fmla="*/ 2147483646 h 678"/>
                <a:gd name="T4" fmla="*/ 2147483646 w 632"/>
                <a:gd name="T5" fmla="*/ 2147483646 h 678"/>
                <a:gd name="T6" fmla="*/ 2147483646 w 632"/>
                <a:gd name="T7" fmla="*/ 2147483646 h 678"/>
                <a:gd name="T8" fmla="*/ 2147483646 w 632"/>
                <a:gd name="T9" fmla="*/ 2147483646 h 678"/>
                <a:gd name="T10" fmla="*/ 2147483646 w 632"/>
                <a:gd name="T11" fmla="*/ 2147483646 h 678"/>
                <a:gd name="T12" fmla="*/ 2147483646 w 632"/>
                <a:gd name="T13" fmla="*/ 2147483646 h 678"/>
                <a:gd name="T14" fmla="*/ 2147483646 w 632"/>
                <a:gd name="T15" fmla="*/ 2147483646 h 678"/>
                <a:gd name="T16" fmla="*/ 2147483646 w 632"/>
                <a:gd name="T17" fmla="*/ 2147483646 h 678"/>
                <a:gd name="T18" fmla="*/ 2147483646 w 632"/>
                <a:gd name="T19" fmla="*/ 2147483646 h 678"/>
                <a:gd name="T20" fmla="*/ 2147483646 w 632"/>
                <a:gd name="T21" fmla="*/ 2147483646 h 678"/>
                <a:gd name="T22" fmla="*/ 2147483646 w 632"/>
                <a:gd name="T23" fmla="*/ 2147483646 h 678"/>
                <a:gd name="T24" fmla="*/ 2147483646 w 632"/>
                <a:gd name="T25" fmla="*/ 2147483646 h 678"/>
                <a:gd name="T26" fmla="*/ 2147483646 w 632"/>
                <a:gd name="T27" fmla="*/ 2147483646 h 678"/>
                <a:gd name="T28" fmla="*/ 2147483646 w 632"/>
                <a:gd name="T29" fmla="*/ 2147483646 h 678"/>
                <a:gd name="T30" fmla="*/ 2147483646 w 632"/>
                <a:gd name="T31" fmla="*/ 2147483646 h 678"/>
                <a:gd name="T32" fmla="*/ 2147483646 w 632"/>
                <a:gd name="T33" fmla="*/ 2147483646 h 678"/>
                <a:gd name="T34" fmla="*/ 2147483646 w 632"/>
                <a:gd name="T35" fmla="*/ 2147483646 h 678"/>
                <a:gd name="T36" fmla="*/ 2147483646 w 632"/>
                <a:gd name="T37" fmla="*/ 2147483646 h 678"/>
                <a:gd name="T38" fmla="*/ 2147483646 w 632"/>
                <a:gd name="T39" fmla="*/ 2147483646 h 678"/>
                <a:gd name="T40" fmla="*/ 2147483646 w 632"/>
                <a:gd name="T41" fmla="*/ 2147483646 h 678"/>
                <a:gd name="T42" fmla="*/ 2147483646 w 632"/>
                <a:gd name="T43" fmla="*/ 2147483646 h 678"/>
                <a:gd name="T44" fmla="*/ 2147483646 w 632"/>
                <a:gd name="T45" fmla="*/ 2147483646 h 678"/>
                <a:gd name="T46" fmla="*/ 2147483646 w 632"/>
                <a:gd name="T47" fmla="*/ 2147483646 h 678"/>
                <a:gd name="T48" fmla="*/ 2147483646 w 632"/>
                <a:gd name="T49" fmla="*/ 2147483646 h 678"/>
                <a:gd name="T50" fmla="*/ 2147483646 w 632"/>
                <a:gd name="T51" fmla="*/ 2147483646 h 678"/>
                <a:gd name="T52" fmla="*/ 2147483646 w 632"/>
                <a:gd name="T53" fmla="*/ 2147483646 h 678"/>
                <a:gd name="T54" fmla="*/ 2147483646 w 632"/>
                <a:gd name="T55" fmla="*/ 2147483646 h 678"/>
                <a:gd name="T56" fmla="*/ 2147483646 w 632"/>
                <a:gd name="T57" fmla="*/ 2147483646 h 678"/>
                <a:gd name="T58" fmla="*/ 2147483646 w 632"/>
                <a:gd name="T59" fmla="*/ 2147483646 h 678"/>
                <a:gd name="T60" fmla="*/ 2147483646 w 632"/>
                <a:gd name="T61" fmla="*/ 2147483646 h 678"/>
                <a:gd name="T62" fmla="*/ 2147483646 w 632"/>
                <a:gd name="T63" fmla="*/ 2147483646 h 678"/>
                <a:gd name="T64" fmla="*/ 2147483646 w 632"/>
                <a:gd name="T65" fmla="*/ 2147483646 h 678"/>
                <a:gd name="T66" fmla="*/ 2147483646 w 632"/>
                <a:gd name="T67" fmla="*/ 2147483646 h 678"/>
                <a:gd name="T68" fmla="*/ 2147483646 w 632"/>
                <a:gd name="T69" fmla="*/ 2147483646 h 678"/>
                <a:gd name="T70" fmla="*/ 2147483646 w 632"/>
                <a:gd name="T71" fmla="*/ 2147483646 h 678"/>
                <a:gd name="T72" fmla="*/ 2147483646 w 632"/>
                <a:gd name="T73" fmla="*/ 2147483646 h 678"/>
                <a:gd name="T74" fmla="*/ 2147483646 w 632"/>
                <a:gd name="T75" fmla="*/ 2147483646 h 678"/>
                <a:gd name="T76" fmla="*/ 2147483646 w 632"/>
                <a:gd name="T77" fmla="*/ 2147483646 h 678"/>
                <a:gd name="T78" fmla="*/ 2147483646 w 632"/>
                <a:gd name="T79" fmla="*/ 2147483646 h 678"/>
                <a:gd name="T80" fmla="*/ 2147483646 w 632"/>
                <a:gd name="T81" fmla="*/ 2147483646 h 678"/>
                <a:gd name="T82" fmla="*/ 2147483646 w 632"/>
                <a:gd name="T83" fmla="*/ 2147483646 h 678"/>
                <a:gd name="T84" fmla="*/ 2147483646 w 632"/>
                <a:gd name="T85" fmla="*/ 2147483646 h 678"/>
                <a:gd name="T86" fmla="*/ 2147483646 w 632"/>
                <a:gd name="T87" fmla="*/ 2147483646 h 678"/>
                <a:gd name="T88" fmla="*/ 2147483646 w 632"/>
                <a:gd name="T89" fmla="*/ 2147483646 h 678"/>
                <a:gd name="T90" fmla="*/ 2147483646 w 632"/>
                <a:gd name="T91" fmla="*/ 2147483646 h 678"/>
                <a:gd name="T92" fmla="*/ 2147483646 w 632"/>
                <a:gd name="T93" fmla="*/ 2147483646 h 678"/>
                <a:gd name="T94" fmla="*/ 2147483646 w 632"/>
                <a:gd name="T95" fmla="*/ 2147483646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85" name="Freeform 36" descr="Wide upward diagonal"/>
            <p:cNvSpPr>
              <a:spLocks/>
            </p:cNvSpPr>
            <p:nvPr/>
          </p:nvSpPr>
          <p:spPr bwMode="auto">
            <a:xfrm>
              <a:off x="1924697" y="3128994"/>
              <a:ext cx="395506" cy="238522"/>
            </a:xfrm>
            <a:custGeom>
              <a:avLst/>
              <a:gdLst>
                <a:gd name="T0" fmla="*/ 2147483646 w 484"/>
                <a:gd name="T1" fmla="*/ 2147483646 h 334"/>
                <a:gd name="T2" fmla="*/ 2147483646 w 484"/>
                <a:gd name="T3" fmla="*/ 2147483646 h 334"/>
                <a:gd name="T4" fmla="*/ 2147483646 w 484"/>
                <a:gd name="T5" fmla="*/ 2147483646 h 334"/>
                <a:gd name="T6" fmla="*/ 2147483646 w 484"/>
                <a:gd name="T7" fmla="*/ 2147483646 h 334"/>
                <a:gd name="T8" fmla="*/ 2147483646 w 484"/>
                <a:gd name="T9" fmla="*/ 2147483646 h 334"/>
                <a:gd name="T10" fmla="*/ 2147483646 w 484"/>
                <a:gd name="T11" fmla="*/ 2147483646 h 334"/>
                <a:gd name="T12" fmla="*/ 2147483646 w 484"/>
                <a:gd name="T13" fmla="*/ 2147483646 h 334"/>
                <a:gd name="T14" fmla="*/ 2147483646 w 484"/>
                <a:gd name="T15" fmla="*/ 2147483646 h 334"/>
                <a:gd name="T16" fmla="*/ 2147483646 w 484"/>
                <a:gd name="T17" fmla="*/ 2147483646 h 334"/>
                <a:gd name="T18" fmla="*/ 2147483646 w 484"/>
                <a:gd name="T19" fmla="*/ 2147483646 h 334"/>
                <a:gd name="T20" fmla="*/ 2147483646 w 484"/>
                <a:gd name="T21" fmla="*/ 2147483646 h 334"/>
                <a:gd name="T22" fmla="*/ 2147483646 w 484"/>
                <a:gd name="T23" fmla="*/ 2147483646 h 334"/>
                <a:gd name="T24" fmla="*/ 2147483646 w 484"/>
                <a:gd name="T25" fmla="*/ 2147483646 h 334"/>
                <a:gd name="T26" fmla="*/ 2147483646 w 484"/>
                <a:gd name="T27" fmla="*/ 2147483646 h 334"/>
                <a:gd name="T28" fmla="*/ 2147483646 w 484"/>
                <a:gd name="T29" fmla="*/ 2147483646 h 334"/>
                <a:gd name="T30" fmla="*/ 2147483646 w 484"/>
                <a:gd name="T31" fmla="*/ 2147483646 h 334"/>
                <a:gd name="T32" fmla="*/ 2147483646 w 484"/>
                <a:gd name="T33" fmla="*/ 2147483646 h 334"/>
                <a:gd name="T34" fmla="*/ 2147483646 w 484"/>
                <a:gd name="T35" fmla="*/ 2147483646 h 334"/>
                <a:gd name="T36" fmla="*/ 2147483646 w 484"/>
                <a:gd name="T37" fmla="*/ 2147483646 h 334"/>
                <a:gd name="T38" fmla="*/ 2147483646 w 484"/>
                <a:gd name="T39" fmla="*/ 2147483646 h 334"/>
                <a:gd name="T40" fmla="*/ 2147483646 w 484"/>
                <a:gd name="T41" fmla="*/ 2147483646 h 334"/>
                <a:gd name="T42" fmla="*/ 2147483646 w 484"/>
                <a:gd name="T43" fmla="*/ 2147483646 h 334"/>
                <a:gd name="T44" fmla="*/ 2147483646 w 484"/>
                <a:gd name="T45" fmla="*/ 2147483646 h 334"/>
                <a:gd name="T46" fmla="*/ 2147483646 w 484"/>
                <a:gd name="T47" fmla="*/ 2147483646 h 334"/>
                <a:gd name="T48" fmla="*/ 2147483646 w 484"/>
                <a:gd name="T49" fmla="*/ 2147483646 h 334"/>
                <a:gd name="T50" fmla="*/ 2147483646 w 484"/>
                <a:gd name="T51" fmla="*/ 2147483646 h 334"/>
                <a:gd name="T52" fmla="*/ 2147483646 w 484"/>
                <a:gd name="T53" fmla="*/ 2147483646 h 334"/>
                <a:gd name="T54" fmla="*/ 2147483646 w 484"/>
                <a:gd name="T55" fmla="*/ 2147483646 h 334"/>
                <a:gd name="T56" fmla="*/ 2147483646 w 484"/>
                <a:gd name="T57" fmla="*/ 2147483646 h 334"/>
                <a:gd name="T58" fmla="*/ 2147483646 w 484"/>
                <a:gd name="T59" fmla="*/ 2147483646 h 334"/>
                <a:gd name="T60" fmla="*/ 2147483646 w 484"/>
                <a:gd name="T61" fmla="*/ 2147483646 h 334"/>
                <a:gd name="T62" fmla="*/ 2147483646 w 484"/>
                <a:gd name="T63" fmla="*/ 2147483646 h 334"/>
                <a:gd name="T64" fmla="*/ 2147483646 w 484"/>
                <a:gd name="T65" fmla="*/ 0 h 334"/>
                <a:gd name="T66" fmla="*/ 2147483646 w 484"/>
                <a:gd name="T67" fmla="*/ 2147483646 h 334"/>
                <a:gd name="T68" fmla="*/ 2147483646 w 484"/>
                <a:gd name="T69" fmla="*/ 2147483646 h 334"/>
                <a:gd name="T70" fmla="*/ 2147483646 w 484"/>
                <a:gd name="T71" fmla="*/ 2147483646 h 334"/>
                <a:gd name="T72" fmla="*/ 2147483646 w 484"/>
                <a:gd name="T73" fmla="*/ 2147483646 h 334"/>
                <a:gd name="T74" fmla="*/ 2147483646 w 484"/>
                <a:gd name="T75" fmla="*/ 2147483646 h 334"/>
                <a:gd name="T76" fmla="*/ 2147483646 w 484"/>
                <a:gd name="T77" fmla="*/ 2147483646 h 334"/>
                <a:gd name="T78" fmla="*/ 2147483646 w 484"/>
                <a:gd name="T79" fmla="*/ 2147483646 h 334"/>
                <a:gd name="T80" fmla="*/ 2147483646 w 484"/>
                <a:gd name="T81" fmla="*/ 2147483646 h 334"/>
                <a:gd name="T82" fmla="*/ 2147483646 w 484"/>
                <a:gd name="T83" fmla="*/ 2147483646 h 334"/>
                <a:gd name="T84" fmla="*/ 2147483646 w 484"/>
                <a:gd name="T85" fmla="*/ 2147483646 h 334"/>
                <a:gd name="T86" fmla="*/ 2147483646 w 484"/>
                <a:gd name="T87" fmla="*/ 2147483646 h 334"/>
                <a:gd name="T88" fmla="*/ 2147483646 w 484"/>
                <a:gd name="T89" fmla="*/ 2147483646 h 334"/>
                <a:gd name="T90" fmla="*/ 2147483646 w 484"/>
                <a:gd name="T91" fmla="*/ 2147483646 h 334"/>
                <a:gd name="T92" fmla="*/ 2147483646 w 484"/>
                <a:gd name="T93" fmla="*/ 2147483646 h 334"/>
                <a:gd name="T94" fmla="*/ 2147483646 w 484"/>
                <a:gd name="T95" fmla="*/ 2147483646 h 334"/>
                <a:gd name="T96" fmla="*/ 2147483646 w 484"/>
                <a:gd name="T97" fmla="*/ 2147483646 h 334"/>
                <a:gd name="T98" fmla="*/ 2147483646 w 484"/>
                <a:gd name="T99" fmla="*/ 2147483646 h 334"/>
                <a:gd name="T100" fmla="*/ 2147483646 w 484"/>
                <a:gd name="T101" fmla="*/ 2147483646 h 334"/>
                <a:gd name="T102" fmla="*/ 2147483646 w 484"/>
                <a:gd name="T103" fmla="*/ 2147483646 h 334"/>
                <a:gd name="T104" fmla="*/ 2147483646 w 484"/>
                <a:gd name="T105" fmla="*/ 2147483646 h 334"/>
                <a:gd name="T106" fmla="*/ 2147483646 w 484"/>
                <a:gd name="T107" fmla="*/ 2147483646 h 334"/>
                <a:gd name="T108" fmla="*/ 2147483646 w 484"/>
                <a:gd name="T109" fmla="*/ 2147483646 h 334"/>
                <a:gd name="T110" fmla="*/ 2147483646 w 484"/>
                <a:gd name="T111" fmla="*/ 2147483646 h 334"/>
                <a:gd name="T112" fmla="*/ 2147483646 w 484"/>
                <a:gd name="T113" fmla="*/ 2147483646 h 334"/>
                <a:gd name="T114" fmla="*/ 2147483646 w 484"/>
                <a:gd name="T115" fmla="*/ 2147483646 h 334"/>
                <a:gd name="T116" fmla="*/ 2147483646 w 484"/>
                <a:gd name="T117" fmla="*/ 2147483646 h 334"/>
                <a:gd name="T118" fmla="*/ 2147483646 w 484"/>
                <a:gd name="T119" fmla="*/ 2147483646 h 334"/>
                <a:gd name="T120" fmla="*/ 0 w 484"/>
                <a:gd name="T121" fmla="*/ 2147483646 h 334"/>
                <a:gd name="T122" fmla="*/ 2147483646 w 484"/>
                <a:gd name="T123" fmla="*/ 2147483646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86" name="Freeform 37" descr="Wide upward diagonal"/>
            <p:cNvSpPr>
              <a:spLocks/>
            </p:cNvSpPr>
            <p:nvPr/>
          </p:nvSpPr>
          <p:spPr bwMode="auto">
            <a:xfrm>
              <a:off x="1754876" y="3304691"/>
              <a:ext cx="342995" cy="334357"/>
            </a:xfrm>
            <a:custGeom>
              <a:avLst/>
              <a:gdLst>
                <a:gd name="T0" fmla="*/ 2147483646 w 419"/>
                <a:gd name="T1" fmla="*/ 2147483646 h 469"/>
                <a:gd name="T2" fmla="*/ 2147483646 w 419"/>
                <a:gd name="T3" fmla="*/ 2147483646 h 469"/>
                <a:gd name="T4" fmla="*/ 2147483646 w 419"/>
                <a:gd name="T5" fmla="*/ 2147483646 h 469"/>
                <a:gd name="T6" fmla="*/ 2147483646 w 419"/>
                <a:gd name="T7" fmla="*/ 2147483646 h 469"/>
                <a:gd name="T8" fmla="*/ 2147483646 w 419"/>
                <a:gd name="T9" fmla="*/ 2147483646 h 469"/>
                <a:gd name="T10" fmla="*/ 2147483646 w 419"/>
                <a:gd name="T11" fmla="*/ 2147483646 h 469"/>
                <a:gd name="T12" fmla="*/ 2147483646 w 419"/>
                <a:gd name="T13" fmla="*/ 2147483646 h 469"/>
                <a:gd name="T14" fmla="*/ 2147483646 w 419"/>
                <a:gd name="T15" fmla="*/ 2147483646 h 469"/>
                <a:gd name="T16" fmla="*/ 2147483646 w 419"/>
                <a:gd name="T17" fmla="*/ 2147483646 h 469"/>
                <a:gd name="T18" fmla="*/ 2147483646 w 419"/>
                <a:gd name="T19" fmla="*/ 2147483646 h 469"/>
                <a:gd name="T20" fmla="*/ 2147483646 w 419"/>
                <a:gd name="T21" fmla="*/ 2147483646 h 469"/>
                <a:gd name="T22" fmla="*/ 2147483646 w 419"/>
                <a:gd name="T23" fmla="*/ 2147483646 h 469"/>
                <a:gd name="T24" fmla="*/ 2147483646 w 419"/>
                <a:gd name="T25" fmla="*/ 2147483646 h 469"/>
                <a:gd name="T26" fmla="*/ 2147483646 w 419"/>
                <a:gd name="T27" fmla="*/ 2147483646 h 469"/>
                <a:gd name="T28" fmla="*/ 2147483646 w 419"/>
                <a:gd name="T29" fmla="*/ 2147483646 h 469"/>
                <a:gd name="T30" fmla="*/ 2147483646 w 419"/>
                <a:gd name="T31" fmla="*/ 2147483646 h 469"/>
                <a:gd name="T32" fmla="*/ 2147483646 w 419"/>
                <a:gd name="T33" fmla="*/ 2147483646 h 469"/>
                <a:gd name="T34" fmla="*/ 2147483646 w 419"/>
                <a:gd name="T35" fmla="*/ 2147483646 h 469"/>
                <a:gd name="T36" fmla="*/ 2147483646 w 419"/>
                <a:gd name="T37" fmla="*/ 2147483646 h 469"/>
                <a:gd name="T38" fmla="*/ 2147483646 w 419"/>
                <a:gd name="T39" fmla="*/ 2147483646 h 469"/>
                <a:gd name="T40" fmla="*/ 2147483646 w 419"/>
                <a:gd name="T41" fmla="*/ 2147483646 h 469"/>
                <a:gd name="T42" fmla="*/ 2147483646 w 419"/>
                <a:gd name="T43" fmla="*/ 2147483646 h 469"/>
                <a:gd name="T44" fmla="*/ 2147483646 w 419"/>
                <a:gd name="T45" fmla="*/ 2147483646 h 469"/>
                <a:gd name="T46" fmla="*/ 2147483646 w 419"/>
                <a:gd name="T47" fmla="*/ 2147483646 h 469"/>
                <a:gd name="T48" fmla="*/ 2147483646 w 419"/>
                <a:gd name="T49" fmla="*/ 2147483646 h 469"/>
                <a:gd name="T50" fmla="*/ 2147483646 w 419"/>
                <a:gd name="T51" fmla="*/ 2147483646 h 469"/>
                <a:gd name="T52" fmla="*/ 2147483646 w 419"/>
                <a:gd name="T53" fmla="*/ 2147483646 h 469"/>
                <a:gd name="T54" fmla="*/ 2147483646 w 419"/>
                <a:gd name="T55" fmla="*/ 2147483646 h 469"/>
                <a:gd name="T56" fmla="*/ 2147483646 w 419"/>
                <a:gd name="T57" fmla="*/ 2147483646 h 469"/>
                <a:gd name="T58" fmla="*/ 2147483646 w 419"/>
                <a:gd name="T59" fmla="*/ 2147483646 h 469"/>
                <a:gd name="T60" fmla="*/ 2147483646 w 419"/>
                <a:gd name="T61" fmla="*/ 2147483646 h 469"/>
                <a:gd name="T62" fmla="*/ 2147483646 w 419"/>
                <a:gd name="T63" fmla="*/ 2147483646 h 469"/>
                <a:gd name="T64" fmla="*/ 2147483646 w 419"/>
                <a:gd name="T65" fmla="*/ 2147483646 h 469"/>
                <a:gd name="T66" fmla="*/ 2147483646 w 419"/>
                <a:gd name="T67" fmla="*/ 2147483646 h 469"/>
                <a:gd name="T68" fmla="*/ 2147483646 w 419"/>
                <a:gd name="T69" fmla="*/ 2147483646 h 469"/>
                <a:gd name="T70" fmla="*/ 2147483646 w 419"/>
                <a:gd name="T71" fmla="*/ 2147483646 h 469"/>
                <a:gd name="T72" fmla="*/ 2147483646 w 419"/>
                <a:gd name="T73" fmla="*/ 2147483646 h 469"/>
                <a:gd name="T74" fmla="*/ 2147483646 w 419"/>
                <a:gd name="T75" fmla="*/ 2147483646 h 469"/>
                <a:gd name="T76" fmla="*/ 2147483646 w 419"/>
                <a:gd name="T77" fmla="*/ 2147483646 h 469"/>
                <a:gd name="T78" fmla="*/ 2147483646 w 419"/>
                <a:gd name="T79" fmla="*/ 2147483646 h 469"/>
                <a:gd name="T80" fmla="*/ 2147483646 w 419"/>
                <a:gd name="T81" fmla="*/ 2147483646 h 469"/>
                <a:gd name="T82" fmla="*/ 2147483646 w 419"/>
                <a:gd name="T83" fmla="*/ 2147483646 h 469"/>
                <a:gd name="T84" fmla="*/ 2147483646 w 419"/>
                <a:gd name="T85" fmla="*/ 2147483646 h 469"/>
                <a:gd name="T86" fmla="*/ 2147483646 w 419"/>
                <a:gd name="T87" fmla="*/ 2147483646 h 469"/>
                <a:gd name="T88" fmla="*/ 2147483646 w 419"/>
                <a:gd name="T89" fmla="*/ 2147483646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87" name="Freeform 38"/>
            <p:cNvSpPr>
              <a:spLocks/>
            </p:cNvSpPr>
            <p:nvPr/>
          </p:nvSpPr>
          <p:spPr bwMode="auto">
            <a:xfrm>
              <a:off x="1967153" y="3042742"/>
              <a:ext cx="329588" cy="143752"/>
            </a:xfrm>
            <a:custGeom>
              <a:avLst/>
              <a:gdLst>
                <a:gd name="T0" fmla="*/ 2147483646 w 404"/>
                <a:gd name="T1" fmla="*/ 2147483646 h 203"/>
                <a:gd name="T2" fmla="*/ 2147483646 w 404"/>
                <a:gd name="T3" fmla="*/ 0 h 203"/>
                <a:gd name="T4" fmla="*/ 2147483646 w 404"/>
                <a:gd name="T5" fmla="*/ 0 h 203"/>
                <a:gd name="T6" fmla="*/ 2147483646 w 404"/>
                <a:gd name="T7" fmla="*/ 2147483646 h 203"/>
                <a:gd name="T8" fmla="*/ 2147483646 w 404"/>
                <a:gd name="T9" fmla="*/ 2147483646 h 203"/>
                <a:gd name="T10" fmla="*/ 2147483646 w 404"/>
                <a:gd name="T11" fmla="*/ 2147483646 h 203"/>
                <a:gd name="T12" fmla="*/ 2147483646 w 404"/>
                <a:gd name="T13" fmla="*/ 2147483646 h 203"/>
                <a:gd name="T14" fmla="*/ 2147483646 w 404"/>
                <a:gd name="T15" fmla="*/ 2147483646 h 203"/>
                <a:gd name="T16" fmla="*/ 2147483646 w 404"/>
                <a:gd name="T17" fmla="*/ 2147483646 h 203"/>
                <a:gd name="T18" fmla="*/ 2147483646 w 404"/>
                <a:gd name="T19" fmla="*/ 2147483646 h 203"/>
                <a:gd name="T20" fmla="*/ 2147483646 w 404"/>
                <a:gd name="T21" fmla="*/ 2147483646 h 203"/>
                <a:gd name="T22" fmla="*/ 2147483646 w 404"/>
                <a:gd name="T23" fmla="*/ 2147483646 h 203"/>
                <a:gd name="T24" fmla="*/ 2147483646 w 404"/>
                <a:gd name="T25" fmla="*/ 2147483646 h 203"/>
                <a:gd name="T26" fmla="*/ 2147483646 w 404"/>
                <a:gd name="T27" fmla="*/ 2147483646 h 203"/>
                <a:gd name="T28" fmla="*/ 2147483646 w 404"/>
                <a:gd name="T29" fmla="*/ 2147483646 h 203"/>
                <a:gd name="T30" fmla="*/ 2147483646 w 404"/>
                <a:gd name="T31" fmla="*/ 2147483646 h 203"/>
                <a:gd name="T32" fmla="*/ 2147483646 w 404"/>
                <a:gd name="T33" fmla="*/ 2147483646 h 203"/>
                <a:gd name="T34" fmla="*/ 2147483646 w 404"/>
                <a:gd name="T35" fmla="*/ 2147483646 h 203"/>
                <a:gd name="T36" fmla="*/ 2147483646 w 404"/>
                <a:gd name="T37" fmla="*/ 2147483646 h 203"/>
                <a:gd name="T38" fmla="*/ 2147483646 w 404"/>
                <a:gd name="T39" fmla="*/ 2147483646 h 203"/>
                <a:gd name="T40" fmla="*/ 2147483646 w 404"/>
                <a:gd name="T41" fmla="*/ 2147483646 h 203"/>
                <a:gd name="T42" fmla="*/ 2147483646 w 404"/>
                <a:gd name="T43" fmla="*/ 2147483646 h 203"/>
                <a:gd name="T44" fmla="*/ 2147483646 w 404"/>
                <a:gd name="T45" fmla="*/ 2147483646 h 203"/>
                <a:gd name="T46" fmla="*/ 2147483646 w 404"/>
                <a:gd name="T47" fmla="*/ 2147483646 h 203"/>
                <a:gd name="T48" fmla="*/ 2147483646 w 404"/>
                <a:gd name="T49" fmla="*/ 2147483646 h 203"/>
                <a:gd name="T50" fmla="*/ 2147483646 w 404"/>
                <a:gd name="T51" fmla="*/ 2147483646 h 203"/>
                <a:gd name="T52" fmla="*/ 2147483646 w 404"/>
                <a:gd name="T53" fmla="*/ 2147483646 h 203"/>
                <a:gd name="T54" fmla="*/ 2147483646 w 404"/>
                <a:gd name="T55" fmla="*/ 2147483646 h 203"/>
                <a:gd name="T56" fmla="*/ 2147483646 w 404"/>
                <a:gd name="T57" fmla="*/ 2147483646 h 203"/>
                <a:gd name="T58" fmla="*/ 2147483646 w 404"/>
                <a:gd name="T59" fmla="*/ 2147483646 h 203"/>
                <a:gd name="T60" fmla="*/ 2147483646 w 404"/>
                <a:gd name="T61" fmla="*/ 2147483646 h 203"/>
                <a:gd name="T62" fmla="*/ 2147483646 w 404"/>
                <a:gd name="T63" fmla="*/ 2147483646 h 203"/>
                <a:gd name="T64" fmla="*/ 2147483646 w 404"/>
                <a:gd name="T65" fmla="*/ 2147483646 h 203"/>
                <a:gd name="T66" fmla="*/ 2147483646 w 404"/>
                <a:gd name="T67" fmla="*/ 2147483646 h 203"/>
                <a:gd name="T68" fmla="*/ 2147483646 w 404"/>
                <a:gd name="T69" fmla="*/ 2147483646 h 203"/>
                <a:gd name="T70" fmla="*/ 2147483646 w 404"/>
                <a:gd name="T71" fmla="*/ 2147483646 h 203"/>
                <a:gd name="T72" fmla="*/ 2147483646 w 404"/>
                <a:gd name="T73" fmla="*/ 2147483646 h 203"/>
                <a:gd name="T74" fmla="*/ 0 w 404"/>
                <a:gd name="T75" fmla="*/ 2147483646 h 203"/>
                <a:gd name="T76" fmla="*/ 0 w 404"/>
                <a:gd name="T77" fmla="*/ 2147483646 h 203"/>
                <a:gd name="T78" fmla="*/ 2147483646 w 404"/>
                <a:gd name="T79" fmla="*/ 2147483646 h 203"/>
                <a:gd name="T80" fmla="*/ 2147483646 w 404"/>
                <a:gd name="T81" fmla="*/ 2147483646 h 203"/>
                <a:gd name="T82" fmla="*/ 2147483646 w 404"/>
                <a:gd name="T83" fmla="*/ 2147483646 h 203"/>
                <a:gd name="T84" fmla="*/ 2147483646 w 404"/>
                <a:gd name="T85" fmla="*/ 2147483646 h 203"/>
                <a:gd name="T86" fmla="*/ 2147483646 w 404"/>
                <a:gd name="T87" fmla="*/ 2147483646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88" name="Freeform 39" descr="Wide upward diagonal"/>
            <p:cNvSpPr>
              <a:spLocks/>
            </p:cNvSpPr>
            <p:nvPr/>
          </p:nvSpPr>
          <p:spPr bwMode="auto">
            <a:xfrm>
              <a:off x="2303444" y="3476129"/>
              <a:ext cx="358636" cy="263013"/>
            </a:xfrm>
            <a:custGeom>
              <a:avLst/>
              <a:gdLst>
                <a:gd name="T0" fmla="*/ 2147483646 w 440"/>
                <a:gd name="T1" fmla="*/ 2147483646 h 368"/>
                <a:gd name="T2" fmla="*/ 2147483646 w 440"/>
                <a:gd name="T3" fmla="*/ 2147483646 h 368"/>
                <a:gd name="T4" fmla="*/ 2147483646 w 440"/>
                <a:gd name="T5" fmla="*/ 2147483646 h 368"/>
                <a:gd name="T6" fmla="*/ 2147483646 w 440"/>
                <a:gd name="T7" fmla="*/ 2147483646 h 368"/>
                <a:gd name="T8" fmla="*/ 2147483646 w 440"/>
                <a:gd name="T9" fmla="*/ 2147483646 h 368"/>
                <a:gd name="T10" fmla="*/ 2147483646 w 440"/>
                <a:gd name="T11" fmla="*/ 2147483646 h 368"/>
                <a:gd name="T12" fmla="*/ 2147483646 w 440"/>
                <a:gd name="T13" fmla="*/ 2147483646 h 368"/>
                <a:gd name="T14" fmla="*/ 2147483646 w 440"/>
                <a:gd name="T15" fmla="*/ 2147483646 h 368"/>
                <a:gd name="T16" fmla="*/ 2147483646 w 440"/>
                <a:gd name="T17" fmla="*/ 2147483646 h 368"/>
                <a:gd name="T18" fmla="*/ 2147483646 w 440"/>
                <a:gd name="T19" fmla="*/ 2147483646 h 368"/>
                <a:gd name="T20" fmla="*/ 2147483646 w 440"/>
                <a:gd name="T21" fmla="*/ 2147483646 h 368"/>
                <a:gd name="T22" fmla="*/ 2147483646 w 440"/>
                <a:gd name="T23" fmla="*/ 2147483646 h 368"/>
                <a:gd name="T24" fmla="*/ 2147483646 w 440"/>
                <a:gd name="T25" fmla="*/ 2147483646 h 368"/>
                <a:gd name="T26" fmla="*/ 2147483646 w 440"/>
                <a:gd name="T27" fmla="*/ 2147483646 h 368"/>
                <a:gd name="T28" fmla="*/ 2147483646 w 440"/>
                <a:gd name="T29" fmla="*/ 2147483646 h 368"/>
                <a:gd name="T30" fmla="*/ 2147483646 w 440"/>
                <a:gd name="T31" fmla="*/ 2147483646 h 368"/>
                <a:gd name="T32" fmla="*/ 2147483646 w 440"/>
                <a:gd name="T33" fmla="*/ 2147483646 h 368"/>
                <a:gd name="T34" fmla="*/ 2147483646 w 440"/>
                <a:gd name="T35" fmla="*/ 2147483646 h 368"/>
                <a:gd name="T36" fmla="*/ 2147483646 w 440"/>
                <a:gd name="T37" fmla="*/ 2147483646 h 368"/>
                <a:gd name="T38" fmla="*/ 2147483646 w 440"/>
                <a:gd name="T39" fmla="*/ 2147483646 h 368"/>
                <a:gd name="T40" fmla="*/ 2147483646 w 440"/>
                <a:gd name="T41" fmla="*/ 2147483646 h 368"/>
                <a:gd name="T42" fmla="*/ 2147483646 w 440"/>
                <a:gd name="T43" fmla="*/ 2147483646 h 368"/>
                <a:gd name="T44" fmla="*/ 2147483646 w 440"/>
                <a:gd name="T45" fmla="*/ 2147483646 h 368"/>
                <a:gd name="T46" fmla="*/ 2147483646 w 440"/>
                <a:gd name="T47" fmla="*/ 2147483646 h 368"/>
                <a:gd name="T48" fmla="*/ 2147483646 w 440"/>
                <a:gd name="T49" fmla="*/ 2147483646 h 368"/>
                <a:gd name="T50" fmla="*/ 2147483646 w 440"/>
                <a:gd name="T51" fmla="*/ 2147483646 h 368"/>
                <a:gd name="T52" fmla="*/ 2147483646 w 440"/>
                <a:gd name="T53" fmla="*/ 2147483646 h 368"/>
                <a:gd name="T54" fmla="*/ 2147483646 w 440"/>
                <a:gd name="T55" fmla="*/ 2147483646 h 368"/>
                <a:gd name="T56" fmla="*/ 2147483646 w 440"/>
                <a:gd name="T57" fmla="*/ 2147483646 h 368"/>
                <a:gd name="T58" fmla="*/ 2147483646 w 440"/>
                <a:gd name="T59" fmla="*/ 2147483646 h 368"/>
                <a:gd name="T60" fmla="*/ 2147483646 w 440"/>
                <a:gd name="T61" fmla="*/ 2147483646 h 368"/>
                <a:gd name="T62" fmla="*/ 2147483646 w 440"/>
                <a:gd name="T63" fmla="*/ 2147483646 h 368"/>
                <a:gd name="T64" fmla="*/ 2147483646 w 440"/>
                <a:gd name="T65" fmla="*/ 2147483646 h 368"/>
                <a:gd name="T66" fmla="*/ 2147483646 w 440"/>
                <a:gd name="T67" fmla="*/ 2147483646 h 368"/>
                <a:gd name="T68" fmla="*/ 2147483646 w 440"/>
                <a:gd name="T69" fmla="*/ 2147483646 h 368"/>
                <a:gd name="T70" fmla="*/ 2147483646 w 440"/>
                <a:gd name="T71" fmla="*/ 2147483646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89" name="Freeform 40"/>
            <p:cNvSpPr>
              <a:spLocks/>
            </p:cNvSpPr>
            <p:nvPr/>
          </p:nvSpPr>
          <p:spPr bwMode="auto">
            <a:xfrm>
              <a:off x="2097870" y="3637983"/>
              <a:ext cx="137421" cy="233197"/>
            </a:xfrm>
            <a:custGeom>
              <a:avLst/>
              <a:gdLst>
                <a:gd name="T0" fmla="*/ 2147483646 w 171"/>
                <a:gd name="T1" fmla="*/ 2147483646 h 328"/>
                <a:gd name="T2" fmla="*/ 2147483646 w 171"/>
                <a:gd name="T3" fmla="*/ 2147483646 h 328"/>
                <a:gd name="T4" fmla="*/ 2147483646 w 171"/>
                <a:gd name="T5" fmla="*/ 2147483646 h 328"/>
                <a:gd name="T6" fmla="*/ 2147483646 w 171"/>
                <a:gd name="T7" fmla="*/ 2147483646 h 328"/>
                <a:gd name="T8" fmla="*/ 2147483646 w 171"/>
                <a:gd name="T9" fmla="*/ 2147483646 h 328"/>
                <a:gd name="T10" fmla="*/ 2147483646 w 171"/>
                <a:gd name="T11" fmla="*/ 2147483646 h 328"/>
                <a:gd name="T12" fmla="*/ 2147483646 w 171"/>
                <a:gd name="T13" fmla="*/ 2147483646 h 328"/>
                <a:gd name="T14" fmla="*/ 2147483646 w 171"/>
                <a:gd name="T15" fmla="*/ 2147483646 h 328"/>
                <a:gd name="T16" fmla="*/ 2147483646 w 171"/>
                <a:gd name="T17" fmla="*/ 2147483646 h 328"/>
                <a:gd name="T18" fmla="*/ 0 w 171"/>
                <a:gd name="T19" fmla="*/ 2147483646 h 328"/>
                <a:gd name="T20" fmla="*/ 2147483646 w 171"/>
                <a:gd name="T21" fmla="*/ 2147483646 h 328"/>
                <a:gd name="T22" fmla="*/ 2147483646 w 171"/>
                <a:gd name="T23" fmla="*/ 2147483646 h 328"/>
                <a:gd name="T24" fmla="*/ 2147483646 w 171"/>
                <a:gd name="T25" fmla="*/ 2147483646 h 328"/>
                <a:gd name="T26" fmla="*/ 2147483646 w 171"/>
                <a:gd name="T27" fmla="*/ 2147483646 h 328"/>
                <a:gd name="T28" fmla="*/ 2147483646 w 171"/>
                <a:gd name="T29" fmla="*/ 2147483646 h 328"/>
                <a:gd name="T30" fmla="*/ 2147483646 w 171"/>
                <a:gd name="T31" fmla="*/ 2147483646 h 328"/>
                <a:gd name="T32" fmla="*/ 2147483646 w 171"/>
                <a:gd name="T33" fmla="*/ 2147483646 h 328"/>
                <a:gd name="T34" fmla="*/ 2147483646 w 171"/>
                <a:gd name="T35" fmla="*/ 2147483646 h 328"/>
                <a:gd name="T36" fmla="*/ 2147483646 w 171"/>
                <a:gd name="T37" fmla="*/ 2147483646 h 328"/>
                <a:gd name="T38" fmla="*/ 2147483646 w 171"/>
                <a:gd name="T39" fmla="*/ 2147483646 h 328"/>
                <a:gd name="T40" fmla="*/ 2147483646 w 171"/>
                <a:gd name="T41" fmla="*/ 2147483646 h 328"/>
                <a:gd name="T42" fmla="*/ 2147483646 w 171"/>
                <a:gd name="T43" fmla="*/ 2147483646 h 328"/>
                <a:gd name="T44" fmla="*/ 2147483646 w 171"/>
                <a:gd name="T45" fmla="*/ 2147483646 h 328"/>
                <a:gd name="T46" fmla="*/ 2147483646 w 171"/>
                <a:gd name="T47" fmla="*/ 2147483646 h 328"/>
                <a:gd name="T48" fmla="*/ 2147483646 w 171"/>
                <a:gd name="T49" fmla="*/ 2147483646 h 328"/>
                <a:gd name="T50" fmla="*/ 2147483646 w 171"/>
                <a:gd name="T51" fmla="*/ 2147483646 h 328"/>
                <a:gd name="T52" fmla="*/ 2147483646 w 171"/>
                <a:gd name="T53" fmla="*/ 2147483646 h 328"/>
                <a:gd name="T54" fmla="*/ 2147483646 w 171"/>
                <a:gd name="T55" fmla="*/ 2147483646 h 328"/>
                <a:gd name="T56" fmla="*/ 2147483646 w 171"/>
                <a:gd name="T57" fmla="*/ 2147483646 h 328"/>
                <a:gd name="T58" fmla="*/ 2147483646 w 171"/>
                <a:gd name="T59" fmla="*/ 2147483646 h 328"/>
                <a:gd name="T60" fmla="*/ 2147483646 w 171"/>
                <a:gd name="T61" fmla="*/ 2147483646 h 328"/>
                <a:gd name="T62" fmla="*/ 2147483646 w 171"/>
                <a:gd name="T63" fmla="*/ 2147483646 h 328"/>
                <a:gd name="T64" fmla="*/ 2147483646 w 171"/>
                <a:gd name="T65" fmla="*/ 2147483646 h 328"/>
                <a:gd name="T66" fmla="*/ 2147483646 w 171"/>
                <a:gd name="T67" fmla="*/ 2147483646 h 328"/>
                <a:gd name="T68" fmla="*/ 2147483646 w 171"/>
                <a:gd name="T69" fmla="*/ 2147483646 h 328"/>
                <a:gd name="T70" fmla="*/ 2147483646 w 171"/>
                <a:gd name="T71" fmla="*/ 2147483646 h 328"/>
                <a:gd name="T72" fmla="*/ 2147483646 w 171"/>
                <a:gd name="T73" fmla="*/ 2147483646 h 328"/>
                <a:gd name="T74" fmla="*/ 2147483646 w 171"/>
                <a:gd name="T75" fmla="*/ 2147483646 h 328"/>
                <a:gd name="T76" fmla="*/ 2147483646 w 171"/>
                <a:gd name="T77" fmla="*/ 2147483646 h 328"/>
                <a:gd name="T78" fmla="*/ 2147483646 w 171"/>
                <a:gd name="T79" fmla="*/ 2147483646 h 328"/>
                <a:gd name="T80" fmla="*/ 2147483646 w 171"/>
                <a:gd name="T81" fmla="*/ 2147483646 h 328"/>
                <a:gd name="T82" fmla="*/ 2147483646 w 171"/>
                <a:gd name="T83" fmla="*/ 2147483646 h 328"/>
                <a:gd name="T84" fmla="*/ 2147483646 w 171"/>
                <a:gd name="T85" fmla="*/ 2147483646 h 328"/>
                <a:gd name="T86" fmla="*/ 2147483646 w 171"/>
                <a:gd name="T87" fmla="*/ 2147483646 h 328"/>
                <a:gd name="T88" fmla="*/ 2147483646 w 171"/>
                <a:gd name="T89" fmla="*/ 2147483646 h 328"/>
                <a:gd name="T90" fmla="*/ 2147483646 w 171"/>
                <a:gd name="T91" fmla="*/ 0 h 328"/>
                <a:gd name="T92" fmla="*/ 2147483646 w 171"/>
                <a:gd name="T93" fmla="*/ 2147483646 h 328"/>
                <a:gd name="T94" fmla="*/ 2147483646 w 171"/>
                <a:gd name="T95" fmla="*/ 2147483646 h 328"/>
                <a:gd name="T96" fmla="*/ 2147483646 w 171"/>
                <a:gd name="T97" fmla="*/ 2147483646 h 328"/>
                <a:gd name="T98" fmla="*/ 2147483646 w 171"/>
                <a:gd name="T99" fmla="*/ 2147483646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
                <a:gd name="T151" fmla="*/ 0 h 328"/>
                <a:gd name="T152" fmla="*/ 171 w 171"/>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 h="328">
                  <a:moveTo>
                    <a:pt x="10" y="74"/>
                  </a:moveTo>
                  <a:lnTo>
                    <a:pt x="21" y="83"/>
                  </a:lnTo>
                  <a:lnTo>
                    <a:pt x="21" y="99"/>
                  </a:lnTo>
                  <a:lnTo>
                    <a:pt x="21" y="108"/>
                  </a:lnTo>
                  <a:lnTo>
                    <a:pt x="12" y="121"/>
                  </a:lnTo>
                  <a:lnTo>
                    <a:pt x="12" y="152"/>
                  </a:lnTo>
                  <a:lnTo>
                    <a:pt x="19" y="165"/>
                  </a:lnTo>
                  <a:lnTo>
                    <a:pt x="4" y="191"/>
                  </a:lnTo>
                  <a:lnTo>
                    <a:pt x="6" y="197"/>
                  </a:lnTo>
                  <a:lnTo>
                    <a:pt x="0" y="210"/>
                  </a:lnTo>
                  <a:lnTo>
                    <a:pt x="6" y="226"/>
                  </a:lnTo>
                  <a:lnTo>
                    <a:pt x="6" y="235"/>
                  </a:lnTo>
                  <a:lnTo>
                    <a:pt x="10" y="222"/>
                  </a:lnTo>
                  <a:lnTo>
                    <a:pt x="25" y="239"/>
                  </a:lnTo>
                  <a:lnTo>
                    <a:pt x="21" y="256"/>
                  </a:lnTo>
                  <a:lnTo>
                    <a:pt x="14" y="264"/>
                  </a:lnTo>
                  <a:lnTo>
                    <a:pt x="25" y="279"/>
                  </a:lnTo>
                  <a:lnTo>
                    <a:pt x="33" y="283"/>
                  </a:lnTo>
                  <a:lnTo>
                    <a:pt x="52" y="296"/>
                  </a:lnTo>
                  <a:lnTo>
                    <a:pt x="67" y="311"/>
                  </a:lnTo>
                  <a:lnTo>
                    <a:pt x="69" y="319"/>
                  </a:lnTo>
                  <a:lnTo>
                    <a:pt x="86" y="328"/>
                  </a:lnTo>
                  <a:lnTo>
                    <a:pt x="103" y="319"/>
                  </a:lnTo>
                  <a:lnTo>
                    <a:pt x="120" y="307"/>
                  </a:lnTo>
                  <a:lnTo>
                    <a:pt x="131" y="288"/>
                  </a:lnTo>
                  <a:lnTo>
                    <a:pt x="137" y="273"/>
                  </a:lnTo>
                  <a:lnTo>
                    <a:pt x="152" y="241"/>
                  </a:lnTo>
                  <a:lnTo>
                    <a:pt x="158" y="220"/>
                  </a:lnTo>
                  <a:lnTo>
                    <a:pt x="160" y="197"/>
                  </a:lnTo>
                  <a:lnTo>
                    <a:pt x="171" y="182"/>
                  </a:lnTo>
                  <a:lnTo>
                    <a:pt x="152" y="176"/>
                  </a:lnTo>
                  <a:lnTo>
                    <a:pt x="148" y="167"/>
                  </a:lnTo>
                  <a:lnTo>
                    <a:pt x="137" y="169"/>
                  </a:lnTo>
                  <a:lnTo>
                    <a:pt x="122" y="163"/>
                  </a:lnTo>
                  <a:lnTo>
                    <a:pt x="118" y="140"/>
                  </a:lnTo>
                  <a:lnTo>
                    <a:pt x="114" y="125"/>
                  </a:lnTo>
                  <a:lnTo>
                    <a:pt x="122" y="106"/>
                  </a:lnTo>
                  <a:lnTo>
                    <a:pt x="122" y="55"/>
                  </a:lnTo>
                  <a:lnTo>
                    <a:pt x="120" y="36"/>
                  </a:lnTo>
                  <a:lnTo>
                    <a:pt x="114" y="28"/>
                  </a:lnTo>
                  <a:lnTo>
                    <a:pt x="99" y="26"/>
                  </a:lnTo>
                  <a:lnTo>
                    <a:pt x="88" y="19"/>
                  </a:lnTo>
                  <a:lnTo>
                    <a:pt x="80" y="4"/>
                  </a:lnTo>
                  <a:lnTo>
                    <a:pt x="63" y="4"/>
                  </a:lnTo>
                  <a:lnTo>
                    <a:pt x="48" y="4"/>
                  </a:lnTo>
                  <a:lnTo>
                    <a:pt x="35" y="0"/>
                  </a:lnTo>
                  <a:lnTo>
                    <a:pt x="25" y="11"/>
                  </a:lnTo>
                  <a:lnTo>
                    <a:pt x="21" y="40"/>
                  </a:lnTo>
                  <a:lnTo>
                    <a:pt x="19" y="59"/>
                  </a:lnTo>
                  <a:lnTo>
                    <a:pt x="10" y="74"/>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90" name="Freeform 41" descr="Wide upward diagonal"/>
            <p:cNvSpPr>
              <a:spLocks/>
            </p:cNvSpPr>
            <p:nvPr/>
          </p:nvSpPr>
          <p:spPr bwMode="auto">
            <a:xfrm>
              <a:off x="2198423" y="3151355"/>
              <a:ext cx="516168" cy="378015"/>
            </a:xfrm>
            <a:custGeom>
              <a:avLst/>
              <a:gdLst>
                <a:gd name="T0" fmla="*/ 2147483646 w 633"/>
                <a:gd name="T1" fmla="*/ 2147483646 h 528"/>
                <a:gd name="T2" fmla="*/ 2147483646 w 633"/>
                <a:gd name="T3" fmla="*/ 2147483646 h 528"/>
                <a:gd name="T4" fmla="*/ 2147483646 w 633"/>
                <a:gd name="T5" fmla="*/ 2147483646 h 528"/>
                <a:gd name="T6" fmla="*/ 2147483646 w 633"/>
                <a:gd name="T7" fmla="*/ 2147483646 h 528"/>
                <a:gd name="T8" fmla="*/ 2147483646 w 633"/>
                <a:gd name="T9" fmla="*/ 2147483646 h 528"/>
                <a:gd name="T10" fmla="*/ 0 w 633"/>
                <a:gd name="T11" fmla="*/ 2147483646 h 528"/>
                <a:gd name="T12" fmla="*/ 2147483646 w 633"/>
                <a:gd name="T13" fmla="*/ 2147483646 h 528"/>
                <a:gd name="T14" fmla="*/ 2147483646 w 633"/>
                <a:gd name="T15" fmla="*/ 2147483646 h 528"/>
                <a:gd name="T16" fmla="*/ 2147483646 w 633"/>
                <a:gd name="T17" fmla="*/ 2147483646 h 528"/>
                <a:gd name="T18" fmla="*/ 2147483646 w 633"/>
                <a:gd name="T19" fmla="*/ 2147483646 h 528"/>
                <a:gd name="T20" fmla="*/ 2147483646 w 633"/>
                <a:gd name="T21" fmla="*/ 2147483646 h 528"/>
                <a:gd name="T22" fmla="*/ 2147483646 w 633"/>
                <a:gd name="T23" fmla="*/ 2147483646 h 528"/>
                <a:gd name="T24" fmla="*/ 2147483646 w 633"/>
                <a:gd name="T25" fmla="*/ 2147483646 h 528"/>
                <a:gd name="T26" fmla="*/ 2147483646 w 633"/>
                <a:gd name="T27" fmla="*/ 2147483646 h 528"/>
                <a:gd name="T28" fmla="*/ 2147483646 w 633"/>
                <a:gd name="T29" fmla="*/ 2147483646 h 528"/>
                <a:gd name="T30" fmla="*/ 2147483646 w 633"/>
                <a:gd name="T31" fmla="*/ 2147483646 h 528"/>
                <a:gd name="T32" fmla="*/ 2147483646 w 633"/>
                <a:gd name="T33" fmla="*/ 2147483646 h 528"/>
                <a:gd name="T34" fmla="*/ 2147483646 w 633"/>
                <a:gd name="T35" fmla="*/ 2147483646 h 528"/>
                <a:gd name="T36" fmla="*/ 2147483646 w 633"/>
                <a:gd name="T37" fmla="*/ 2147483646 h 528"/>
                <a:gd name="T38" fmla="*/ 2147483646 w 633"/>
                <a:gd name="T39" fmla="*/ 2147483646 h 528"/>
                <a:gd name="T40" fmla="*/ 2147483646 w 633"/>
                <a:gd name="T41" fmla="*/ 2147483646 h 528"/>
                <a:gd name="T42" fmla="*/ 2147483646 w 633"/>
                <a:gd name="T43" fmla="*/ 2147483646 h 528"/>
                <a:gd name="T44" fmla="*/ 2147483646 w 633"/>
                <a:gd name="T45" fmla="*/ 2147483646 h 528"/>
                <a:gd name="T46" fmla="*/ 2147483646 w 633"/>
                <a:gd name="T47" fmla="*/ 2147483646 h 528"/>
                <a:gd name="T48" fmla="*/ 2147483646 w 633"/>
                <a:gd name="T49" fmla="*/ 2147483646 h 528"/>
                <a:gd name="T50" fmla="*/ 2147483646 w 633"/>
                <a:gd name="T51" fmla="*/ 2147483646 h 528"/>
                <a:gd name="T52" fmla="*/ 2147483646 w 633"/>
                <a:gd name="T53" fmla="*/ 2147483646 h 528"/>
                <a:gd name="T54" fmla="*/ 2147483646 w 633"/>
                <a:gd name="T55" fmla="*/ 2147483646 h 528"/>
                <a:gd name="T56" fmla="*/ 2147483646 w 633"/>
                <a:gd name="T57" fmla="*/ 2147483646 h 528"/>
                <a:gd name="T58" fmla="*/ 2147483646 w 633"/>
                <a:gd name="T59" fmla="*/ 2147483646 h 528"/>
                <a:gd name="T60" fmla="*/ 2147483646 w 633"/>
                <a:gd name="T61" fmla="*/ 2147483646 h 528"/>
                <a:gd name="T62" fmla="*/ 2147483646 w 633"/>
                <a:gd name="T63" fmla="*/ 2147483646 h 528"/>
                <a:gd name="T64" fmla="*/ 2147483646 w 633"/>
                <a:gd name="T65" fmla="*/ 2147483646 h 528"/>
                <a:gd name="T66" fmla="*/ 2147483646 w 633"/>
                <a:gd name="T67" fmla="*/ 2147483646 h 528"/>
                <a:gd name="T68" fmla="*/ 2147483646 w 633"/>
                <a:gd name="T69" fmla="*/ 2147483646 h 528"/>
                <a:gd name="T70" fmla="*/ 2147483646 w 633"/>
                <a:gd name="T71" fmla="*/ 2147483646 h 528"/>
                <a:gd name="T72" fmla="*/ 2147483646 w 633"/>
                <a:gd name="T73" fmla="*/ 2147483646 h 528"/>
                <a:gd name="T74" fmla="*/ 2147483646 w 633"/>
                <a:gd name="T75" fmla="*/ 2147483646 h 528"/>
                <a:gd name="T76" fmla="*/ 2147483646 w 633"/>
                <a:gd name="T77" fmla="*/ 2147483646 h 528"/>
                <a:gd name="T78" fmla="*/ 2147483646 w 633"/>
                <a:gd name="T79" fmla="*/ 2147483646 h 528"/>
                <a:gd name="T80" fmla="*/ 2147483646 w 633"/>
                <a:gd name="T81" fmla="*/ 2147483646 h 528"/>
                <a:gd name="T82" fmla="*/ 2147483646 w 633"/>
                <a:gd name="T83" fmla="*/ 0 h 528"/>
                <a:gd name="T84" fmla="*/ 2147483646 w 633"/>
                <a:gd name="T85" fmla="*/ 2147483646 h 528"/>
                <a:gd name="T86" fmla="*/ 2147483646 w 633"/>
                <a:gd name="T87" fmla="*/ 2147483646 h 528"/>
                <a:gd name="T88" fmla="*/ 2147483646 w 633"/>
                <a:gd name="T89" fmla="*/ 2147483646 h 528"/>
                <a:gd name="T90" fmla="*/ 2147483646 w 633"/>
                <a:gd name="T91" fmla="*/ 2147483646 h 528"/>
                <a:gd name="T92" fmla="*/ 2147483646 w 633"/>
                <a:gd name="T93" fmla="*/ 2147483646 h 528"/>
                <a:gd name="T94" fmla="*/ 2147483646 w 633"/>
                <a:gd name="T95" fmla="*/ 2147483646 h 528"/>
                <a:gd name="T96" fmla="*/ 2147483646 w 633"/>
                <a:gd name="T97" fmla="*/ 2147483646 h 528"/>
                <a:gd name="T98" fmla="*/ 2147483646 w 633"/>
                <a:gd name="T99" fmla="*/ 2147483646 h 528"/>
                <a:gd name="T100" fmla="*/ 2147483646 w 633"/>
                <a:gd name="T101" fmla="*/ 2147483646 h 528"/>
                <a:gd name="T102" fmla="*/ 2147483646 w 633"/>
                <a:gd name="T103" fmla="*/ 2147483646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0F5494"/>
            </a:solidFill>
            <a:ln w="9525" cap="rnd" cmpd="sng">
              <a:solidFill>
                <a:schemeClr val="bg1"/>
              </a:solidFill>
              <a:prstDash val="solid"/>
              <a:round/>
              <a:headEnd type="none" w="med" len="med"/>
              <a:tailEnd type="none" w="med" len="med"/>
            </a:ln>
          </p:spPr>
          <p:txBody>
            <a:bodyPr/>
            <a:lstStyle/>
            <a:p>
              <a:endParaRPr lang="en-GB"/>
            </a:p>
          </p:txBody>
        </p:sp>
        <p:sp>
          <p:nvSpPr>
            <p:cNvPr id="191" name="Freeform 42"/>
            <p:cNvSpPr>
              <a:spLocks/>
            </p:cNvSpPr>
            <p:nvPr/>
          </p:nvSpPr>
          <p:spPr bwMode="auto">
            <a:xfrm>
              <a:off x="2212947" y="3988312"/>
              <a:ext cx="173174" cy="153336"/>
            </a:xfrm>
            <a:custGeom>
              <a:avLst/>
              <a:gdLst>
                <a:gd name="T0" fmla="*/ 2147483646 w 212"/>
                <a:gd name="T1" fmla="*/ 2147483646 h 215"/>
                <a:gd name="T2" fmla="*/ 2147483646 w 212"/>
                <a:gd name="T3" fmla="*/ 2147483646 h 215"/>
                <a:gd name="T4" fmla="*/ 2147483646 w 212"/>
                <a:gd name="T5" fmla="*/ 2147483646 h 215"/>
                <a:gd name="T6" fmla="*/ 2147483646 w 212"/>
                <a:gd name="T7" fmla="*/ 2147483646 h 215"/>
                <a:gd name="T8" fmla="*/ 2147483646 w 212"/>
                <a:gd name="T9" fmla="*/ 2147483646 h 215"/>
                <a:gd name="T10" fmla="*/ 0 w 212"/>
                <a:gd name="T11" fmla="*/ 2147483646 h 215"/>
                <a:gd name="T12" fmla="*/ 2147483646 w 212"/>
                <a:gd name="T13" fmla="*/ 2147483646 h 215"/>
                <a:gd name="T14" fmla="*/ 2147483646 w 212"/>
                <a:gd name="T15" fmla="*/ 2147483646 h 215"/>
                <a:gd name="T16" fmla="*/ 2147483646 w 212"/>
                <a:gd name="T17" fmla="*/ 2147483646 h 215"/>
                <a:gd name="T18" fmla="*/ 2147483646 w 212"/>
                <a:gd name="T19" fmla="*/ 2147483646 h 215"/>
                <a:gd name="T20" fmla="*/ 2147483646 w 212"/>
                <a:gd name="T21" fmla="*/ 2147483646 h 215"/>
                <a:gd name="T22" fmla="*/ 2147483646 w 212"/>
                <a:gd name="T23" fmla="*/ 2147483646 h 215"/>
                <a:gd name="T24" fmla="*/ 2147483646 w 212"/>
                <a:gd name="T25" fmla="*/ 2147483646 h 215"/>
                <a:gd name="T26" fmla="*/ 2147483646 w 212"/>
                <a:gd name="T27" fmla="*/ 2147483646 h 215"/>
                <a:gd name="T28" fmla="*/ 2147483646 w 212"/>
                <a:gd name="T29" fmla="*/ 2147483646 h 215"/>
                <a:gd name="T30" fmla="*/ 2147483646 w 212"/>
                <a:gd name="T31" fmla="*/ 2147483646 h 215"/>
                <a:gd name="T32" fmla="*/ 2147483646 w 212"/>
                <a:gd name="T33" fmla="*/ 2147483646 h 215"/>
                <a:gd name="T34" fmla="*/ 2147483646 w 212"/>
                <a:gd name="T35" fmla="*/ 2147483646 h 215"/>
                <a:gd name="T36" fmla="*/ 2147483646 w 212"/>
                <a:gd name="T37" fmla="*/ 2147483646 h 215"/>
                <a:gd name="T38" fmla="*/ 2147483646 w 212"/>
                <a:gd name="T39" fmla="*/ 2147483646 h 215"/>
                <a:gd name="T40" fmla="*/ 2147483646 w 212"/>
                <a:gd name="T41" fmla="*/ 2147483646 h 215"/>
                <a:gd name="T42" fmla="*/ 2147483646 w 212"/>
                <a:gd name="T43" fmla="*/ 2147483646 h 215"/>
                <a:gd name="T44" fmla="*/ 2147483646 w 212"/>
                <a:gd name="T45" fmla="*/ 2147483646 h 215"/>
                <a:gd name="T46" fmla="*/ 2147483646 w 212"/>
                <a:gd name="T47" fmla="*/ 2147483646 h 215"/>
                <a:gd name="T48" fmla="*/ 2147483646 w 212"/>
                <a:gd name="T49" fmla="*/ 2147483646 h 215"/>
                <a:gd name="T50" fmla="*/ 2147483646 w 212"/>
                <a:gd name="T51" fmla="*/ 2147483646 h 215"/>
                <a:gd name="T52" fmla="*/ 2147483646 w 212"/>
                <a:gd name="T53" fmla="*/ 2147483646 h 215"/>
                <a:gd name="T54" fmla="*/ 2147483646 w 212"/>
                <a:gd name="T55" fmla="*/ 2147483646 h 215"/>
                <a:gd name="T56" fmla="*/ 2147483646 w 212"/>
                <a:gd name="T57" fmla="*/ 2147483646 h 215"/>
                <a:gd name="T58" fmla="*/ 2147483646 w 212"/>
                <a:gd name="T59" fmla="*/ 2147483646 h 215"/>
                <a:gd name="T60" fmla="*/ 2147483646 w 212"/>
                <a:gd name="T61" fmla="*/ 2147483646 h 215"/>
                <a:gd name="T62" fmla="*/ 2147483646 w 212"/>
                <a:gd name="T63" fmla="*/ 2147483646 h 215"/>
                <a:gd name="T64" fmla="*/ 2147483646 w 212"/>
                <a:gd name="T65" fmla="*/ 2147483646 h 215"/>
                <a:gd name="T66" fmla="*/ 2147483646 w 212"/>
                <a:gd name="T67" fmla="*/ 2147483646 h 215"/>
                <a:gd name="T68" fmla="*/ 2147483646 w 212"/>
                <a:gd name="T69" fmla="*/ 2147483646 h 215"/>
                <a:gd name="T70" fmla="*/ 2147483646 w 212"/>
                <a:gd name="T71" fmla="*/ 2147483646 h 215"/>
                <a:gd name="T72" fmla="*/ 2147483646 w 212"/>
                <a:gd name="T73" fmla="*/ 2147483646 h 215"/>
                <a:gd name="T74" fmla="*/ 2147483646 w 212"/>
                <a:gd name="T75" fmla="*/ 2147483646 h 215"/>
                <a:gd name="T76" fmla="*/ 2147483646 w 212"/>
                <a:gd name="T77" fmla="*/ 2147483646 h 215"/>
                <a:gd name="T78" fmla="*/ 2147483646 w 212"/>
                <a:gd name="T79" fmla="*/ 0 h 215"/>
                <a:gd name="T80" fmla="*/ 2147483646 w 212"/>
                <a:gd name="T81" fmla="*/ 2147483646 h 215"/>
                <a:gd name="T82" fmla="*/ 2147483646 w 212"/>
                <a:gd name="T83" fmla="*/ 2147483646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92" name="Freeform 43"/>
            <p:cNvSpPr>
              <a:spLocks/>
            </p:cNvSpPr>
            <p:nvPr/>
          </p:nvSpPr>
          <p:spPr bwMode="auto">
            <a:xfrm>
              <a:off x="2154850" y="3677381"/>
              <a:ext cx="402209" cy="362042"/>
            </a:xfrm>
            <a:custGeom>
              <a:avLst/>
              <a:gdLst>
                <a:gd name="T0" fmla="*/ 2147483646 w 493"/>
                <a:gd name="T1" fmla="*/ 2147483646 h 507"/>
                <a:gd name="T2" fmla="*/ 2147483646 w 493"/>
                <a:gd name="T3" fmla="*/ 2147483646 h 507"/>
                <a:gd name="T4" fmla="*/ 2147483646 w 493"/>
                <a:gd name="T5" fmla="*/ 2147483646 h 507"/>
                <a:gd name="T6" fmla="*/ 2147483646 w 493"/>
                <a:gd name="T7" fmla="*/ 2147483646 h 507"/>
                <a:gd name="T8" fmla="*/ 0 w 493"/>
                <a:gd name="T9" fmla="*/ 2147483646 h 507"/>
                <a:gd name="T10" fmla="*/ 2147483646 w 493"/>
                <a:gd name="T11" fmla="*/ 2147483646 h 507"/>
                <a:gd name="T12" fmla="*/ 2147483646 w 493"/>
                <a:gd name="T13" fmla="*/ 2147483646 h 507"/>
                <a:gd name="T14" fmla="*/ 2147483646 w 493"/>
                <a:gd name="T15" fmla="*/ 2147483646 h 507"/>
                <a:gd name="T16" fmla="*/ 2147483646 w 493"/>
                <a:gd name="T17" fmla="*/ 2147483646 h 507"/>
                <a:gd name="T18" fmla="*/ 2147483646 w 493"/>
                <a:gd name="T19" fmla="*/ 2147483646 h 507"/>
                <a:gd name="T20" fmla="*/ 2147483646 w 493"/>
                <a:gd name="T21" fmla="*/ 2147483646 h 507"/>
                <a:gd name="T22" fmla="*/ 2147483646 w 493"/>
                <a:gd name="T23" fmla="*/ 2147483646 h 507"/>
                <a:gd name="T24" fmla="*/ 2147483646 w 493"/>
                <a:gd name="T25" fmla="*/ 2147483646 h 507"/>
                <a:gd name="T26" fmla="*/ 2147483646 w 493"/>
                <a:gd name="T27" fmla="*/ 2147483646 h 507"/>
                <a:gd name="T28" fmla="*/ 2147483646 w 493"/>
                <a:gd name="T29" fmla="*/ 2147483646 h 507"/>
                <a:gd name="T30" fmla="*/ 2147483646 w 493"/>
                <a:gd name="T31" fmla="*/ 2147483646 h 507"/>
                <a:gd name="T32" fmla="*/ 2147483646 w 493"/>
                <a:gd name="T33" fmla="*/ 2147483646 h 507"/>
                <a:gd name="T34" fmla="*/ 2147483646 w 493"/>
                <a:gd name="T35" fmla="*/ 2147483646 h 507"/>
                <a:gd name="T36" fmla="*/ 2147483646 w 493"/>
                <a:gd name="T37" fmla="*/ 2147483646 h 507"/>
                <a:gd name="T38" fmla="*/ 2147483646 w 493"/>
                <a:gd name="T39" fmla="*/ 2147483646 h 507"/>
                <a:gd name="T40" fmla="*/ 2147483646 w 493"/>
                <a:gd name="T41" fmla="*/ 2147483646 h 507"/>
                <a:gd name="T42" fmla="*/ 2147483646 w 493"/>
                <a:gd name="T43" fmla="*/ 2147483646 h 507"/>
                <a:gd name="T44" fmla="*/ 2147483646 w 493"/>
                <a:gd name="T45" fmla="*/ 2147483646 h 507"/>
                <a:gd name="T46" fmla="*/ 2147483646 w 493"/>
                <a:gd name="T47" fmla="*/ 2147483646 h 507"/>
                <a:gd name="T48" fmla="*/ 2147483646 w 493"/>
                <a:gd name="T49" fmla="*/ 2147483646 h 507"/>
                <a:gd name="T50" fmla="*/ 2147483646 w 493"/>
                <a:gd name="T51" fmla="*/ 2147483646 h 507"/>
                <a:gd name="T52" fmla="*/ 2147483646 w 493"/>
                <a:gd name="T53" fmla="*/ 2147483646 h 507"/>
                <a:gd name="T54" fmla="*/ 2147483646 w 493"/>
                <a:gd name="T55" fmla="*/ 2147483646 h 507"/>
                <a:gd name="T56" fmla="*/ 2147483646 w 493"/>
                <a:gd name="T57" fmla="*/ 2147483646 h 507"/>
                <a:gd name="T58" fmla="*/ 2147483646 w 493"/>
                <a:gd name="T59" fmla="*/ 2147483646 h 507"/>
                <a:gd name="T60" fmla="*/ 2147483646 w 493"/>
                <a:gd name="T61" fmla="*/ 2147483646 h 507"/>
                <a:gd name="T62" fmla="*/ 2147483646 w 493"/>
                <a:gd name="T63" fmla="*/ 2147483646 h 507"/>
                <a:gd name="T64" fmla="*/ 2147483646 w 493"/>
                <a:gd name="T65" fmla="*/ 2147483646 h 507"/>
                <a:gd name="T66" fmla="*/ 2147483646 w 493"/>
                <a:gd name="T67" fmla="*/ 2147483646 h 507"/>
                <a:gd name="T68" fmla="*/ 2147483646 w 493"/>
                <a:gd name="T69" fmla="*/ 2147483646 h 507"/>
                <a:gd name="T70" fmla="*/ 2147483646 w 493"/>
                <a:gd name="T71" fmla="*/ 2147483646 h 507"/>
                <a:gd name="T72" fmla="*/ 2147483646 w 493"/>
                <a:gd name="T73" fmla="*/ 2147483646 h 507"/>
                <a:gd name="T74" fmla="*/ 2147483646 w 493"/>
                <a:gd name="T75" fmla="*/ 2147483646 h 507"/>
                <a:gd name="T76" fmla="*/ 2147483646 w 493"/>
                <a:gd name="T77" fmla="*/ 2147483646 h 507"/>
                <a:gd name="T78" fmla="*/ 2147483646 w 493"/>
                <a:gd name="T79" fmla="*/ 2147483646 h 507"/>
                <a:gd name="T80" fmla="*/ 2147483646 w 493"/>
                <a:gd name="T81" fmla="*/ 2147483646 h 507"/>
                <a:gd name="T82" fmla="*/ 2147483646 w 493"/>
                <a:gd name="T83" fmla="*/ 2147483646 h 507"/>
                <a:gd name="T84" fmla="*/ 2147483646 w 493"/>
                <a:gd name="T85" fmla="*/ 2147483646 h 507"/>
                <a:gd name="T86" fmla="*/ 2147483646 w 493"/>
                <a:gd name="T87" fmla="*/ 2147483646 h 507"/>
                <a:gd name="T88" fmla="*/ 2147483646 w 493"/>
                <a:gd name="T89" fmla="*/ 2147483646 h 507"/>
                <a:gd name="T90" fmla="*/ 2147483646 w 493"/>
                <a:gd name="T91" fmla="*/ 2147483646 h 507"/>
                <a:gd name="T92" fmla="*/ 2147483646 w 493"/>
                <a:gd name="T93" fmla="*/ 2147483646 h 507"/>
                <a:gd name="T94" fmla="*/ 2147483646 w 493"/>
                <a:gd name="T95" fmla="*/ 2147483646 h 507"/>
                <a:gd name="T96" fmla="*/ 2147483646 w 493"/>
                <a:gd name="T97" fmla="*/ 0 h 507"/>
                <a:gd name="T98" fmla="*/ 2147483646 w 493"/>
                <a:gd name="T99" fmla="*/ 2147483646 h 507"/>
                <a:gd name="T100" fmla="*/ 2147483646 w 493"/>
                <a:gd name="T101" fmla="*/ 2147483646 h 507"/>
                <a:gd name="T102" fmla="*/ 2147483646 w 493"/>
                <a:gd name="T103" fmla="*/ 2147483646 h 507"/>
                <a:gd name="T104" fmla="*/ 2147483646 w 493"/>
                <a:gd name="T105" fmla="*/ 2147483646 h 507"/>
                <a:gd name="T106" fmla="*/ 2147483646 w 493"/>
                <a:gd name="T107" fmla="*/ 2147483646 h 507"/>
                <a:gd name="T108" fmla="*/ 2147483646 w 493"/>
                <a:gd name="T109" fmla="*/ 2147483646 h 507"/>
                <a:gd name="T110" fmla="*/ 2147483646 w 493"/>
                <a:gd name="T111" fmla="*/ 2147483646 h 507"/>
                <a:gd name="T112" fmla="*/ 2147483646 w 493"/>
                <a:gd name="T113" fmla="*/ 2147483646 h 507"/>
                <a:gd name="T114" fmla="*/ 2147483646 w 493"/>
                <a:gd name="T115" fmla="*/ 2147483646 h 507"/>
                <a:gd name="T116" fmla="*/ 2147483646 w 493"/>
                <a:gd name="T117" fmla="*/ 2147483646 h 507"/>
                <a:gd name="T118" fmla="*/ 2147483646 w 493"/>
                <a:gd name="T119" fmla="*/ 2147483646 h 507"/>
                <a:gd name="T120" fmla="*/ 2147483646 w 493"/>
                <a:gd name="T121" fmla="*/ 2147483646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93" name="Freeform 44"/>
            <p:cNvSpPr>
              <a:spLocks/>
            </p:cNvSpPr>
            <p:nvPr/>
          </p:nvSpPr>
          <p:spPr bwMode="auto">
            <a:xfrm>
              <a:off x="2388355" y="4200213"/>
              <a:ext cx="188814" cy="51112"/>
            </a:xfrm>
            <a:custGeom>
              <a:avLst/>
              <a:gdLst>
                <a:gd name="T0" fmla="*/ 2147483646 w 230"/>
                <a:gd name="T1" fmla="*/ 2147483646 h 71"/>
                <a:gd name="T2" fmla="*/ 2147483646 w 230"/>
                <a:gd name="T3" fmla="*/ 2147483646 h 71"/>
                <a:gd name="T4" fmla="*/ 2147483646 w 230"/>
                <a:gd name="T5" fmla="*/ 2147483646 h 71"/>
                <a:gd name="T6" fmla="*/ 2147483646 w 230"/>
                <a:gd name="T7" fmla="*/ 2147483646 h 71"/>
                <a:gd name="T8" fmla="*/ 2147483646 w 230"/>
                <a:gd name="T9" fmla="*/ 2147483646 h 71"/>
                <a:gd name="T10" fmla="*/ 2147483646 w 230"/>
                <a:gd name="T11" fmla="*/ 2147483646 h 71"/>
                <a:gd name="T12" fmla="*/ 2147483646 w 230"/>
                <a:gd name="T13" fmla="*/ 2147483646 h 71"/>
                <a:gd name="T14" fmla="*/ 2147483646 w 230"/>
                <a:gd name="T15" fmla="*/ 2147483646 h 71"/>
                <a:gd name="T16" fmla="*/ 2147483646 w 230"/>
                <a:gd name="T17" fmla="*/ 2147483646 h 71"/>
                <a:gd name="T18" fmla="*/ 2147483646 w 230"/>
                <a:gd name="T19" fmla="*/ 2147483646 h 71"/>
                <a:gd name="T20" fmla="*/ 2147483646 w 230"/>
                <a:gd name="T21" fmla="*/ 2147483646 h 71"/>
                <a:gd name="T22" fmla="*/ 2147483646 w 230"/>
                <a:gd name="T23" fmla="*/ 2147483646 h 71"/>
                <a:gd name="T24" fmla="*/ 2147483646 w 230"/>
                <a:gd name="T25" fmla="*/ 2147483646 h 71"/>
                <a:gd name="T26" fmla="*/ 2147483646 w 230"/>
                <a:gd name="T27" fmla="*/ 2147483646 h 71"/>
                <a:gd name="T28" fmla="*/ 2147483646 w 230"/>
                <a:gd name="T29" fmla="*/ 2147483646 h 71"/>
                <a:gd name="T30" fmla="*/ 2147483646 w 230"/>
                <a:gd name="T31" fmla="*/ 2147483646 h 71"/>
                <a:gd name="T32" fmla="*/ 2147483646 w 230"/>
                <a:gd name="T33" fmla="*/ 2147483646 h 71"/>
                <a:gd name="T34" fmla="*/ 2147483646 w 230"/>
                <a:gd name="T35" fmla="*/ 2147483646 h 71"/>
                <a:gd name="T36" fmla="*/ 2147483646 w 230"/>
                <a:gd name="T37" fmla="*/ 2147483646 h 71"/>
                <a:gd name="T38" fmla="*/ 2147483646 w 230"/>
                <a:gd name="T39" fmla="*/ 2147483646 h 71"/>
                <a:gd name="T40" fmla="*/ 2147483646 w 230"/>
                <a:gd name="T41" fmla="*/ 2147483646 h 71"/>
                <a:gd name="T42" fmla="*/ 2147483646 w 230"/>
                <a:gd name="T43" fmla="*/ 2147483646 h 71"/>
                <a:gd name="T44" fmla="*/ 2147483646 w 230"/>
                <a:gd name="T45" fmla="*/ 2147483646 h 71"/>
                <a:gd name="T46" fmla="*/ 2147483646 w 230"/>
                <a:gd name="T47" fmla="*/ 2147483646 h 71"/>
                <a:gd name="T48" fmla="*/ 0 w 230"/>
                <a:gd name="T49" fmla="*/ 2147483646 h 71"/>
                <a:gd name="T50" fmla="*/ 2147483646 w 230"/>
                <a:gd name="T51" fmla="*/ 0 h 71"/>
                <a:gd name="T52" fmla="*/ 2147483646 w 230"/>
                <a:gd name="T53" fmla="*/ 2147483646 h 71"/>
                <a:gd name="T54" fmla="*/ 2147483646 w 230"/>
                <a:gd name="T55" fmla="*/ 2147483646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194" name="Freeform 45"/>
            <p:cNvSpPr>
              <a:spLocks/>
            </p:cNvSpPr>
            <p:nvPr/>
          </p:nvSpPr>
          <p:spPr bwMode="auto">
            <a:xfrm>
              <a:off x="2466562" y="3830717"/>
              <a:ext cx="29048" cy="25556"/>
            </a:xfrm>
            <a:custGeom>
              <a:avLst/>
              <a:gdLst>
                <a:gd name="T0" fmla="*/ 2147483646 w 34"/>
                <a:gd name="T1" fmla="*/ 0 h 36"/>
                <a:gd name="T2" fmla="*/ 2147483646 w 34"/>
                <a:gd name="T3" fmla="*/ 0 h 36"/>
                <a:gd name="T4" fmla="*/ 2147483646 w 34"/>
                <a:gd name="T5" fmla="*/ 2147483646 h 36"/>
                <a:gd name="T6" fmla="*/ 0 w 34"/>
                <a:gd name="T7" fmla="*/ 2147483646 h 36"/>
                <a:gd name="T8" fmla="*/ 0 w 34"/>
                <a:gd name="T9" fmla="*/ 2147483646 h 36"/>
                <a:gd name="T10" fmla="*/ 2147483646 w 34"/>
                <a:gd name="T11" fmla="*/ 2147483646 h 36"/>
                <a:gd name="T12" fmla="*/ 2147483646 w 34"/>
                <a:gd name="T13" fmla="*/ 2147483646 h 36"/>
                <a:gd name="T14" fmla="*/ 2147483646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95" name="Freeform 46"/>
            <p:cNvSpPr>
              <a:spLocks/>
            </p:cNvSpPr>
            <p:nvPr/>
          </p:nvSpPr>
          <p:spPr bwMode="auto">
            <a:xfrm>
              <a:off x="2520189" y="3874375"/>
              <a:ext cx="49159" cy="36204"/>
            </a:xfrm>
            <a:custGeom>
              <a:avLst/>
              <a:gdLst>
                <a:gd name="T0" fmla="*/ 2147483646 w 59"/>
                <a:gd name="T1" fmla="*/ 0 h 49"/>
                <a:gd name="T2" fmla="*/ 2147483646 w 59"/>
                <a:gd name="T3" fmla="*/ 2147483646 h 49"/>
                <a:gd name="T4" fmla="*/ 2147483646 w 59"/>
                <a:gd name="T5" fmla="*/ 2147483646 h 49"/>
                <a:gd name="T6" fmla="*/ 2147483646 w 59"/>
                <a:gd name="T7" fmla="*/ 2147483646 h 49"/>
                <a:gd name="T8" fmla="*/ 2147483646 w 59"/>
                <a:gd name="T9" fmla="*/ 2147483646 h 49"/>
                <a:gd name="T10" fmla="*/ 2147483646 w 59"/>
                <a:gd name="T11" fmla="*/ 2147483646 h 49"/>
                <a:gd name="T12" fmla="*/ 2147483646 w 59"/>
                <a:gd name="T13" fmla="*/ 2147483646 h 49"/>
                <a:gd name="T14" fmla="*/ 2147483646 w 59"/>
                <a:gd name="T15" fmla="*/ 2147483646 h 49"/>
                <a:gd name="T16" fmla="*/ 2147483646 w 59"/>
                <a:gd name="T17" fmla="*/ 2147483646 h 49"/>
                <a:gd name="T18" fmla="*/ 2147483646 w 59"/>
                <a:gd name="T19" fmla="*/ 2147483646 h 49"/>
                <a:gd name="T20" fmla="*/ 2147483646 w 59"/>
                <a:gd name="T21" fmla="*/ 2147483646 h 49"/>
                <a:gd name="T22" fmla="*/ 0 w 59"/>
                <a:gd name="T23" fmla="*/ 2147483646 h 49"/>
                <a:gd name="T24" fmla="*/ 2147483646 w 59"/>
                <a:gd name="T25" fmla="*/ 2147483646 h 49"/>
                <a:gd name="T26" fmla="*/ 2147483646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96" name="Freeform 47"/>
            <p:cNvSpPr>
              <a:spLocks/>
            </p:cNvSpPr>
            <p:nvPr/>
          </p:nvSpPr>
          <p:spPr bwMode="auto">
            <a:xfrm>
              <a:off x="1885594" y="3399461"/>
              <a:ext cx="222332" cy="207642"/>
            </a:xfrm>
            <a:custGeom>
              <a:avLst/>
              <a:gdLst>
                <a:gd name="T0" fmla="*/ 2147483646 w 272"/>
                <a:gd name="T1" fmla="*/ 2147483646 h 292"/>
                <a:gd name="T2" fmla="*/ 2147483646 w 272"/>
                <a:gd name="T3" fmla="*/ 2147483646 h 292"/>
                <a:gd name="T4" fmla="*/ 2147483646 w 272"/>
                <a:gd name="T5" fmla="*/ 2147483646 h 292"/>
                <a:gd name="T6" fmla="*/ 2147483646 w 272"/>
                <a:gd name="T7" fmla="*/ 2147483646 h 292"/>
                <a:gd name="T8" fmla="*/ 2147483646 w 272"/>
                <a:gd name="T9" fmla="*/ 2147483646 h 292"/>
                <a:gd name="T10" fmla="*/ 2147483646 w 272"/>
                <a:gd name="T11" fmla="*/ 2147483646 h 292"/>
                <a:gd name="T12" fmla="*/ 2147483646 w 272"/>
                <a:gd name="T13" fmla="*/ 2147483646 h 292"/>
                <a:gd name="T14" fmla="*/ 2147483646 w 272"/>
                <a:gd name="T15" fmla="*/ 2147483646 h 292"/>
                <a:gd name="T16" fmla="*/ 2147483646 w 272"/>
                <a:gd name="T17" fmla="*/ 2147483646 h 292"/>
                <a:gd name="T18" fmla="*/ 2147483646 w 272"/>
                <a:gd name="T19" fmla="*/ 0 h 292"/>
                <a:gd name="T20" fmla="*/ 2147483646 w 272"/>
                <a:gd name="T21" fmla="*/ 2147483646 h 292"/>
                <a:gd name="T22" fmla="*/ 2147483646 w 272"/>
                <a:gd name="T23" fmla="*/ 2147483646 h 292"/>
                <a:gd name="T24" fmla="*/ 0 w 272"/>
                <a:gd name="T25" fmla="*/ 2147483646 h 292"/>
                <a:gd name="T26" fmla="*/ 0 w 272"/>
                <a:gd name="T27" fmla="*/ 2147483646 h 292"/>
                <a:gd name="T28" fmla="*/ 2147483646 w 272"/>
                <a:gd name="T29" fmla="*/ 2147483646 h 292"/>
                <a:gd name="T30" fmla="*/ 2147483646 w 272"/>
                <a:gd name="T31" fmla="*/ 2147483646 h 292"/>
                <a:gd name="T32" fmla="*/ 2147483646 w 272"/>
                <a:gd name="T33" fmla="*/ 2147483646 h 292"/>
                <a:gd name="T34" fmla="*/ 2147483646 w 272"/>
                <a:gd name="T35" fmla="*/ 2147483646 h 292"/>
                <a:gd name="T36" fmla="*/ 2147483646 w 272"/>
                <a:gd name="T37" fmla="*/ 2147483646 h 292"/>
                <a:gd name="T38" fmla="*/ 2147483646 w 272"/>
                <a:gd name="T39" fmla="*/ 2147483646 h 292"/>
                <a:gd name="T40" fmla="*/ 2147483646 w 272"/>
                <a:gd name="T41" fmla="*/ 2147483646 h 292"/>
                <a:gd name="T42" fmla="*/ 2147483646 w 272"/>
                <a:gd name="T43" fmla="*/ 2147483646 h 292"/>
                <a:gd name="T44" fmla="*/ 2147483646 w 272"/>
                <a:gd name="T45" fmla="*/ 2147483646 h 292"/>
                <a:gd name="T46" fmla="*/ 2147483646 w 272"/>
                <a:gd name="T47" fmla="*/ 2147483646 h 292"/>
                <a:gd name="T48" fmla="*/ 2147483646 w 272"/>
                <a:gd name="T49" fmla="*/ 2147483646 h 292"/>
                <a:gd name="T50" fmla="*/ 2147483646 w 272"/>
                <a:gd name="T51" fmla="*/ 2147483646 h 292"/>
                <a:gd name="T52" fmla="*/ 2147483646 w 272"/>
                <a:gd name="T53" fmla="*/ 2147483646 h 292"/>
                <a:gd name="T54" fmla="*/ 2147483646 w 272"/>
                <a:gd name="T55" fmla="*/ 2147483646 h 292"/>
                <a:gd name="T56" fmla="*/ 2147483646 w 272"/>
                <a:gd name="T57" fmla="*/ 2147483646 h 292"/>
                <a:gd name="T58" fmla="*/ 2147483646 w 272"/>
                <a:gd name="T59" fmla="*/ 2147483646 h 292"/>
                <a:gd name="T60" fmla="*/ 2147483646 w 272"/>
                <a:gd name="T61" fmla="*/ 2147483646 h 292"/>
                <a:gd name="T62" fmla="*/ 2147483646 w 272"/>
                <a:gd name="T63" fmla="*/ 2147483646 h 292"/>
                <a:gd name="T64" fmla="*/ 2147483646 w 272"/>
                <a:gd name="T65" fmla="*/ 2147483646 h 292"/>
                <a:gd name="T66" fmla="*/ 2147483646 w 272"/>
                <a:gd name="T67" fmla="*/ 2147483646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92"/>
                <a:gd name="T104" fmla="*/ 272 w 272"/>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92">
                  <a:moveTo>
                    <a:pt x="251" y="43"/>
                  </a:moveTo>
                  <a:lnTo>
                    <a:pt x="239" y="43"/>
                  </a:lnTo>
                  <a:lnTo>
                    <a:pt x="222" y="30"/>
                  </a:lnTo>
                  <a:lnTo>
                    <a:pt x="203" y="17"/>
                  </a:lnTo>
                  <a:lnTo>
                    <a:pt x="179" y="32"/>
                  </a:lnTo>
                  <a:lnTo>
                    <a:pt x="156" y="26"/>
                  </a:lnTo>
                  <a:lnTo>
                    <a:pt x="137" y="36"/>
                  </a:lnTo>
                  <a:lnTo>
                    <a:pt x="135" y="26"/>
                  </a:lnTo>
                  <a:lnTo>
                    <a:pt x="120" y="24"/>
                  </a:lnTo>
                  <a:lnTo>
                    <a:pt x="99" y="0"/>
                  </a:lnTo>
                  <a:lnTo>
                    <a:pt x="67" y="40"/>
                  </a:lnTo>
                  <a:lnTo>
                    <a:pt x="19" y="21"/>
                  </a:lnTo>
                  <a:lnTo>
                    <a:pt x="0" y="28"/>
                  </a:lnTo>
                  <a:lnTo>
                    <a:pt x="0" y="43"/>
                  </a:lnTo>
                  <a:lnTo>
                    <a:pt x="50" y="102"/>
                  </a:lnTo>
                  <a:lnTo>
                    <a:pt x="63" y="144"/>
                  </a:lnTo>
                  <a:lnTo>
                    <a:pt x="90" y="167"/>
                  </a:lnTo>
                  <a:lnTo>
                    <a:pt x="103" y="163"/>
                  </a:lnTo>
                  <a:lnTo>
                    <a:pt x="171" y="246"/>
                  </a:lnTo>
                  <a:lnTo>
                    <a:pt x="175" y="265"/>
                  </a:lnTo>
                  <a:lnTo>
                    <a:pt x="171" y="277"/>
                  </a:lnTo>
                  <a:lnTo>
                    <a:pt x="175" y="292"/>
                  </a:lnTo>
                  <a:lnTo>
                    <a:pt x="194" y="279"/>
                  </a:lnTo>
                  <a:lnTo>
                    <a:pt x="211" y="273"/>
                  </a:lnTo>
                  <a:lnTo>
                    <a:pt x="211" y="246"/>
                  </a:lnTo>
                  <a:lnTo>
                    <a:pt x="230" y="227"/>
                  </a:lnTo>
                  <a:lnTo>
                    <a:pt x="239" y="207"/>
                  </a:lnTo>
                  <a:lnTo>
                    <a:pt x="260" y="197"/>
                  </a:lnTo>
                  <a:lnTo>
                    <a:pt x="262" y="174"/>
                  </a:lnTo>
                  <a:lnTo>
                    <a:pt x="260" y="152"/>
                  </a:lnTo>
                  <a:lnTo>
                    <a:pt x="268" y="142"/>
                  </a:lnTo>
                  <a:lnTo>
                    <a:pt x="249" y="112"/>
                  </a:lnTo>
                  <a:lnTo>
                    <a:pt x="272" y="68"/>
                  </a:lnTo>
                  <a:lnTo>
                    <a:pt x="251" y="43"/>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97" name="Freeform 48"/>
            <p:cNvSpPr>
              <a:spLocks/>
            </p:cNvSpPr>
            <p:nvPr/>
          </p:nvSpPr>
          <p:spPr bwMode="auto">
            <a:xfrm>
              <a:off x="2189485" y="3669928"/>
              <a:ext cx="151946" cy="102224"/>
            </a:xfrm>
            <a:custGeom>
              <a:avLst/>
              <a:gdLst>
                <a:gd name="T0" fmla="*/ 2147483646 w 186"/>
                <a:gd name="T1" fmla="*/ 2147483646 h 143"/>
                <a:gd name="T2" fmla="*/ 2147483646 w 186"/>
                <a:gd name="T3" fmla="*/ 2147483646 h 143"/>
                <a:gd name="T4" fmla="*/ 2147483646 w 186"/>
                <a:gd name="T5" fmla="*/ 2147483646 h 143"/>
                <a:gd name="T6" fmla="*/ 2147483646 w 186"/>
                <a:gd name="T7" fmla="*/ 2147483646 h 143"/>
                <a:gd name="T8" fmla="*/ 2147483646 w 186"/>
                <a:gd name="T9" fmla="*/ 2147483646 h 143"/>
                <a:gd name="T10" fmla="*/ 2147483646 w 186"/>
                <a:gd name="T11" fmla="*/ 0 h 143"/>
                <a:gd name="T12" fmla="*/ 2147483646 w 186"/>
                <a:gd name="T13" fmla="*/ 2147483646 h 143"/>
                <a:gd name="T14" fmla="*/ 2147483646 w 186"/>
                <a:gd name="T15" fmla="*/ 2147483646 h 143"/>
                <a:gd name="T16" fmla="*/ 2147483646 w 186"/>
                <a:gd name="T17" fmla="*/ 2147483646 h 143"/>
                <a:gd name="T18" fmla="*/ 2147483646 w 186"/>
                <a:gd name="T19" fmla="*/ 2147483646 h 143"/>
                <a:gd name="T20" fmla="*/ 2147483646 w 186"/>
                <a:gd name="T21" fmla="*/ 2147483646 h 143"/>
                <a:gd name="T22" fmla="*/ 2147483646 w 186"/>
                <a:gd name="T23" fmla="*/ 2147483646 h 143"/>
                <a:gd name="T24" fmla="*/ 2147483646 w 186"/>
                <a:gd name="T25" fmla="*/ 2147483646 h 143"/>
                <a:gd name="T26" fmla="*/ 2147483646 w 186"/>
                <a:gd name="T27" fmla="*/ 2147483646 h 143"/>
                <a:gd name="T28" fmla="*/ 2147483646 w 186"/>
                <a:gd name="T29" fmla="*/ 2147483646 h 143"/>
                <a:gd name="T30" fmla="*/ 2147483646 w 186"/>
                <a:gd name="T31" fmla="*/ 2147483646 h 143"/>
                <a:gd name="T32" fmla="*/ 2147483646 w 186"/>
                <a:gd name="T33" fmla="*/ 2147483646 h 143"/>
                <a:gd name="T34" fmla="*/ 2147483646 w 186"/>
                <a:gd name="T35" fmla="*/ 2147483646 h 143"/>
                <a:gd name="T36" fmla="*/ 2147483646 w 186"/>
                <a:gd name="T37" fmla="*/ 2147483646 h 143"/>
                <a:gd name="T38" fmla="*/ 2147483646 w 186"/>
                <a:gd name="T39" fmla="*/ 2147483646 h 143"/>
                <a:gd name="T40" fmla="*/ 2147483646 w 186"/>
                <a:gd name="T41" fmla="*/ 2147483646 h 143"/>
                <a:gd name="T42" fmla="*/ 0 w 186"/>
                <a:gd name="T43" fmla="*/ 2147483646 h 143"/>
                <a:gd name="T44" fmla="*/ 2147483646 w 186"/>
                <a:gd name="T45" fmla="*/ 2147483646 h 143"/>
                <a:gd name="T46" fmla="*/ 2147483646 w 186"/>
                <a:gd name="T47" fmla="*/ 2147483646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143"/>
                <a:gd name="T74" fmla="*/ 186 w 186"/>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143">
                  <a:moveTo>
                    <a:pt x="6" y="42"/>
                  </a:moveTo>
                  <a:lnTo>
                    <a:pt x="40" y="19"/>
                  </a:lnTo>
                  <a:lnTo>
                    <a:pt x="59" y="14"/>
                  </a:lnTo>
                  <a:lnTo>
                    <a:pt x="80" y="8"/>
                  </a:lnTo>
                  <a:lnTo>
                    <a:pt x="97" y="8"/>
                  </a:lnTo>
                  <a:lnTo>
                    <a:pt x="114" y="0"/>
                  </a:lnTo>
                  <a:lnTo>
                    <a:pt x="146" y="8"/>
                  </a:lnTo>
                  <a:lnTo>
                    <a:pt x="160" y="6"/>
                  </a:lnTo>
                  <a:lnTo>
                    <a:pt x="179" y="27"/>
                  </a:lnTo>
                  <a:lnTo>
                    <a:pt x="177" y="82"/>
                  </a:lnTo>
                  <a:lnTo>
                    <a:pt x="186" y="88"/>
                  </a:lnTo>
                  <a:lnTo>
                    <a:pt x="173" y="112"/>
                  </a:lnTo>
                  <a:lnTo>
                    <a:pt x="131" y="120"/>
                  </a:lnTo>
                  <a:lnTo>
                    <a:pt x="114" y="116"/>
                  </a:lnTo>
                  <a:lnTo>
                    <a:pt x="103" y="143"/>
                  </a:lnTo>
                  <a:lnTo>
                    <a:pt x="74" y="141"/>
                  </a:lnTo>
                  <a:lnTo>
                    <a:pt x="59" y="137"/>
                  </a:lnTo>
                  <a:lnTo>
                    <a:pt x="42" y="137"/>
                  </a:lnTo>
                  <a:lnTo>
                    <a:pt x="31" y="124"/>
                  </a:lnTo>
                  <a:lnTo>
                    <a:pt x="25" y="129"/>
                  </a:lnTo>
                  <a:lnTo>
                    <a:pt x="12" y="116"/>
                  </a:lnTo>
                  <a:lnTo>
                    <a:pt x="0" y="82"/>
                  </a:lnTo>
                  <a:lnTo>
                    <a:pt x="8" y="65"/>
                  </a:lnTo>
                  <a:lnTo>
                    <a:pt x="6" y="4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98" name="Freeform 49"/>
            <p:cNvSpPr>
              <a:spLocks/>
            </p:cNvSpPr>
            <p:nvPr/>
          </p:nvSpPr>
          <p:spPr bwMode="auto">
            <a:xfrm>
              <a:off x="2068823" y="3334506"/>
              <a:ext cx="264787" cy="340746"/>
            </a:xfrm>
            <a:custGeom>
              <a:avLst/>
              <a:gdLst>
                <a:gd name="T0" fmla="*/ 2147483646 w 325"/>
                <a:gd name="T1" fmla="*/ 2147483646 h 477"/>
                <a:gd name="T2" fmla="*/ 2147483646 w 325"/>
                <a:gd name="T3" fmla="*/ 2147483646 h 477"/>
                <a:gd name="T4" fmla="*/ 2147483646 w 325"/>
                <a:gd name="T5" fmla="*/ 0 h 477"/>
                <a:gd name="T6" fmla="*/ 2147483646 w 325"/>
                <a:gd name="T7" fmla="*/ 2147483646 h 477"/>
                <a:gd name="T8" fmla="*/ 2147483646 w 325"/>
                <a:gd name="T9" fmla="*/ 2147483646 h 477"/>
                <a:gd name="T10" fmla="*/ 2147483646 w 325"/>
                <a:gd name="T11" fmla="*/ 2147483646 h 477"/>
                <a:gd name="T12" fmla="*/ 2147483646 w 325"/>
                <a:gd name="T13" fmla="*/ 2147483646 h 477"/>
                <a:gd name="T14" fmla="*/ 2147483646 w 325"/>
                <a:gd name="T15" fmla="*/ 2147483646 h 477"/>
                <a:gd name="T16" fmla="*/ 2147483646 w 325"/>
                <a:gd name="T17" fmla="*/ 2147483646 h 477"/>
                <a:gd name="T18" fmla="*/ 2147483646 w 325"/>
                <a:gd name="T19" fmla="*/ 2147483646 h 477"/>
                <a:gd name="T20" fmla="*/ 2147483646 w 325"/>
                <a:gd name="T21" fmla="*/ 2147483646 h 477"/>
                <a:gd name="T22" fmla="*/ 2147483646 w 325"/>
                <a:gd name="T23" fmla="*/ 2147483646 h 477"/>
                <a:gd name="T24" fmla="*/ 2147483646 w 325"/>
                <a:gd name="T25" fmla="*/ 2147483646 h 477"/>
                <a:gd name="T26" fmla="*/ 2147483646 w 325"/>
                <a:gd name="T27" fmla="*/ 2147483646 h 477"/>
                <a:gd name="T28" fmla="*/ 2147483646 w 325"/>
                <a:gd name="T29" fmla="*/ 2147483646 h 477"/>
                <a:gd name="T30" fmla="*/ 2147483646 w 325"/>
                <a:gd name="T31" fmla="*/ 2147483646 h 477"/>
                <a:gd name="T32" fmla="*/ 2147483646 w 325"/>
                <a:gd name="T33" fmla="*/ 2147483646 h 477"/>
                <a:gd name="T34" fmla="*/ 2147483646 w 325"/>
                <a:gd name="T35" fmla="*/ 2147483646 h 477"/>
                <a:gd name="T36" fmla="*/ 2147483646 w 325"/>
                <a:gd name="T37" fmla="*/ 2147483646 h 477"/>
                <a:gd name="T38" fmla="*/ 2147483646 w 325"/>
                <a:gd name="T39" fmla="*/ 2147483646 h 477"/>
                <a:gd name="T40" fmla="*/ 2147483646 w 325"/>
                <a:gd name="T41" fmla="*/ 2147483646 h 477"/>
                <a:gd name="T42" fmla="*/ 2147483646 w 325"/>
                <a:gd name="T43" fmla="*/ 2147483646 h 477"/>
                <a:gd name="T44" fmla="*/ 2147483646 w 325"/>
                <a:gd name="T45" fmla="*/ 2147483646 h 477"/>
                <a:gd name="T46" fmla="*/ 2147483646 w 325"/>
                <a:gd name="T47" fmla="*/ 2147483646 h 477"/>
                <a:gd name="T48" fmla="*/ 2147483646 w 325"/>
                <a:gd name="T49" fmla="*/ 2147483646 h 477"/>
                <a:gd name="T50" fmla="*/ 2147483646 w 325"/>
                <a:gd name="T51" fmla="*/ 2147483646 h 477"/>
                <a:gd name="T52" fmla="*/ 2147483646 w 325"/>
                <a:gd name="T53" fmla="*/ 2147483646 h 477"/>
                <a:gd name="T54" fmla="*/ 2147483646 w 325"/>
                <a:gd name="T55" fmla="*/ 2147483646 h 477"/>
                <a:gd name="T56" fmla="*/ 2147483646 w 325"/>
                <a:gd name="T57" fmla="*/ 2147483646 h 477"/>
                <a:gd name="T58" fmla="*/ 2147483646 w 325"/>
                <a:gd name="T59" fmla="*/ 2147483646 h 477"/>
                <a:gd name="T60" fmla="*/ 2147483646 w 325"/>
                <a:gd name="T61" fmla="*/ 2147483646 h 477"/>
                <a:gd name="T62" fmla="*/ 2147483646 w 325"/>
                <a:gd name="T63" fmla="*/ 2147483646 h 477"/>
                <a:gd name="T64" fmla="*/ 2147483646 w 325"/>
                <a:gd name="T65" fmla="*/ 2147483646 h 477"/>
                <a:gd name="T66" fmla="*/ 2147483646 w 325"/>
                <a:gd name="T67" fmla="*/ 2147483646 h 477"/>
                <a:gd name="T68" fmla="*/ 2147483646 w 325"/>
                <a:gd name="T69" fmla="*/ 2147483646 h 477"/>
                <a:gd name="T70" fmla="*/ 2147483646 w 325"/>
                <a:gd name="T71" fmla="*/ 2147483646 h 477"/>
                <a:gd name="T72" fmla="*/ 2147483646 w 325"/>
                <a:gd name="T73" fmla="*/ 2147483646 h 477"/>
                <a:gd name="T74" fmla="*/ 2147483646 w 325"/>
                <a:gd name="T75" fmla="*/ 2147483646 h 477"/>
                <a:gd name="T76" fmla="*/ 2147483646 w 325"/>
                <a:gd name="T77" fmla="*/ 2147483646 h 477"/>
                <a:gd name="T78" fmla="*/ 2147483646 w 325"/>
                <a:gd name="T79" fmla="*/ 2147483646 h 477"/>
                <a:gd name="T80" fmla="*/ 2147483646 w 325"/>
                <a:gd name="T81" fmla="*/ 2147483646 h 477"/>
                <a:gd name="T82" fmla="*/ 2147483646 w 325"/>
                <a:gd name="T83" fmla="*/ 2147483646 h 477"/>
                <a:gd name="T84" fmla="*/ 2147483646 w 325"/>
                <a:gd name="T85" fmla="*/ 2147483646 h 477"/>
                <a:gd name="T86" fmla="*/ 2147483646 w 325"/>
                <a:gd name="T87" fmla="*/ 2147483646 h 477"/>
                <a:gd name="T88" fmla="*/ 2147483646 w 325"/>
                <a:gd name="T89" fmla="*/ 2147483646 h 477"/>
                <a:gd name="T90" fmla="*/ 2147483646 w 325"/>
                <a:gd name="T91" fmla="*/ 2147483646 h 477"/>
                <a:gd name="T92" fmla="*/ 2147483646 w 325"/>
                <a:gd name="T93" fmla="*/ 2147483646 h 477"/>
                <a:gd name="T94" fmla="*/ 2147483646 w 325"/>
                <a:gd name="T95" fmla="*/ 2147483646 h 477"/>
                <a:gd name="T96" fmla="*/ 2147483646 w 325"/>
                <a:gd name="T97" fmla="*/ 2147483646 h 477"/>
                <a:gd name="T98" fmla="*/ 2147483646 w 325"/>
                <a:gd name="T99" fmla="*/ 2147483646 h 477"/>
                <a:gd name="T100" fmla="*/ 0 w 325"/>
                <a:gd name="T101" fmla="*/ 2147483646 h 477"/>
                <a:gd name="T102" fmla="*/ 2147483646 w 325"/>
                <a:gd name="T103" fmla="*/ 2147483646 h 477"/>
                <a:gd name="T104" fmla="*/ 2147483646 w 325"/>
                <a:gd name="T105" fmla="*/ 2147483646 h 477"/>
                <a:gd name="T106" fmla="*/ 2147483646 w 325"/>
                <a:gd name="T107" fmla="*/ 2147483646 h 477"/>
                <a:gd name="T108" fmla="*/ 2147483646 w 325"/>
                <a:gd name="T109" fmla="*/ 2147483646 h 477"/>
                <a:gd name="T110" fmla="*/ 2147483646 w 325"/>
                <a:gd name="T111" fmla="*/ 2147483646 h 477"/>
                <a:gd name="T112" fmla="*/ 2147483646 w 325"/>
                <a:gd name="T113" fmla="*/ 2147483646 h 477"/>
                <a:gd name="T114" fmla="*/ 2147483646 w 325"/>
                <a:gd name="T115" fmla="*/ 2147483646 h 477"/>
                <a:gd name="T116" fmla="*/ 2147483646 w 325"/>
                <a:gd name="T117" fmla="*/ 2147483646 h 477"/>
                <a:gd name="T118" fmla="*/ 2147483646 w 325"/>
                <a:gd name="T119" fmla="*/ 2147483646 h 477"/>
                <a:gd name="T120" fmla="*/ 2147483646 w 325"/>
                <a:gd name="T121" fmla="*/ 2147483646 h 477"/>
                <a:gd name="T122" fmla="*/ 2147483646 w 325"/>
                <a:gd name="T123" fmla="*/ 2147483646 h 477"/>
                <a:gd name="T124" fmla="*/ 2147483646 w 325"/>
                <a:gd name="T125" fmla="*/ 2147483646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
                <a:gd name="T190" fmla="*/ 0 h 477"/>
                <a:gd name="T191" fmla="*/ 325 w 325"/>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 h="477">
                  <a:moveTo>
                    <a:pt x="12" y="36"/>
                  </a:moveTo>
                  <a:lnTo>
                    <a:pt x="86" y="5"/>
                  </a:lnTo>
                  <a:lnTo>
                    <a:pt x="122" y="0"/>
                  </a:lnTo>
                  <a:lnTo>
                    <a:pt x="143" y="3"/>
                  </a:lnTo>
                  <a:lnTo>
                    <a:pt x="150" y="9"/>
                  </a:lnTo>
                  <a:lnTo>
                    <a:pt x="156" y="17"/>
                  </a:lnTo>
                  <a:lnTo>
                    <a:pt x="158" y="26"/>
                  </a:lnTo>
                  <a:lnTo>
                    <a:pt x="165" y="30"/>
                  </a:lnTo>
                  <a:lnTo>
                    <a:pt x="173" y="49"/>
                  </a:lnTo>
                  <a:lnTo>
                    <a:pt x="175" y="77"/>
                  </a:lnTo>
                  <a:lnTo>
                    <a:pt x="184" y="89"/>
                  </a:lnTo>
                  <a:lnTo>
                    <a:pt x="205" y="89"/>
                  </a:lnTo>
                  <a:lnTo>
                    <a:pt x="220" y="129"/>
                  </a:lnTo>
                  <a:lnTo>
                    <a:pt x="220" y="157"/>
                  </a:lnTo>
                  <a:lnTo>
                    <a:pt x="228" y="174"/>
                  </a:lnTo>
                  <a:lnTo>
                    <a:pt x="239" y="174"/>
                  </a:lnTo>
                  <a:lnTo>
                    <a:pt x="262" y="157"/>
                  </a:lnTo>
                  <a:lnTo>
                    <a:pt x="272" y="167"/>
                  </a:lnTo>
                  <a:lnTo>
                    <a:pt x="275" y="193"/>
                  </a:lnTo>
                  <a:lnTo>
                    <a:pt x="298" y="205"/>
                  </a:lnTo>
                  <a:lnTo>
                    <a:pt x="294" y="231"/>
                  </a:lnTo>
                  <a:lnTo>
                    <a:pt x="296" y="237"/>
                  </a:lnTo>
                  <a:lnTo>
                    <a:pt x="298" y="241"/>
                  </a:lnTo>
                  <a:lnTo>
                    <a:pt x="291" y="256"/>
                  </a:lnTo>
                  <a:lnTo>
                    <a:pt x="289" y="271"/>
                  </a:lnTo>
                  <a:lnTo>
                    <a:pt x="300" y="303"/>
                  </a:lnTo>
                  <a:lnTo>
                    <a:pt x="319" y="307"/>
                  </a:lnTo>
                  <a:lnTo>
                    <a:pt x="325" y="322"/>
                  </a:lnTo>
                  <a:lnTo>
                    <a:pt x="319" y="353"/>
                  </a:lnTo>
                  <a:lnTo>
                    <a:pt x="291" y="383"/>
                  </a:lnTo>
                  <a:lnTo>
                    <a:pt x="298" y="432"/>
                  </a:lnTo>
                  <a:lnTo>
                    <a:pt x="289" y="453"/>
                  </a:lnTo>
                  <a:lnTo>
                    <a:pt x="296" y="476"/>
                  </a:lnTo>
                  <a:lnTo>
                    <a:pt x="262" y="470"/>
                  </a:lnTo>
                  <a:lnTo>
                    <a:pt x="264" y="467"/>
                  </a:lnTo>
                  <a:lnTo>
                    <a:pt x="230" y="477"/>
                  </a:lnTo>
                  <a:lnTo>
                    <a:pt x="218" y="419"/>
                  </a:lnTo>
                  <a:lnTo>
                    <a:pt x="200" y="401"/>
                  </a:lnTo>
                  <a:lnTo>
                    <a:pt x="186" y="371"/>
                  </a:lnTo>
                  <a:lnTo>
                    <a:pt x="168" y="389"/>
                  </a:lnTo>
                  <a:lnTo>
                    <a:pt x="160" y="407"/>
                  </a:lnTo>
                  <a:lnTo>
                    <a:pt x="142" y="407"/>
                  </a:lnTo>
                  <a:lnTo>
                    <a:pt x="126" y="413"/>
                  </a:lnTo>
                  <a:lnTo>
                    <a:pt x="96" y="411"/>
                  </a:lnTo>
                  <a:lnTo>
                    <a:pt x="88" y="389"/>
                  </a:lnTo>
                  <a:lnTo>
                    <a:pt x="72" y="381"/>
                  </a:lnTo>
                  <a:lnTo>
                    <a:pt x="52" y="369"/>
                  </a:lnTo>
                  <a:lnTo>
                    <a:pt x="30" y="355"/>
                  </a:lnTo>
                  <a:lnTo>
                    <a:pt x="18" y="347"/>
                  </a:lnTo>
                  <a:lnTo>
                    <a:pt x="10" y="339"/>
                  </a:lnTo>
                  <a:lnTo>
                    <a:pt x="0" y="331"/>
                  </a:lnTo>
                  <a:lnTo>
                    <a:pt x="4" y="322"/>
                  </a:lnTo>
                  <a:lnTo>
                    <a:pt x="12" y="301"/>
                  </a:lnTo>
                  <a:lnTo>
                    <a:pt x="31" y="288"/>
                  </a:lnTo>
                  <a:lnTo>
                    <a:pt x="36" y="267"/>
                  </a:lnTo>
                  <a:lnTo>
                    <a:pt x="34" y="245"/>
                  </a:lnTo>
                  <a:lnTo>
                    <a:pt x="46" y="235"/>
                  </a:lnTo>
                  <a:lnTo>
                    <a:pt x="27" y="203"/>
                  </a:lnTo>
                  <a:lnTo>
                    <a:pt x="46" y="163"/>
                  </a:lnTo>
                  <a:lnTo>
                    <a:pt x="25" y="136"/>
                  </a:lnTo>
                  <a:lnTo>
                    <a:pt x="31" y="106"/>
                  </a:lnTo>
                  <a:lnTo>
                    <a:pt x="12" y="77"/>
                  </a:lnTo>
                  <a:lnTo>
                    <a:pt x="12" y="36"/>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99" name="Freeform 50"/>
            <p:cNvSpPr>
              <a:spLocks/>
            </p:cNvSpPr>
            <p:nvPr/>
          </p:nvSpPr>
          <p:spPr bwMode="auto">
            <a:xfrm>
              <a:off x="2167140" y="3977664"/>
              <a:ext cx="22345" cy="24491"/>
            </a:xfrm>
            <a:custGeom>
              <a:avLst/>
              <a:gdLst>
                <a:gd name="T0" fmla="*/ 2147483646 w 28"/>
                <a:gd name="T1" fmla="*/ 0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0 w 28"/>
                <a:gd name="T13" fmla="*/ 2147483646 h 34"/>
                <a:gd name="T14" fmla="*/ 2147483646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200" name="Freeform 51"/>
            <p:cNvSpPr>
              <a:spLocks/>
            </p:cNvSpPr>
            <p:nvPr/>
          </p:nvSpPr>
          <p:spPr bwMode="auto">
            <a:xfrm>
              <a:off x="2358189" y="3926551"/>
              <a:ext cx="98318" cy="81992"/>
            </a:xfrm>
            <a:custGeom>
              <a:avLst/>
              <a:gdLst>
                <a:gd name="T0" fmla="*/ 2147483646 w 122"/>
                <a:gd name="T1" fmla="*/ 0 h 114"/>
                <a:gd name="T2" fmla="*/ 0 w 122"/>
                <a:gd name="T3" fmla="*/ 2147483646 h 114"/>
                <a:gd name="T4" fmla="*/ 2147483646 w 122"/>
                <a:gd name="T5" fmla="*/ 2147483646 h 114"/>
                <a:gd name="T6" fmla="*/ 2147483646 w 122"/>
                <a:gd name="T7" fmla="*/ 2147483646 h 114"/>
                <a:gd name="T8" fmla="*/ 2147483646 w 122"/>
                <a:gd name="T9" fmla="*/ 2147483646 h 114"/>
                <a:gd name="T10" fmla="*/ 2147483646 w 122"/>
                <a:gd name="T11" fmla="*/ 2147483646 h 114"/>
                <a:gd name="T12" fmla="*/ 2147483646 w 122"/>
                <a:gd name="T13" fmla="*/ 2147483646 h 114"/>
                <a:gd name="T14" fmla="*/ 2147483646 w 122"/>
                <a:gd name="T15" fmla="*/ 2147483646 h 114"/>
                <a:gd name="T16" fmla="*/ 2147483646 w 122"/>
                <a:gd name="T17" fmla="*/ 2147483646 h 114"/>
                <a:gd name="T18" fmla="*/ 2147483646 w 122"/>
                <a:gd name="T19" fmla="*/ 2147483646 h 114"/>
                <a:gd name="T20" fmla="*/ 2147483646 w 122"/>
                <a:gd name="T21" fmla="*/ 2147483646 h 114"/>
                <a:gd name="T22" fmla="*/ 2147483646 w 122"/>
                <a:gd name="T23" fmla="*/ 2147483646 h 114"/>
                <a:gd name="T24" fmla="*/ 2147483646 w 122"/>
                <a:gd name="T25" fmla="*/ 2147483646 h 114"/>
                <a:gd name="T26" fmla="*/ 2147483646 w 122"/>
                <a:gd name="T27" fmla="*/ 2147483646 h 114"/>
                <a:gd name="T28" fmla="*/ 2147483646 w 122"/>
                <a:gd name="T29" fmla="*/ 2147483646 h 114"/>
                <a:gd name="T30" fmla="*/ 2147483646 w 122"/>
                <a:gd name="T31" fmla="*/ 2147483646 h 114"/>
                <a:gd name="T32" fmla="*/ 2147483646 w 122"/>
                <a:gd name="T33" fmla="*/ 2147483646 h 114"/>
                <a:gd name="T34" fmla="*/ 2147483646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0F5494"/>
            </a:solidFill>
            <a:ln w="9525" cap="flat" cmpd="sng">
              <a:solidFill>
                <a:schemeClr val="bg1"/>
              </a:solidFill>
              <a:prstDash val="solid"/>
              <a:round/>
              <a:headEnd type="none" w="med" len="med"/>
              <a:tailEnd type="none" w="med" len="med"/>
            </a:ln>
          </p:spPr>
          <p:txBody>
            <a:bodyPr/>
            <a:lstStyle/>
            <a:p>
              <a:endParaRPr lang="en-GB"/>
            </a:p>
          </p:txBody>
        </p:sp>
        <p:sp>
          <p:nvSpPr>
            <p:cNvPr id="201" name="Freeform 52"/>
            <p:cNvSpPr>
              <a:spLocks/>
            </p:cNvSpPr>
            <p:nvPr/>
          </p:nvSpPr>
          <p:spPr bwMode="auto">
            <a:xfrm>
              <a:off x="2528011" y="3657150"/>
              <a:ext cx="186581" cy="160789"/>
            </a:xfrm>
            <a:custGeom>
              <a:avLst/>
              <a:gdLst>
                <a:gd name="T0" fmla="*/ 2147483646 w 229"/>
                <a:gd name="T1" fmla="*/ 2147483646 h 224"/>
                <a:gd name="T2" fmla="*/ 2147483646 w 229"/>
                <a:gd name="T3" fmla="*/ 2147483646 h 224"/>
                <a:gd name="T4" fmla="*/ 0 w 229"/>
                <a:gd name="T5" fmla="*/ 2147483646 h 224"/>
                <a:gd name="T6" fmla="*/ 2147483646 w 229"/>
                <a:gd name="T7" fmla="*/ 2147483646 h 224"/>
                <a:gd name="T8" fmla="*/ 2147483646 w 229"/>
                <a:gd name="T9" fmla="*/ 2147483646 h 224"/>
                <a:gd name="T10" fmla="*/ 2147483646 w 229"/>
                <a:gd name="T11" fmla="*/ 2147483646 h 224"/>
                <a:gd name="T12" fmla="*/ 2147483646 w 229"/>
                <a:gd name="T13" fmla="*/ 2147483646 h 224"/>
                <a:gd name="T14" fmla="*/ 2147483646 w 229"/>
                <a:gd name="T15" fmla="*/ 2147483646 h 224"/>
                <a:gd name="T16" fmla="*/ 2147483646 w 229"/>
                <a:gd name="T17" fmla="*/ 2147483646 h 224"/>
                <a:gd name="T18" fmla="*/ 2147483646 w 229"/>
                <a:gd name="T19" fmla="*/ 2147483646 h 224"/>
                <a:gd name="T20" fmla="*/ 2147483646 w 229"/>
                <a:gd name="T21" fmla="*/ 2147483646 h 224"/>
                <a:gd name="T22" fmla="*/ 2147483646 w 229"/>
                <a:gd name="T23" fmla="*/ 2147483646 h 224"/>
                <a:gd name="T24" fmla="*/ 2147483646 w 229"/>
                <a:gd name="T25" fmla="*/ 2147483646 h 224"/>
                <a:gd name="T26" fmla="*/ 2147483646 w 229"/>
                <a:gd name="T27" fmla="*/ 2147483646 h 224"/>
                <a:gd name="T28" fmla="*/ 2147483646 w 229"/>
                <a:gd name="T29" fmla="*/ 2147483646 h 224"/>
                <a:gd name="T30" fmla="*/ 2147483646 w 229"/>
                <a:gd name="T31" fmla="*/ 2147483646 h 224"/>
                <a:gd name="T32" fmla="*/ 2147483646 w 229"/>
                <a:gd name="T33" fmla="*/ 2147483646 h 224"/>
                <a:gd name="T34" fmla="*/ 2147483646 w 229"/>
                <a:gd name="T35" fmla="*/ 2147483646 h 224"/>
                <a:gd name="T36" fmla="*/ 2147483646 w 229"/>
                <a:gd name="T37" fmla="*/ 2147483646 h 224"/>
                <a:gd name="T38" fmla="*/ 2147483646 w 229"/>
                <a:gd name="T39" fmla="*/ 2147483646 h 224"/>
                <a:gd name="T40" fmla="*/ 2147483646 w 229"/>
                <a:gd name="T41" fmla="*/ 0 h 224"/>
                <a:gd name="T42" fmla="*/ 2147483646 w 229"/>
                <a:gd name="T43" fmla="*/ 2147483646 h 224"/>
                <a:gd name="T44" fmla="*/ 2147483646 w 229"/>
                <a:gd name="T45" fmla="*/ 2147483646 h 224"/>
                <a:gd name="T46" fmla="*/ 2147483646 w 229"/>
                <a:gd name="T47" fmla="*/ 2147483646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224"/>
                <a:gd name="T74" fmla="*/ 229 w 229"/>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224">
                  <a:moveTo>
                    <a:pt x="40" y="38"/>
                  </a:moveTo>
                  <a:lnTo>
                    <a:pt x="36" y="93"/>
                  </a:lnTo>
                  <a:lnTo>
                    <a:pt x="0" y="154"/>
                  </a:lnTo>
                  <a:lnTo>
                    <a:pt x="9" y="165"/>
                  </a:lnTo>
                  <a:lnTo>
                    <a:pt x="49" y="163"/>
                  </a:lnTo>
                  <a:lnTo>
                    <a:pt x="30" y="188"/>
                  </a:lnTo>
                  <a:lnTo>
                    <a:pt x="21" y="198"/>
                  </a:lnTo>
                  <a:lnTo>
                    <a:pt x="23" y="224"/>
                  </a:lnTo>
                  <a:lnTo>
                    <a:pt x="57" y="182"/>
                  </a:lnTo>
                  <a:lnTo>
                    <a:pt x="76" y="171"/>
                  </a:lnTo>
                  <a:lnTo>
                    <a:pt x="110" y="118"/>
                  </a:lnTo>
                  <a:lnTo>
                    <a:pt x="150" y="93"/>
                  </a:lnTo>
                  <a:lnTo>
                    <a:pt x="214" y="91"/>
                  </a:lnTo>
                  <a:lnTo>
                    <a:pt x="229" y="82"/>
                  </a:lnTo>
                  <a:lnTo>
                    <a:pt x="226" y="67"/>
                  </a:lnTo>
                  <a:lnTo>
                    <a:pt x="197" y="40"/>
                  </a:lnTo>
                  <a:lnTo>
                    <a:pt x="180" y="42"/>
                  </a:lnTo>
                  <a:lnTo>
                    <a:pt x="176" y="33"/>
                  </a:lnTo>
                  <a:lnTo>
                    <a:pt x="159" y="33"/>
                  </a:lnTo>
                  <a:lnTo>
                    <a:pt x="133" y="2"/>
                  </a:lnTo>
                  <a:lnTo>
                    <a:pt x="106" y="0"/>
                  </a:lnTo>
                  <a:lnTo>
                    <a:pt x="81" y="8"/>
                  </a:lnTo>
                  <a:lnTo>
                    <a:pt x="59" y="19"/>
                  </a:lnTo>
                  <a:lnTo>
                    <a:pt x="40" y="38"/>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202" name="Freeform 53"/>
            <p:cNvSpPr>
              <a:spLocks/>
            </p:cNvSpPr>
            <p:nvPr/>
          </p:nvSpPr>
          <p:spPr bwMode="auto">
            <a:xfrm>
              <a:off x="2553708" y="3505944"/>
              <a:ext cx="1253551" cy="629314"/>
            </a:xfrm>
            <a:custGeom>
              <a:avLst/>
              <a:gdLst>
                <a:gd name="T0" fmla="*/ 2147483646 w 1533"/>
                <a:gd name="T1" fmla="*/ 2147483646 h 880"/>
                <a:gd name="T2" fmla="*/ 2147483646 w 1533"/>
                <a:gd name="T3" fmla="*/ 2147483646 h 880"/>
                <a:gd name="T4" fmla="*/ 2147483646 w 1533"/>
                <a:gd name="T5" fmla="*/ 2147483646 h 880"/>
                <a:gd name="T6" fmla="*/ 2147483646 w 1533"/>
                <a:gd name="T7" fmla="*/ 2147483646 h 880"/>
                <a:gd name="T8" fmla="*/ 2147483646 w 1533"/>
                <a:gd name="T9" fmla="*/ 2147483646 h 880"/>
                <a:gd name="T10" fmla="*/ 2147483646 w 1533"/>
                <a:gd name="T11" fmla="*/ 2147483646 h 880"/>
                <a:gd name="T12" fmla="*/ 2147483646 w 1533"/>
                <a:gd name="T13" fmla="*/ 2147483646 h 880"/>
                <a:gd name="T14" fmla="*/ 2147483646 w 1533"/>
                <a:gd name="T15" fmla="*/ 2147483646 h 880"/>
                <a:gd name="T16" fmla="*/ 2147483646 w 1533"/>
                <a:gd name="T17" fmla="*/ 2147483646 h 880"/>
                <a:gd name="T18" fmla="*/ 2147483646 w 1533"/>
                <a:gd name="T19" fmla="*/ 2147483646 h 880"/>
                <a:gd name="T20" fmla="*/ 2147483646 w 1533"/>
                <a:gd name="T21" fmla="*/ 2147483646 h 880"/>
                <a:gd name="T22" fmla="*/ 2147483646 w 1533"/>
                <a:gd name="T23" fmla="*/ 2147483646 h 880"/>
                <a:gd name="T24" fmla="*/ 2147483646 w 1533"/>
                <a:gd name="T25" fmla="*/ 2147483646 h 880"/>
                <a:gd name="T26" fmla="*/ 2147483646 w 1533"/>
                <a:gd name="T27" fmla="*/ 2147483646 h 880"/>
                <a:gd name="T28" fmla="*/ 2147483646 w 1533"/>
                <a:gd name="T29" fmla="*/ 2147483646 h 880"/>
                <a:gd name="T30" fmla="*/ 2147483646 w 1533"/>
                <a:gd name="T31" fmla="*/ 2147483646 h 880"/>
                <a:gd name="T32" fmla="*/ 2147483646 w 1533"/>
                <a:gd name="T33" fmla="*/ 2147483646 h 880"/>
                <a:gd name="T34" fmla="*/ 2147483646 w 1533"/>
                <a:gd name="T35" fmla="*/ 2147483646 h 880"/>
                <a:gd name="T36" fmla="*/ 2147483646 w 1533"/>
                <a:gd name="T37" fmla="*/ 2147483646 h 880"/>
                <a:gd name="T38" fmla="*/ 2147483646 w 1533"/>
                <a:gd name="T39" fmla="*/ 2147483646 h 880"/>
                <a:gd name="T40" fmla="*/ 2147483646 w 1533"/>
                <a:gd name="T41" fmla="*/ 2147483646 h 880"/>
                <a:gd name="T42" fmla="*/ 2147483646 w 1533"/>
                <a:gd name="T43" fmla="*/ 2147483646 h 880"/>
                <a:gd name="T44" fmla="*/ 2147483646 w 1533"/>
                <a:gd name="T45" fmla="*/ 2147483646 h 880"/>
                <a:gd name="T46" fmla="*/ 2147483646 w 1533"/>
                <a:gd name="T47" fmla="*/ 2147483646 h 880"/>
                <a:gd name="T48" fmla="*/ 2147483646 w 1533"/>
                <a:gd name="T49" fmla="*/ 2147483646 h 880"/>
                <a:gd name="T50" fmla="*/ 2147483646 w 1533"/>
                <a:gd name="T51" fmla="*/ 2147483646 h 880"/>
                <a:gd name="T52" fmla="*/ 2147483646 w 1533"/>
                <a:gd name="T53" fmla="*/ 2147483646 h 880"/>
                <a:gd name="T54" fmla="*/ 2147483646 w 1533"/>
                <a:gd name="T55" fmla="*/ 2147483646 h 880"/>
                <a:gd name="T56" fmla="*/ 2147483646 w 1533"/>
                <a:gd name="T57" fmla="*/ 2147483646 h 880"/>
                <a:gd name="T58" fmla="*/ 2147483646 w 1533"/>
                <a:gd name="T59" fmla="*/ 2147483646 h 880"/>
                <a:gd name="T60" fmla="*/ 2147483646 w 1533"/>
                <a:gd name="T61" fmla="*/ 2147483646 h 880"/>
                <a:gd name="T62" fmla="*/ 2147483646 w 1533"/>
                <a:gd name="T63" fmla="*/ 2147483646 h 880"/>
                <a:gd name="T64" fmla="*/ 2147483646 w 1533"/>
                <a:gd name="T65" fmla="*/ 2147483646 h 880"/>
                <a:gd name="T66" fmla="*/ 2147483646 w 1533"/>
                <a:gd name="T67" fmla="*/ 2147483646 h 880"/>
                <a:gd name="T68" fmla="*/ 2147483646 w 1533"/>
                <a:gd name="T69" fmla="*/ 2147483646 h 880"/>
                <a:gd name="T70" fmla="*/ 2147483646 w 1533"/>
                <a:gd name="T71" fmla="*/ 2147483646 h 880"/>
                <a:gd name="T72" fmla="*/ 2147483646 w 1533"/>
                <a:gd name="T73" fmla="*/ 2147483646 h 880"/>
                <a:gd name="T74" fmla="*/ 2147483646 w 1533"/>
                <a:gd name="T75" fmla="*/ 2147483646 h 880"/>
                <a:gd name="T76" fmla="*/ 2147483646 w 1533"/>
                <a:gd name="T77" fmla="*/ 2147483646 h 880"/>
                <a:gd name="T78" fmla="*/ 2147483646 w 1533"/>
                <a:gd name="T79" fmla="*/ 2147483646 h 880"/>
                <a:gd name="T80" fmla="*/ 2147483646 w 1533"/>
                <a:gd name="T81" fmla="*/ 2147483646 h 880"/>
                <a:gd name="T82" fmla="*/ 2147483646 w 1533"/>
                <a:gd name="T83" fmla="*/ 2147483646 h 880"/>
                <a:gd name="T84" fmla="*/ 2147483646 w 1533"/>
                <a:gd name="T85" fmla="*/ 2147483646 h 880"/>
                <a:gd name="T86" fmla="*/ 2147483646 w 1533"/>
                <a:gd name="T87" fmla="*/ 2147483646 h 880"/>
                <a:gd name="T88" fmla="*/ 2147483646 w 1533"/>
                <a:gd name="T89" fmla="*/ 2147483646 h 880"/>
                <a:gd name="T90" fmla="*/ 2147483646 w 1533"/>
                <a:gd name="T91" fmla="*/ 2147483646 h 880"/>
                <a:gd name="T92" fmla="*/ 2147483646 w 1533"/>
                <a:gd name="T93" fmla="*/ 2147483646 h 880"/>
                <a:gd name="T94" fmla="*/ 2147483646 w 1533"/>
                <a:gd name="T95" fmla="*/ 2147483646 h 880"/>
                <a:gd name="T96" fmla="*/ 2147483646 w 1533"/>
                <a:gd name="T97" fmla="*/ 2147483646 h 880"/>
                <a:gd name="T98" fmla="*/ 0 w 1533"/>
                <a:gd name="T99" fmla="*/ 2147483646 h 880"/>
                <a:gd name="T100" fmla="*/ 2147483646 w 1533"/>
                <a:gd name="T101" fmla="*/ 2147483646 h 880"/>
                <a:gd name="T102" fmla="*/ 2147483646 w 1533"/>
                <a:gd name="T103" fmla="*/ 2147483646 h 880"/>
                <a:gd name="T104" fmla="*/ 2147483646 w 1533"/>
                <a:gd name="T105" fmla="*/ 2147483646 h 8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3"/>
                <a:gd name="T160" fmla="*/ 0 h 880"/>
                <a:gd name="T161" fmla="*/ 1533 w 1533"/>
                <a:gd name="T162" fmla="*/ 880 h 8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3" h="880">
                  <a:moveTo>
                    <a:pt x="205" y="372"/>
                  </a:moveTo>
                  <a:lnTo>
                    <a:pt x="209" y="341"/>
                  </a:lnTo>
                  <a:lnTo>
                    <a:pt x="252" y="334"/>
                  </a:lnTo>
                  <a:lnTo>
                    <a:pt x="264" y="334"/>
                  </a:lnTo>
                  <a:lnTo>
                    <a:pt x="243" y="315"/>
                  </a:lnTo>
                  <a:lnTo>
                    <a:pt x="214" y="305"/>
                  </a:lnTo>
                  <a:lnTo>
                    <a:pt x="214" y="286"/>
                  </a:lnTo>
                  <a:lnTo>
                    <a:pt x="275" y="267"/>
                  </a:lnTo>
                  <a:lnTo>
                    <a:pt x="326" y="260"/>
                  </a:lnTo>
                  <a:lnTo>
                    <a:pt x="359" y="241"/>
                  </a:lnTo>
                  <a:lnTo>
                    <a:pt x="383" y="252"/>
                  </a:lnTo>
                  <a:lnTo>
                    <a:pt x="398" y="222"/>
                  </a:lnTo>
                  <a:lnTo>
                    <a:pt x="438" y="182"/>
                  </a:lnTo>
                  <a:lnTo>
                    <a:pt x="463" y="159"/>
                  </a:lnTo>
                  <a:lnTo>
                    <a:pt x="484" y="144"/>
                  </a:lnTo>
                  <a:lnTo>
                    <a:pt x="522" y="144"/>
                  </a:lnTo>
                  <a:lnTo>
                    <a:pt x="560" y="131"/>
                  </a:lnTo>
                  <a:lnTo>
                    <a:pt x="620" y="108"/>
                  </a:lnTo>
                  <a:lnTo>
                    <a:pt x="632" y="108"/>
                  </a:lnTo>
                  <a:lnTo>
                    <a:pt x="649" y="127"/>
                  </a:lnTo>
                  <a:lnTo>
                    <a:pt x="666" y="142"/>
                  </a:lnTo>
                  <a:lnTo>
                    <a:pt x="691" y="127"/>
                  </a:lnTo>
                  <a:lnTo>
                    <a:pt x="717" y="142"/>
                  </a:lnTo>
                  <a:lnTo>
                    <a:pt x="734" y="155"/>
                  </a:lnTo>
                  <a:lnTo>
                    <a:pt x="757" y="159"/>
                  </a:lnTo>
                  <a:lnTo>
                    <a:pt x="770" y="169"/>
                  </a:lnTo>
                  <a:lnTo>
                    <a:pt x="782" y="148"/>
                  </a:lnTo>
                  <a:lnTo>
                    <a:pt x="821" y="163"/>
                  </a:lnTo>
                  <a:lnTo>
                    <a:pt x="884" y="169"/>
                  </a:lnTo>
                  <a:lnTo>
                    <a:pt x="941" y="159"/>
                  </a:lnTo>
                  <a:lnTo>
                    <a:pt x="966" y="144"/>
                  </a:lnTo>
                  <a:lnTo>
                    <a:pt x="977" y="136"/>
                  </a:lnTo>
                  <a:lnTo>
                    <a:pt x="996" y="121"/>
                  </a:lnTo>
                  <a:lnTo>
                    <a:pt x="1026" y="131"/>
                  </a:lnTo>
                  <a:lnTo>
                    <a:pt x="1049" y="127"/>
                  </a:lnTo>
                  <a:lnTo>
                    <a:pt x="1076" y="102"/>
                  </a:lnTo>
                  <a:lnTo>
                    <a:pt x="1114" y="72"/>
                  </a:lnTo>
                  <a:lnTo>
                    <a:pt x="1119" y="53"/>
                  </a:lnTo>
                  <a:lnTo>
                    <a:pt x="1123" y="34"/>
                  </a:lnTo>
                  <a:lnTo>
                    <a:pt x="1144" y="30"/>
                  </a:lnTo>
                  <a:lnTo>
                    <a:pt x="1165" y="34"/>
                  </a:lnTo>
                  <a:lnTo>
                    <a:pt x="1199" y="34"/>
                  </a:lnTo>
                  <a:lnTo>
                    <a:pt x="1212" y="19"/>
                  </a:lnTo>
                  <a:lnTo>
                    <a:pt x="1229" y="0"/>
                  </a:lnTo>
                  <a:lnTo>
                    <a:pt x="1246" y="4"/>
                  </a:lnTo>
                  <a:lnTo>
                    <a:pt x="1254" y="24"/>
                  </a:lnTo>
                  <a:lnTo>
                    <a:pt x="1300" y="34"/>
                  </a:lnTo>
                  <a:lnTo>
                    <a:pt x="1332" y="110"/>
                  </a:lnTo>
                  <a:lnTo>
                    <a:pt x="1423" y="117"/>
                  </a:lnTo>
                  <a:lnTo>
                    <a:pt x="1455" y="159"/>
                  </a:lnTo>
                  <a:lnTo>
                    <a:pt x="1410" y="222"/>
                  </a:lnTo>
                  <a:lnTo>
                    <a:pt x="1434" y="241"/>
                  </a:lnTo>
                  <a:lnTo>
                    <a:pt x="1430" y="286"/>
                  </a:lnTo>
                  <a:lnTo>
                    <a:pt x="1463" y="300"/>
                  </a:lnTo>
                  <a:lnTo>
                    <a:pt x="1446" y="364"/>
                  </a:lnTo>
                  <a:lnTo>
                    <a:pt x="1472" y="364"/>
                  </a:lnTo>
                  <a:lnTo>
                    <a:pt x="1501" y="372"/>
                  </a:lnTo>
                  <a:lnTo>
                    <a:pt x="1497" y="391"/>
                  </a:lnTo>
                  <a:lnTo>
                    <a:pt x="1508" y="421"/>
                  </a:lnTo>
                  <a:lnTo>
                    <a:pt x="1533" y="451"/>
                  </a:lnTo>
                  <a:lnTo>
                    <a:pt x="1514" y="461"/>
                  </a:lnTo>
                  <a:lnTo>
                    <a:pt x="1493" y="465"/>
                  </a:lnTo>
                  <a:lnTo>
                    <a:pt x="1451" y="474"/>
                  </a:lnTo>
                  <a:lnTo>
                    <a:pt x="1434" y="484"/>
                  </a:lnTo>
                  <a:lnTo>
                    <a:pt x="1410" y="465"/>
                  </a:lnTo>
                  <a:lnTo>
                    <a:pt x="1410" y="480"/>
                  </a:lnTo>
                  <a:lnTo>
                    <a:pt x="1400" y="489"/>
                  </a:lnTo>
                  <a:lnTo>
                    <a:pt x="1379" y="493"/>
                  </a:lnTo>
                  <a:lnTo>
                    <a:pt x="1362" y="472"/>
                  </a:lnTo>
                  <a:lnTo>
                    <a:pt x="1336" y="484"/>
                  </a:lnTo>
                  <a:lnTo>
                    <a:pt x="1343" y="505"/>
                  </a:lnTo>
                  <a:lnTo>
                    <a:pt x="1322" y="505"/>
                  </a:lnTo>
                  <a:lnTo>
                    <a:pt x="1290" y="505"/>
                  </a:lnTo>
                  <a:lnTo>
                    <a:pt x="1275" y="522"/>
                  </a:lnTo>
                  <a:lnTo>
                    <a:pt x="1258" y="518"/>
                  </a:lnTo>
                  <a:lnTo>
                    <a:pt x="1241" y="522"/>
                  </a:lnTo>
                  <a:lnTo>
                    <a:pt x="1241" y="537"/>
                  </a:lnTo>
                  <a:lnTo>
                    <a:pt x="1216" y="569"/>
                  </a:lnTo>
                  <a:lnTo>
                    <a:pt x="1182" y="603"/>
                  </a:lnTo>
                  <a:lnTo>
                    <a:pt x="1127" y="607"/>
                  </a:lnTo>
                  <a:lnTo>
                    <a:pt x="1123" y="626"/>
                  </a:lnTo>
                  <a:lnTo>
                    <a:pt x="1119" y="637"/>
                  </a:lnTo>
                  <a:lnTo>
                    <a:pt x="1089" y="637"/>
                  </a:lnTo>
                  <a:lnTo>
                    <a:pt x="1059" y="645"/>
                  </a:lnTo>
                  <a:lnTo>
                    <a:pt x="1032" y="637"/>
                  </a:lnTo>
                  <a:lnTo>
                    <a:pt x="1019" y="626"/>
                  </a:lnTo>
                  <a:lnTo>
                    <a:pt x="1004" y="645"/>
                  </a:lnTo>
                  <a:lnTo>
                    <a:pt x="966" y="666"/>
                  </a:lnTo>
                  <a:lnTo>
                    <a:pt x="918" y="666"/>
                  </a:lnTo>
                  <a:lnTo>
                    <a:pt x="892" y="654"/>
                  </a:lnTo>
                  <a:lnTo>
                    <a:pt x="873" y="679"/>
                  </a:lnTo>
                  <a:lnTo>
                    <a:pt x="875" y="719"/>
                  </a:lnTo>
                  <a:lnTo>
                    <a:pt x="850" y="772"/>
                  </a:lnTo>
                  <a:lnTo>
                    <a:pt x="829" y="782"/>
                  </a:lnTo>
                  <a:lnTo>
                    <a:pt x="810" y="749"/>
                  </a:lnTo>
                  <a:lnTo>
                    <a:pt x="801" y="734"/>
                  </a:lnTo>
                  <a:lnTo>
                    <a:pt x="810" y="708"/>
                  </a:lnTo>
                  <a:lnTo>
                    <a:pt x="821" y="694"/>
                  </a:lnTo>
                  <a:lnTo>
                    <a:pt x="810" y="685"/>
                  </a:lnTo>
                  <a:lnTo>
                    <a:pt x="799" y="685"/>
                  </a:lnTo>
                  <a:lnTo>
                    <a:pt x="787" y="708"/>
                  </a:lnTo>
                  <a:lnTo>
                    <a:pt x="759" y="734"/>
                  </a:lnTo>
                  <a:lnTo>
                    <a:pt x="734" y="723"/>
                  </a:lnTo>
                  <a:lnTo>
                    <a:pt x="700" y="719"/>
                  </a:lnTo>
                  <a:lnTo>
                    <a:pt x="662" y="776"/>
                  </a:lnTo>
                  <a:lnTo>
                    <a:pt x="649" y="787"/>
                  </a:lnTo>
                  <a:lnTo>
                    <a:pt x="645" y="801"/>
                  </a:lnTo>
                  <a:lnTo>
                    <a:pt x="590" y="820"/>
                  </a:lnTo>
                  <a:lnTo>
                    <a:pt x="577" y="820"/>
                  </a:lnTo>
                  <a:lnTo>
                    <a:pt x="480" y="787"/>
                  </a:lnTo>
                  <a:lnTo>
                    <a:pt x="448" y="782"/>
                  </a:lnTo>
                  <a:lnTo>
                    <a:pt x="415" y="772"/>
                  </a:lnTo>
                  <a:lnTo>
                    <a:pt x="383" y="768"/>
                  </a:lnTo>
                  <a:lnTo>
                    <a:pt x="372" y="791"/>
                  </a:lnTo>
                  <a:lnTo>
                    <a:pt x="368" y="825"/>
                  </a:lnTo>
                  <a:lnTo>
                    <a:pt x="366" y="835"/>
                  </a:lnTo>
                  <a:lnTo>
                    <a:pt x="338" y="846"/>
                  </a:lnTo>
                  <a:lnTo>
                    <a:pt x="334" y="846"/>
                  </a:lnTo>
                  <a:lnTo>
                    <a:pt x="304" y="880"/>
                  </a:lnTo>
                  <a:lnTo>
                    <a:pt x="288" y="880"/>
                  </a:lnTo>
                  <a:lnTo>
                    <a:pt x="279" y="854"/>
                  </a:lnTo>
                  <a:lnTo>
                    <a:pt x="266" y="850"/>
                  </a:lnTo>
                  <a:lnTo>
                    <a:pt x="252" y="835"/>
                  </a:lnTo>
                  <a:lnTo>
                    <a:pt x="247" y="816"/>
                  </a:lnTo>
                  <a:lnTo>
                    <a:pt x="214" y="810"/>
                  </a:lnTo>
                  <a:lnTo>
                    <a:pt x="197" y="801"/>
                  </a:lnTo>
                  <a:lnTo>
                    <a:pt x="192" y="791"/>
                  </a:lnTo>
                  <a:lnTo>
                    <a:pt x="171" y="791"/>
                  </a:lnTo>
                  <a:lnTo>
                    <a:pt x="154" y="772"/>
                  </a:lnTo>
                  <a:lnTo>
                    <a:pt x="148" y="763"/>
                  </a:lnTo>
                  <a:lnTo>
                    <a:pt x="131" y="772"/>
                  </a:lnTo>
                  <a:lnTo>
                    <a:pt x="114" y="768"/>
                  </a:lnTo>
                  <a:lnTo>
                    <a:pt x="106" y="763"/>
                  </a:lnTo>
                  <a:lnTo>
                    <a:pt x="110" y="742"/>
                  </a:lnTo>
                  <a:lnTo>
                    <a:pt x="85" y="723"/>
                  </a:lnTo>
                  <a:lnTo>
                    <a:pt x="89" y="708"/>
                  </a:lnTo>
                  <a:lnTo>
                    <a:pt x="97" y="700"/>
                  </a:lnTo>
                  <a:lnTo>
                    <a:pt x="72" y="679"/>
                  </a:lnTo>
                  <a:lnTo>
                    <a:pt x="9" y="651"/>
                  </a:lnTo>
                  <a:lnTo>
                    <a:pt x="17" y="622"/>
                  </a:lnTo>
                  <a:lnTo>
                    <a:pt x="38" y="622"/>
                  </a:lnTo>
                  <a:lnTo>
                    <a:pt x="47" y="641"/>
                  </a:lnTo>
                  <a:lnTo>
                    <a:pt x="42" y="611"/>
                  </a:lnTo>
                  <a:lnTo>
                    <a:pt x="55" y="588"/>
                  </a:lnTo>
                  <a:lnTo>
                    <a:pt x="66" y="562"/>
                  </a:lnTo>
                  <a:lnTo>
                    <a:pt x="42" y="543"/>
                  </a:lnTo>
                  <a:lnTo>
                    <a:pt x="25" y="522"/>
                  </a:lnTo>
                  <a:lnTo>
                    <a:pt x="25" y="505"/>
                  </a:lnTo>
                  <a:lnTo>
                    <a:pt x="9" y="505"/>
                  </a:lnTo>
                  <a:lnTo>
                    <a:pt x="0" y="499"/>
                  </a:lnTo>
                  <a:lnTo>
                    <a:pt x="4" y="455"/>
                  </a:lnTo>
                  <a:lnTo>
                    <a:pt x="34" y="391"/>
                  </a:lnTo>
                  <a:lnTo>
                    <a:pt x="38" y="391"/>
                  </a:lnTo>
                  <a:lnTo>
                    <a:pt x="66" y="391"/>
                  </a:lnTo>
                  <a:lnTo>
                    <a:pt x="85" y="402"/>
                  </a:lnTo>
                  <a:lnTo>
                    <a:pt x="97" y="402"/>
                  </a:lnTo>
                  <a:lnTo>
                    <a:pt x="97" y="383"/>
                  </a:lnTo>
                  <a:lnTo>
                    <a:pt x="123" y="379"/>
                  </a:lnTo>
                  <a:lnTo>
                    <a:pt x="171" y="379"/>
                  </a:lnTo>
                  <a:lnTo>
                    <a:pt x="205" y="37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203" name="Freeform 55"/>
            <p:cNvSpPr>
              <a:spLocks/>
            </p:cNvSpPr>
            <p:nvPr/>
          </p:nvSpPr>
          <p:spPr bwMode="auto">
            <a:xfrm>
              <a:off x="2665432" y="4124610"/>
              <a:ext cx="40221" cy="31945"/>
            </a:xfrm>
            <a:custGeom>
              <a:avLst/>
              <a:gdLst>
                <a:gd name="T0" fmla="*/ 2147483646 w 49"/>
                <a:gd name="T1" fmla="*/ 0 h 44"/>
                <a:gd name="T2" fmla="*/ 2147483646 w 49"/>
                <a:gd name="T3" fmla="*/ 2147483646 h 44"/>
                <a:gd name="T4" fmla="*/ 2147483646 w 49"/>
                <a:gd name="T5" fmla="*/ 2147483646 h 44"/>
                <a:gd name="T6" fmla="*/ 2147483646 w 49"/>
                <a:gd name="T7" fmla="*/ 2147483646 h 44"/>
                <a:gd name="T8" fmla="*/ 0 w 49"/>
                <a:gd name="T9" fmla="*/ 2147483646 h 44"/>
                <a:gd name="T10" fmla="*/ 2147483646 w 49"/>
                <a:gd name="T11" fmla="*/ 2147483646 h 44"/>
                <a:gd name="T12" fmla="*/ 2147483646 w 49"/>
                <a:gd name="T13" fmla="*/ 2147483646 h 44"/>
                <a:gd name="T14" fmla="*/ 2147483646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204" name="Freeform 58"/>
            <p:cNvSpPr>
              <a:spLocks/>
            </p:cNvSpPr>
            <p:nvPr/>
          </p:nvSpPr>
          <p:spPr bwMode="auto">
            <a:xfrm>
              <a:off x="2657612" y="4077757"/>
              <a:ext cx="42455" cy="19167"/>
            </a:xfrm>
            <a:custGeom>
              <a:avLst/>
              <a:gdLst>
                <a:gd name="T0" fmla="*/ 2147483646 w 48"/>
                <a:gd name="T1" fmla="*/ 2147483646 h 28"/>
                <a:gd name="T2" fmla="*/ 2147483646 w 48"/>
                <a:gd name="T3" fmla="*/ 2147483646 h 28"/>
                <a:gd name="T4" fmla="*/ 2147483646 w 48"/>
                <a:gd name="T5" fmla="*/ 2147483646 h 28"/>
                <a:gd name="T6" fmla="*/ 0 w 48"/>
                <a:gd name="T7" fmla="*/ 2147483646 h 28"/>
                <a:gd name="T8" fmla="*/ 2147483646 w 48"/>
                <a:gd name="T9" fmla="*/ 2147483646 h 28"/>
                <a:gd name="T10" fmla="*/ 2147483646 w 48"/>
                <a:gd name="T11" fmla="*/ 0 h 28"/>
                <a:gd name="T12" fmla="*/ 2147483646 w 48"/>
                <a:gd name="T13" fmla="*/ 2147483646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205" name="Freeform 67"/>
            <p:cNvSpPr>
              <a:spLocks/>
            </p:cNvSpPr>
            <p:nvPr/>
          </p:nvSpPr>
          <p:spPr bwMode="auto">
            <a:xfrm>
              <a:off x="3733520" y="3442055"/>
              <a:ext cx="321767" cy="253430"/>
            </a:xfrm>
            <a:custGeom>
              <a:avLst/>
              <a:gdLst>
                <a:gd name="T0" fmla="*/ 2147483646 w 394"/>
                <a:gd name="T1" fmla="*/ 0 h 355"/>
                <a:gd name="T2" fmla="*/ 2147483646 w 394"/>
                <a:gd name="T3" fmla="*/ 2147483646 h 355"/>
                <a:gd name="T4" fmla="*/ 2147483646 w 394"/>
                <a:gd name="T5" fmla="*/ 2147483646 h 355"/>
                <a:gd name="T6" fmla="*/ 2147483646 w 394"/>
                <a:gd name="T7" fmla="*/ 2147483646 h 355"/>
                <a:gd name="T8" fmla="*/ 2147483646 w 394"/>
                <a:gd name="T9" fmla="*/ 2147483646 h 355"/>
                <a:gd name="T10" fmla="*/ 2147483646 w 394"/>
                <a:gd name="T11" fmla="*/ 2147483646 h 355"/>
                <a:gd name="T12" fmla="*/ 2147483646 w 394"/>
                <a:gd name="T13" fmla="*/ 2147483646 h 355"/>
                <a:gd name="T14" fmla="*/ 2147483646 w 394"/>
                <a:gd name="T15" fmla="*/ 2147483646 h 355"/>
                <a:gd name="T16" fmla="*/ 2147483646 w 394"/>
                <a:gd name="T17" fmla="*/ 2147483646 h 355"/>
                <a:gd name="T18" fmla="*/ 2147483646 w 394"/>
                <a:gd name="T19" fmla="*/ 2147483646 h 355"/>
                <a:gd name="T20" fmla="*/ 2147483646 w 394"/>
                <a:gd name="T21" fmla="*/ 2147483646 h 355"/>
                <a:gd name="T22" fmla="*/ 2147483646 w 394"/>
                <a:gd name="T23" fmla="*/ 2147483646 h 355"/>
                <a:gd name="T24" fmla="*/ 2147483646 w 394"/>
                <a:gd name="T25" fmla="*/ 2147483646 h 355"/>
                <a:gd name="T26" fmla="*/ 2147483646 w 394"/>
                <a:gd name="T27" fmla="*/ 2147483646 h 355"/>
                <a:gd name="T28" fmla="*/ 2147483646 w 394"/>
                <a:gd name="T29" fmla="*/ 2147483646 h 355"/>
                <a:gd name="T30" fmla="*/ 2147483646 w 394"/>
                <a:gd name="T31" fmla="*/ 2147483646 h 355"/>
                <a:gd name="T32" fmla="*/ 2147483646 w 394"/>
                <a:gd name="T33" fmla="*/ 2147483646 h 355"/>
                <a:gd name="T34" fmla="*/ 2147483646 w 394"/>
                <a:gd name="T35" fmla="*/ 2147483646 h 355"/>
                <a:gd name="T36" fmla="*/ 2147483646 w 394"/>
                <a:gd name="T37" fmla="*/ 2147483646 h 355"/>
                <a:gd name="T38" fmla="*/ 2147483646 w 394"/>
                <a:gd name="T39" fmla="*/ 2147483646 h 355"/>
                <a:gd name="T40" fmla="*/ 2147483646 w 394"/>
                <a:gd name="T41" fmla="*/ 2147483646 h 355"/>
                <a:gd name="T42" fmla="*/ 2147483646 w 394"/>
                <a:gd name="T43" fmla="*/ 2147483646 h 355"/>
                <a:gd name="T44" fmla="*/ 2147483646 w 394"/>
                <a:gd name="T45" fmla="*/ 2147483646 h 355"/>
                <a:gd name="T46" fmla="*/ 2147483646 w 394"/>
                <a:gd name="T47" fmla="*/ 2147483646 h 355"/>
                <a:gd name="T48" fmla="*/ 2147483646 w 394"/>
                <a:gd name="T49" fmla="*/ 2147483646 h 355"/>
                <a:gd name="T50" fmla="*/ 2147483646 w 394"/>
                <a:gd name="T51" fmla="*/ 2147483646 h 355"/>
                <a:gd name="T52" fmla="*/ 2147483646 w 394"/>
                <a:gd name="T53" fmla="*/ 2147483646 h 355"/>
                <a:gd name="T54" fmla="*/ 2147483646 w 394"/>
                <a:gd name="T55" fmla="*/ 2147483646 h 355"/>
                <a:gd name="T56" fmla="*/ 2147483646 w 394"/>
                <a:gd name="T57" fmla="*/ 2147483646 h 355"/>
                <a:gd name="T58" fmla="*/ 2147483646 w 394"/>
                <a:gd name="T59" fmla="*/ 2147483646 h 355"/>
                <a:gd name="T60" fmla="*/ 0 w 394"/>
                <a:gd name="T61" fmla="*/ 2147483646 h 355"/>
                <a:gd name="T62" fmla="*/ 2147483646 w 394"/>
                <a:gd name="T63" fmla="*/ 2147483646 h 355"/>
                <a:gd name="T64" fmla="*/ 2147483646 w 394"/>
                <a:gd name="T65" fmla="*/ 2147483646 h 355"/>
                <a:gd name="T66" fmla="*/ 2147483646 w 394"/>
                <a:gd name="T67" fmla="*/ 2147483646 h 355"/>
                <a:gd name="T68" fmla="*/ 2147483646 w 394"/>
                <a:gd name="T69" fmla="*/ 2147483646 h 355"/>
                <a:gd name="T70" fmla="*/ 2147483646 w 394"/>
                <a:gd name="T71" fmla="*/ 2147483646 h 355"/>
                <a:gd name="T72" fmla="*/ 2147483646 w 394"/>
                <a:gd name="T73" fmla="*/ 2147483646 h 355"/>
                <a:gd name="T74" fmla="*/ 2147483646 w 394"/>
                <a:gd name="T75" fmla="*/ 2147483646 h 355"/>
                <a:gd name="T76" fmla="*/ 2147483646 w 394"/>
                <a:gd name="T77" fmla="*/ 2147483646 h 355"/>
                <a:gd name="T78" fmla="*/ 2147483646 w 394"/>
                <a:gd name="T79" fmla="*/ 0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4"/>
                <a:gd name="T121" fmla="*/ 0 h 355"/>
                <a:gd name="T122" fmla="*/ 394 w 394"/>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4" h="355">
                  <a:moveTo>
                    <a:pt x="93" y="0"/>
                  </a:moveTo>
                  <a:lnTo>
                    <a:pt x="142" y="11"/>
                  </a:lnTo>
                  <a:lnTo>
                    <a:pt x="186" y="24"/>
                  </a:lnTo>
                  <a:lnTo>
                    <a:pt x="214" y="49"/>
                  </a:lnTo>
                  <a:lnTo>
                    <a:pt x="237" y="41"/>
                  </a:lnTo>
                  <a:lnTo>
                    <a:pt x="239" y="5"/>
                  </a:lnTo>
                  <a:lnTo>
                    <a:pt x="298" y="68"/>
                  </a:lnTo>
                  <a:lnTo>
                    <a:pt x="336" y="64"/>
                  </a:lnTo>
                  <a:lnTo>
                    <a:pt x="394" y="79"/>
                  </a:lnTo>
                  <a:lnTo>
                    <a:pt x="355" y="110"/>
                  </a:lnTo>
                  <a:lnTo>
                    <a:pt x="340" y="129"/>
                  </a:lnTo>
                  <a:lnTo>
                    <a:pt x="324" y="180"/>
                  </a:lnTo>
                  <a:lnTo>
                    <a:pt x="336" y="286"/>
                  </a:lnTo>
                  <a:lnTo>
                    <a:pt x="313" y="250"/>
                  </a:lnTo>
                  <a:lnTo>
                    <a:pt x="298" y="265"/>
                  </a:lnTo>
                  <a:lnTo>
                    <a:pt x="300" y="355"/>
                  </a:lnTo>
                  <a:lnTo>
                    <a:pt x="233" y="303"/>
                  </a:lnTo>
                  <a:lnTo>
                    <a:pt x="245" y="254"/>
                  </a:lnTo>
                  <a:lnTo>
                    <a:pt x="226" y="231"/>
                  </a:lnTo>
                  <a:lnTo>
                    <a:pt x="188" y="227"/>
                  </a:lnTo>
                  <a:lnTo>
                    <a:pt x="157" y="288"/>
                  </a:lnTo>
                  <a:lnTo>
                    <a:pt x="157" y="282"/>
                  </a:lnTo>
                  <a:lnTo>
                    <a:pt x="137" y="212"/>
                  </a:lnTo>
                  <a:lnTo>
                    <a:pt x="83" y="193"/>
                  </a:lnTo>
                  <a:lnTo>
                    <a:pt x="64" y="182"/>
                  </a:lnTo>
                  <a:lnTo>
                    <a:pt x="78" y="168"/>
                  </a:lnTo>
                  <a:lnTo>
                    <a:pt x="68" y="140"/>
                  </a:lnTo>
                  <a:lnTo>
                    <a:pt x="40" y="140"/>
                  </a:lnTo>
                  <a:lnTo>
                    <a:pt x="40" y="117"/>
                  </a:lnTo>
                  <a:lnTo>
                    <a:pt x="23" y="100"/>
                  </a:lnTo>
                  <a:lnTo>
                    <a:pt x="0" y="98"/>
                  </a:lnTo>
                  <a:lnTo>
                    <a:pt x="21" y="79"/>
                  </a:lnTo>
                  <a:lnTo>
                    <a:pt x="51" y="66"/>
                  </a:lnTo>
                  <a:lnTo>
                    <a:pt x="87" y="85"/>
                  </a:lnTo>
                  <a:lnTo>
                    <a:pt x="121" y="89"/>
                  </a:lnTo>
                  <a:lnTo>
                    <a:pt x="148" y="91"/>
                  </a:lnTo>
                  <a:lnTo>
                    <a:pt x="174" y="76"/>
                  </a:lnTo>
                  <a:lnTo>
                    <a:pt x="150" y="53"/>
                  </a:lnTo>
                  <a:lnTo>
                    <a:pt x="110" y="41"/>
                  </a:lnTo>
                  <a:lnTo>
                    <a:pt x="93"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206" name="Freeform 68"/>
            <p:cNvSpPr>
              <a:spLocks/>
            </p:cNvSpPr>
            <p:nvPr/>
          </p:nvSpPr>
          <p:spPr bwMode="auto">
            <a:xfrm>
              <a:off x="3315670" y="3390942"/>
              <a:ext cx="563093" cy="148011"/>
            </a:xfrm>
            <a:custGeom>
              <a:avLst/>
              <a:gdLst>
                <a:gd name="T0" fmla="*/ 0 w 690"/>
                <a:gd name="T1" fmla="*/ 2147483646 h 207"/>
                <a:gd name="T2" fmla="*/ 2147483646 w 690"/>
                <a:gd name="T3" fmla="*/ 2147483646 h 207"/>
                <a:gd name="T4" fmla="*/ 2147483646 w 690"/>
                <a:gd name="T5" fmla="*/ 2147483646 h 207"/>
                <a:gd name="T6" fmla="*/ 2147483646 w 690"/>
                <a:gd name="T7" fmla="*/ 2147483646 h 207"/>
                <a:gd name="T8" fmla="*/ 2147483646 w 690"/>
                <a:gd name="T9" fmla="*/ 2147483646 h 207"/>
                <a:gd name="T10" fmla="*/ 2147483646 w 690"/>
                <a:gd name="T11" fmla="*/ 2147483646 h 207"/>
                <a:gd name="T12" fmla="*/ 2147483646 w 690"/>
                <a:gd name="T13" fmla="*/ 2147483646 h 207"/>
                <a:gd name="T14" fmla="*/ 2147483646 w 690"/>
                <a:gd name="T15" fmla="*/ 2147483646 h 207"/>
                <a:gd name="T16" fmla="*/ 2147483646 w 690"/>
                <a:gd name="T17" fmla="*/ 2147483646 h 207"/>
                <a:gd name="T18" fmla="*/ 2147483646 w 690"/>
                <a:gd name="T19" fmla="*/ 2147483646 h 207"/>
                <a:gd name="T20" fmla="*/ 2147483646 w 690"/>
                <a:gd name="T21" fmla="*/ 2147483646 h 207"/>
                <a:gd name="T22" fmla="*/ 2147483646 w 690"/>
                <a:gd name="T23" fmla="*/ 2147483646 h 207"/>
                <a:gd name="T24" fmla="*/ 2147483646 w 690"/>
                <a:gd name="T25" fmla="*/ 2147483646 h 207"/>
                <a:gd name="T26" fmla="*/ 2147483646 w 690"/>
                <a:gd name="T27" fmla="*/ 2147483646 h 207"/>
                <a:gd name="T28" fmla="*/ 2147483646 w 690"/>
                <a:gd name="T29" fmla="*/ 2147483646 h 207"/>
                <a:gd name="T30" fmla="*/ 2147483646 w 690"/>
                <a:gd name="T31" fmla="*/ 2147483646 h 207"/>
                <a:gd name="T32" fmla="*/ 2147483646 w 690"/>
                <a:gd name="T33" fmla="*/ 2147483646 h 207"/>
                <a:gd name="T34" fmla="*/ 2147483646 w 690"/>
                <a:gd name="T35" fmla="*/ 2147483646 h 207"/>
                <a:gd name="T36" fmla="*/ 2147483646 w 690"/>
                <a:gd name="T37" fmla="*/ 2147483646 h 207"/>
                <a:gd name="T38" fmla="*/ 2147483646 w 690"/>
                <a:gd name="T39" fmla="*/ 2147483646 h 207"/>
                <a:gd name="T40" fmla="*/ 2147483646 w 690"/>
                <a:gd name="T41" fmla="*/ 2147483646 h 207"/>
                <a:gd name="T42" fmla="*/ 2147483646 w 690"/>
                <a:gd name="T43" fmla="*/ 2147483646 h 207"/>
                <a:gd name="T44" fmla="*/ 2147483646 w 690"/>
                <a:gd name="T45" fmla="*/ 2147483646 h 207"/>
                <a:gd name="T46" fmla="*/ 2147483646 w 690"/>
                <a:gd name="T47" fmla="*/ 2147483646 h 207"/>
                <a:gd name="T48" fmla="*/ 2147483646 w 690"/>
                <a:gd name="T49" fmla="*/ 2147483646 h 207"/>
                <a:gd name="T50" fmla="*/ 2147483646 w 690"/>
                <a:gd name="T51" fmla="*/ 2147483646 h 207"/>
                <a:gd name="T52" fmla="*/ 2147483646 w 690"/>
                <a:gd name="T53" fmla="*/ 0 h 207"/>
                <a:gd name="T54" fmla="*/ 2147483646 w 690"/>
                <a:gd name="T55" fmla="*/ 2147483646 h 207"/>
                <a:gd name="T56" fmla="*/ 2147483646 w 690"/>
                <a:gd name="T57" fmla="*/ 2147483646 h 207"/>
                <a:gd name="T58" fmla="*/ 2147483646 w 690"/>
                <a:gd name="T59" fmla="*/ 2147483646 h 207"/>
                <a:gd name="T60" fmla="*/ 2147483646 w 690"/>
                <a:gd name="T61" fmla="*/ 2147483646 h 207"/>
                <a:gd name="T62" fmla="*/ 2147483646 w 690"/>
                <a:gd name="T63" fmla="*/ 2147483646 h 207"/>
                <a:gd name="T64" fmla="*/ 2147483646 w 690"/>
                <a:gd name="T65" fmla="*/ 2147483646 h 207"/>
                <a:gd name="T66" fmla="*/ 2147483646 w 690"/>
                <a:gd name="T67" fmla="*/ 2147483646 h 207"/>
                <a:gd name="T68" fmla="*/ 2147483646 w 690"/>
                <a:gd name="T69" fmla="*/ 2147483646 h 207"/>
                <a:gd name="T70" fmla="*/ 0 w 690"/>
                <a:gd name="T71" fmla="*/ 2147483646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0"/>
                <a:gd name="T109" fmla="*/ 0 h 207"/>
                <a:gd name="T110" fmla="*/ 690 w 690"/>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0" h="207">
                  <a:moveTo>
                    <a:pt x="0" y="40"/>
                  </a:moveTo>
                  <a:lnTo>
                    <a:pt x="66" y="55"/>
                  </a:lnTo>
                  <a:lnTo>
                    <a:pt x="119" y="69"/>
                  </a:lnTo>
                  <a:lnTo>
                    <a:pt x="170" y="84"/>
                  </a:lnTo>
                  <a:lnTo>
                    <a:pt x="199" y="122"/>
                  </a:lnTo>
                  <a:lnTo>
                    <a:pt x="205" y="160"/>
                  </a:lnTo>
                  <a:lnTo>
                    <a:pt x="212" y="194"/>
                  </a:lnTo>
                  <a:lnTo>
                    <a:pt x="271" y="196"/>
                  </a:lnTo>
                  <a:lnTo>
                    <a:pt x="297" y="162"/>
                  </a:lnTo>
                  <a:lnTo>
                    <a:pt x="316" y="169"/>
                  </a:lnTo>
                  <a:lnTo>
                    <a:pt x="330" y="188"/>
                  </a:lnTo>
                  <a:lnTo>
                    <a:pt x="373" y="196"/>
                  </a:lnTo>
                  <a:lnTo>
                    <a:pt x="402" y="207"/>
                  </a:lnTo>
                  <a:lnTo>
                    <a:pt x="451" y="179"/>
                  </a:lnTo>
                  <a:lnTo>
                    <a:pt x="495" y="177"/>
                  </a:lnTo>
                  <a:lnTo>
                    <a:pt x="535" y="145"/>
                  </a:lnTo>
                  <a:lnTo>
                    <a:pt x="565" y="135"/>
                  </a:lnTo>
                  <a:lnTo>
                    <a:pt x="603" y="154"/>
                  </a:lnTo>
                  <a:lnTo>
                    <a:pt x="662" y="160"/>
                  </a:lnTo>
                  <a:lnTo>
                    <a:pt x="690" y="150"/>
                  </a:lnTo>
                  <a:lnTo>
                    <a:pt x="673" y="124"/>
                  </a:lnTo>
                  <a:lnTo>
                    <a:pt x="624" y="109"/>
                  </a:lnTo>
                  <a:lnTo>
                    <a:pt x="605" y="67"/>
                  </a:lnTo>
                  <a:lnTo>
                    <a:pt x="578" y="55"/>
                  </a:lnTo>
                  <a:lnTo>
                    <a:pt x="508" y="44"/>
                  </a:lnTo>
                  <a:lnTo>
                    <a:pt x="468" y="10"/>
                  </a:lnTo>
                  <a:lnTo>
                    <a:pt x="436" y="0"/>
                  </a:lnTo>
                  <a:lnTo>
                    <a:pt x="379" y="2"/>
                  </a:lnTo>
                  <a:lnTo>
                    <a:pt x="337" y="31"/>
                  </a:lnTo>
                  <a:lnTo>
                    <a:pt x="292" y="36"/>
                  </a:lnTo>
                  <a:lnTo>
                    <a:pt x="237" y="12"/>
                  </a:lnTo>
                  <a:lnTo>
                    <a:pt x="176" y="2"/>
                  </a:lnTo>
                  <a:lnTo>
                    <a:pt x="102" y="12"/>
                  </a:lnTo>
                  <a:lnTo>
                    <a:pt x="51" y="14"/>
                  </a:lnTo>
                  <a:lnTo>
                    <a:pt x="13" y="23"/>
                  </a:lnTo>
                  <a:lnTo>
                    <a:pt x="0" y="40"/>
                  </a:lnTo>
                  <a:close/>
                </a:path>
              </a:pathLst>
            </a:custGeom>
            <a:solidFill>
              <a:srgbClr val="C0C0C0"/>
            </a:solidFill>
            <a:ln w="9525" cap="rnd">
              <a:solidFill>
                <a:schemeClr val="bg1"/>
              </a:solidFill>
              <a:prstDash val="solid"/>
              <a:round/>
              <a:headEnd/>
              <a:tailEnd/>
            </a:ln>
          </p:spPr>
          <p:txBody>
            <a:bodyPr/>
            <a:lstStyle/>
            <a:p>
              <a:endParaRPr lang="en-GB"/>
            </a:p>
          </p:txBody>
        </p:sp>
        <p:sp>
          <p:nvSpPr>
            <p:cNvPr id="207" name="Freeform 70"/>
            <p:cNvSpPr>
              <a:spLocks/>
            </p:cNvSpPr>
            <p:nvPr/>
          </p:nvSpPr>
          <p:spPr bwMode="auto">
            <a:xfrm>
              <a:off x="2178312" y="3604974"/>
              <a:ext cx="78207" cy="95835"/>
            </a:xfrm>
            <a:custGeom>
              <a:avLst/>
              <a:gdLst>
                <a:gd name="T0" fmla="*/ 2147483646 w 96"/>
                <a:gd name="T1" fmla="*/ 2147483646 h 133"/>
                <a:gd name="T2" fmla="*/ 2147483646 w 96"/>
                <a:gd name="T3" fmla="*/ 2147483646 h 133"/>
                <a:gd name="T4" fmla="*/ 2147483646 w 96"/>
                <a:gd name="T5" fmla="*/ 2147483646 h 133"/>
                <a:gd name="T6" fmla="*/ 2147483646 w 96"/>
                <a:gd name="T7" fmla="*/ 2147483646 h 133"/>
                <a:gd name="T8" fmla="*/ 2147483646 w 96"/>
                <a:gd name="T9" fmla="*/ 2147483646 h 133"/>
                <a:gd name="T10" fmla="*/ 2147483646 w 96"/>
                <a:gd name="T11" fmla="*/ 2147483646 h 133"/>
                <a:gd name="T12" fmla="*/ 2147483646 w 96"/>
                <a:gd name="T13" fmla="*/ 2147483646 h 133"/>
                <a:gd name="T14" fmla="*/ 2147483646 w 96"/>
                <a:gd name="T15" fmla="*/ 0 h 133"/>
                <a:gd name="T16" fmla="*/ 2147483646 w 96"/>
                <a:gd name="T17" fmla="*/ 2147483646 h 133"/>
                <a:gd name="T18" fmla="*/ 2147483646 w 96"/>
                <a:gd name="T19" fmla="*/ 2147483646 h 133"/>
                <a:gd name="T20" fmla="*/ 2147483646 w 96"/>
                <a:gd name="T21" fmla="*/ 2147483646 h 133"/>
                <a:gd name="T22" fmla="*/ 0 w 96"/>
                <a:gd name="T23" fmla="*/ 2147483646 h 133"/>
                <a:gd name="T24" fmla="*/ 2147483646 w 96"/>
                <a:gd name="T25" fmla="*/ 2147483646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33"/>
                <a:gd name="T41" fmla="*/ 96 w 96"/>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33">
                  <a:moveTo>
                    <a:pt x="15" y="85"/>
                  </a:moveTo>
                  <a:lnTo>
                    <a:pt x="18" y="133"/>
                  </a:lnTo>
                  <a:lnTo>
                    <a:pt x="51" y="112"/>
                  </a:lnTo>
                  <a:lnTo>
                    <a:pt x="96" y="97"/>
                  </a:lnTo>
                  <a:lnTo>
                    <a:pt x="87" y="48"/>
                  </a:lnTo>
                  <a:lnTo>
                    <a:pt x="71" y="32"/>
                  </a:lnTo>
                  <a:lnTo>
                    <a:pt x="61" y="20"/>
                  </a:lnTo>
                  <a:lnTo>
                    <a:pt x="49" y="0"/>
                  </a:lnTo>
                  <a:lnTo>
                    <a:pt x="35" y="10"/>
                  </a:lnTo>
                  <a:lnTo>
                    <a:pt x="23" y="38"/>
                  </a:lnTo>
                  <a:lnTo>
                    <a:pt x="25" y="48"/>
                  </a:lnTo>
                  <a:lnTo>
                    <a:pt x="0" y="67"/>
                  </a:lnTo>
                  <a:lnTo>
                    <a:pt x="15" y="85"/>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208" name="Freeform 71"/>
            <p:cNvSpPr>
              <a:spLocks/>
            </p:cNvSpPr>
            <p:nvPr/>
          </p:nvSpPr>
          <p:spPr bwMode="auto">
            <a:xfrm>
              <a:off x="2027483" y="3570898"/>
              <a:ext cx="172056" cy="121391"/>
            </a:xfrm>
            <a:custGeom>
              <a:avLst/>
              <a:gdLst>
                <a:gd name="T0" fmla="*/ 0 w 211"/>
                <a:gd name="T1" fmla="*/ 2147483646 h 169"/>
                <a:gd name="T2" fmla="*/ 2147483646 w 211"/>
                <a:gd name="T3" fmla="*/ 2147483646 h 169"/>
                <a:gd name="T4" fmla="*/ 2147483646 w 211"/>
                <a:gd name="T5" fmla="*/ 2147483646 h 169"/>
                <a:gd name="T6" fmla="*/ 2147483646 w 211"/>
                <a:gd name="T7" fmla="*/ 2147483646 h 169"/>
                <a:gd name="T8" fmla="*/ 2147483646 w 211"/>
                <a:gd name="T9" fmla="*/ 2147483646 h 169"/>
                <a:gd name="T10" fmla="*/ 2147483646 w 211"/>
                <a:gd name="T11" fmla="*/ 2147483646 h 169"/>
                <a:gd name="T12" fmla="*/ 2147483646 w 211"/>
                <a:gd name="T13" fmla="*/ 2147483646 h 169"/>
                <a:gd name="T14" fmla="*/ 2147483646 w 211"/>
                <a:gd name="T15" fmla="*/ 2147483646 h 169"/>
                <a:gd name="T16" fmla="*/ 2147483646 w 211"/>
                <a:gd name="T17" fmla="*/ 2147483646 h 169"/>
                <a:gd name="T18" fmla="*/ 2147483646 w 211"/>
                <a:gd name="T19" fmla="*/ 2147483646 h 169"/>
                <a:gd name="T20" fmla="*/ 2147483646 w 211"/>
                <a:gd name="T21" fmla="*/ 2147483646 h 169"/>
                <a:gd name="T22" fmla="*/ 2147483646 w 211"/>
                <a:gd name="T23" fmla="*/ 2147483646 h 169"/>
                <a:gd name="T24" fmla="*/ 2147483646 w 211"/>
                <a:gd name="T25" fmla="*/ 2147483646 h 169"/>
                <a:gd name="T26" fmla="*/ 2147483646 w 211"/>
                <a:gd name="T27" fmla="*/ 2147483646 h 169"/>
                <a:gd name="T28" fmla="*/ 2147483646 w 211"/>
                <a:gd name="T29" fmla="*/ 2147483646 h 169"/>
                <a:gd name="T30" fmla="*/ 2147483646 w 211"/>
                <a:gd name="T31" fmla="*/ 2147483646 h 169"/>
                <a:gd name="T32" fmla="*/ 2147483646 w 211"/>
                <a:gd name="T33" fmla="*/ 2147483646 h 169"/>
                <a:gd name="T34" fmla="*/ 2147483646 w 211"/>
                <a:gd name="T35" fmla="*/ 2147483646 h 169"/>
                <a:gd name="T36" fmla="*/ 2147483646 w 211"/>
                <a:gd name="T37" fmla="*/ 0 h 169"/>
                <a:gd name="T38" fmla="*/ 2147483646 w 211"/>
                <a:gd name="T39" fmla="*/ 2147483646 h 169"/>
                <a:gd name="T40" fmla="*/ 2147483646 w 211"/>
                <a:gd name="T41" fmla="*/ 2147483646 h 169"/>
                <a:gd name="T42" fmla="*/ 0 w 211"/>
                <a:gd name="T43" fmla="*/ 2147483646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169"/>
                <a:gd name="T68" fmla="*/ 211 w 211"/>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169">
                  <a:moveTo>
                    <a:pt x="0" y="52"/>
                  </a:moveTo>
                  <a:lnTo>
                    <a:pt x="15" y="97"/>
                  </a:lnTo>
                  <a:lnTo>
                    <a:pt x="54" y="133"/>
                  </a:lnTo>
                  <a:lnTo>
                    <a:pt x="96" y="169"/>
                  </a:lnTo>
                  <a:lnTo>
                    <a:pt x="109" y="110"/>
                  </a:lnTo>
                  <a:lnTo>
                    <a:pt x="117" y="94"/>
                  </a:lnTo>
                  <a:lnTo>
                    <a:pt x="141" y="96"/>
                  </a:lnTo>
                  <a:lnTo>
                    <a:pt x="155" y="94"/>
                  </a:lnTo>
                  <a:lnTo>
                    <a:pt x="169" y="106"/>
                  </a:lnTo>
                  <a:lnTo>
                    <a:pt x="187" y="116"/>
                  </a:lnTo>
                  <a:lnTo>
                    <a:pt x="203" y="102"/>
                  </a:lnTo>
                  <a:lnTo>
                    <a:pt x="211" y="84"/>
                  </a:lnTo>
                  <a:lnTo>
                    <a:pt x="205" y="76"/>
                  </a:lnTo>
                  <a:lnTo>
                    <a:pt x="175" y="84"/>
                  </a:lnTo>
                  <a:lnTo>
                    <a:pt x="151" y="80"/>
                  </a:lnTo>
                  <a:lnTo>
                    <a:pt x="127" y="52"/>
                  </a:lnTo>
                  <a:lnTo>
                    <a:pt x="107" y="42"/>
                  </a:lnTo>
                  <a:lnTo>
                    <a:pt x="77" y="24"/>
                  </a:lnTo>
                  <a:lnTo>
                    <a:pt x="55" y="0"/>
                  </a:lnTo>
                  <a:lnTo>
                    <a:pt x="39" y="4"/>
                  </a:lnTo>
                  <a:lnTo>
                    <a:pt x="35" y="32"/>
                  </a:lnTo>
                  <a:lnTo>
                    <a:pt x="0" y="5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pic>
          <p:nvPicPr>
            <p:cNvPr id="209" name="Group 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656" y="4104035"/>
              <a:ext cx="156442" cy="1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75"/>
            <p:cNvSpPr>
              <a:spLocks/>
            </p:cNvSpPr>
            <p:nvPr/>
          </p:nvSpPr>
          <p:spPr bwMode="auto">
            <a:xfrm>
              <a:off x="1686765" y="4127837"/>
              <a:ext cx="24579" cy="18102"/>
            </a:xfrm>
            <a:custGeom>
              <a:avLst/>
              <a:gdLst>
                <a:gd name="T0" fmla="*/ 2147483646 w 35"/>
                <a:gd name="T1" fmla="*/ 2147483646 h 29"/>
                <a:gd name="T2" fmla="*/ 2147483646 w 35"/>
                <a:gd name="T3" fmla="*/ 2147483646 h 29"/>
                <a:gd name="T4" fmla="*/ 2147483646 w 35"/>
                <a:gd name="T5" fmla="*/ 2147483646 h 29"/>
                <a:gd name="T6" fmla="*/ 2147483646 w 35"/>
                <a:gd name="T7" fmla="*/ 2147483646 h 29"/>
                <a:gd name="T8" fmla="*/ 2147483646 w 35"/>
                <a:gd name="T9" fmla="*/ 2147483646 h 29"/>
                <a:gd name="T10" fmla="*/ 2147483646 w 35"/>
                <a:gd name="T11" fmla="*/ 2147483646 h 29"/>
                <a:gd name="T12" fmla="*/ 2147483646 w 35"/>
                <a:gd name="T13" fmla="*/ 2147483646 h 29"/>
                <a:gd name="T14" fmla="*/ 0 w 35"/>
                <a:gd name="T15" fmla="*/ 2147483646 h 29"/>
                <a:gd name="T16" fmla="*/ 2147483646 w 35"/>
                <a:gd name="T17" fmla="*/ 0 h 29"/>
                <a:gd name="T18" fmla="*/ 2147483646 w 35"/>
                <a:gd name="T19" fmla="*/ 2147483646 h 29"/>
                <a:gd name="T20" fmla="*/ 2147483646 w 35"/>
                <a:gd name="T21" fmla="*/ 2147483646 h 29"/>
                <a:gd name="T22" fmla="*/ 2147483646 w 35"/>
                <a:gd name="T23" fmla="*/ 2147483646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9"/>
                <a:gd name="T38" fmla="*/ 35 w 35"/>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solidFill>
              <a:srgbClr val="0F54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Tree>
    <p:extLst>
      <p:ext uri="{BB962C8B-B14F-4D97-AF65-F5344CB8AC3E}">
        <p14:creationId xmlns:p14="http://schemas.microsoft.com/office/powerpoint/2010/main" val="1810098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1"/>
          <p:cNvGrpSpPr>
            <a:grpSpLocks/>
          </p:cNvGrpSpPr>
          <p:nvPr/>
        </p:nvGrpSpPr>
        <p:grpSpPr bwMode="auto">
          <a:xfrm>
            <a:off x="179388" y="2533650"/>
            <a:ext cx="4619625" cy="3246438"/>
            <a:chOff x="179388" y="2781300"/>
            <a:chExt cx="4322762" cy="3059113"/>
          </a:xfrm>
        </p:grpSpPr>
        <p:sp>
          <p:nvSpPr>
            <p:cNvPr id="43088" name="Freeform 6"/>
            <p:cNvSpPr>
              <a:spLocks/>
            </p:cNvSpPr>
            <p:nvPr/>
          </p:nvSpPr>
          <p:spPr bwMode="auto">
            <a:xfrm>
              <a:off x="179388" y="4650990"/>
              <a:ext cx="317959" cy="536979"/>
            </a:xfrm>
            <a:custGeom>
              <a:avLst/>
              <a:gdLst>
                <a:gd name="T0" fmla="*/ 2147483647 w 351"/>
                <a:gd name="T1" fmla="*/ 0 h 573"/>
                <a:gd name="T2" fmla="*/ 2147483647 w 351"/>
                <a:gd name="T3" fmla="*/ 2147483647 h 573"/>
                <a:gd name="T4" fmla="*/ 2147483647 w 351"/>
                <a:gd name="T5" fmla="*/ 2147483647 h 573"/>
                <a:gd name="T6" fmla="*/ 2147483647 w 351"/>
                <a:gd name="T7" fmla="*/ 2147483647 h 573"/>
                <a:gd name="T8" fmla="*/ 2147483647 w 351"/>
                <a:gd name="T9" fmla="*/ 2147483647 h 573"/>
                <a:gd name="T10" fmla="*/ 2147483647 w 351"/>
                <a:gd name="T11" fmla="*/ 2147483647 h 573"/>
                <a:gd name="T12" fmla="*/ 2147483647 w 351"/>
                <a:gd name="T13" fmla="*/ 2147483647 h 573"/>
                <a:gd name="T14" fmla="*/ 2147483647 w 351"/>
                <a:gd name="T15" fmla="*/ 2147483647 h 573"/>
                <a:gd name="T16" fmla="*/ 2147483647 w 351"/>
                <a:gd name="T17" fmla="*/ 2147483647 h 573"/>
                <a:gd name="T18" fmla="*/ 2147483647 w 351"/>
                <a:gd name="T19" fmla="*/ 2147483647 h 573"/>
                <a:gd name="T20" fmla="*/ 2147483647 w 351"/>
                <a:gd name="T21" fmla="*/ 2147483647 h 573"/>
                <a:gd name="T22" fmla="*/ 2147483647 w 351"/>
                <a:gd name="T23" fmla="*/ 2147483647 h 573"/>
                <a:gd name="T24" fmla="*/ 2147483647 w 351"/>
                <a:gd name="T25" fmla="*/ 2147483647 h 573"/>
                <a:gd name="T26" fmla="*/ 2147483647 w 351"/>
                <a:gd name="T27" fmla="*/ 2147483647 h 573"/>
                <a:gd name="T28" fmla="*/ 2147483647 w 351"/>
                <a:gd name="T29" fmla="*/ 2147483647 h 573"/>
                <a:gd name="T30" fmla="*/ 2147483647 w 351"/>
                <a:gd name="T31" fmla="*/ 2147483647 h 573"/>
                <a:gd name="T32" fmla="*/ 2147483647 w 351"/>
                <a:gd name="T33" fmla="*/ 2147483647 h 573"/>
                <a:gd name="T34" fmla="*/ 2147483647 w 351"/>
                <a:gd name="T35" fmla="*/ 2147483647 h 573"/>
                <a:gd name="T36" fmla="*/ 2147483647 w 351"/>
                <a:gd name="T37" fmla="*/ 2147483647 h 573"/>
                <a:gd name="T38" fmla="*/ 2147483647 w 351"/>
                <a:gd name="T39" fmla="*/ 2147483647 h 573"/>
                <a:gd name="T40" fmla="*/ 2147483647 w 351"/>
                <a:gd name="T41" fmla="*/ 2147483647 h 573"/>
                <a:gd name="T42" fmla="*/ 0 w 351"/>
                <a:gd name="T43" fmla="*/ 2147483647 h 573"/>
                <a:gd name="T44" fmla="*/ 2147483647 w 351"/>
                <a:gd name="T45" fmla="*/ 2147483647 h 573"/>
                <a:gd name="T46" fmla="*/ 2147483647 w 351"/>
                <a:gd name="T47" fmla="*/ 2147483647 h 573"/>
                <a:gd name="T48" fmla="*/ 2147483647 w 351"/>
                <a:gd name="T49" fmla="*/ 2147483647 h 573"/>
                <a:gd name="T50" fmla="*/ 2147483647 w 351"/>
                <a:gd name="T51" fmla="*/ 2147483647 h 573"/>
                <a:gd name="T52" fmla="*/ 2147483647 w 351"/>
                <a:gd name="T53" fmla="*/ 2147483647 h 573"/>
                <a:gd name="T54" fmla="*/ 2147483647 w 351"/>
                <a:gd name="T55" fmla="*/ 2147483647 h 573"/>
                <a:gd name="T56" fmla="*/ 2147483647 w 351"/>
                <a:gd name="T57" fmla="*/ 2147483647 h 573"/>
                <a:gd name="T58" fmla="*/ 2147483647 w 351"/>
                <a:gd name="T59" fmla="*/ 2147483647 h 573"/>
                <a:gd name="T60" fmla="*/ 2147483647 w 351"/>
                <a:gd name="T61" fmla="*/ 2147483647 h 573"/>
                <a:gd name="T62" fmla="*/ 2147483647 w 351"/>
                <a:gd name="T63" fmla="*/ 2147483647 h 573"/>
                <a:gd name="T64" fmla="*/ 2147483647 w 351"/>
                <a:gd name="T65" fmla="*/ 2147483647 h 573"/>
                <a:gd name="T66" fmla="*/ 2147483647 w 351"/>
                <a:gd name="T67" fmla="*/ 2147483647 h 573"/>
                <a:gd name="T68" fmla="*/ 2147483647 w 351"/>
                <a:gd name="T69" fmla="*/ 2147483647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089" name="Freeform 7"/>
            <p:cNvSpPr>
              <a:spLocks/>
            </p:cNvSpPr>
            <p:nvPr/>
          </p:nvSpPr>
          <p:spPr bwMode="auto">
            <a:xfrm>
              <a:off x="298159" y="4485444"/>
              <a:ext cx="843768" cy="880591"/>
            </a:xfrm>
            <a:custGeom>
              <a:avLst/>
              <a:gdLst>
                <a:gd name="T0" fmla="*/ 2147483647 w 933"/>
                <a:gd name="T1" fmla="*/ 2147483647 h 941"/>
                <a:gd name="T2" fmla="*/ 2147483647 w 933"/>
                <a:gd name="T3" fmla="*/ 2147483647 h 941"/>
                <a:gd name="T4" fmla="*/ 2147483647 w 933"/>
                <a:gd name="T5" fmla="*/ 2147483647 h 941"/>
                <a:gd name="T6" fmla="*/ 2147483647 w 933"/>
                <a:gd name="T7" fmla="*/ 2147483647 h 941"/>
                <a:gd name="T8" fmla="*/ 2147483647 w 933"/>
                <a:gd name="T9" fmla="*/ 2147483647 h 941"/>
                <a:gd name="T10" fmla="*/ 2147483647 w 933"/>
                <a:gd name="T11" fmla="*/ 2147483647 h 941"/>
                <a:gd name="T12" fmla="*/ 2147483647 w 933"/>
                <a:gd name="T13" fmla="*/ 2147483647 h 941"/>
                <a:gd name="T14" fmla="*/ 2147483647 w 933"/>
                <a:gd name="T15" fmla="*/ 2147483647 h 941"/>
                <a:gd name="T16" fmla="*/ 2147483647 w 933"/>
                <a:gd name="T17" fmla="*/ 2147483647 h 941"/>
                <a:gd name="T18" fmla="*/ 2147483647 w 933"/>
                <a:gd name="T19" fmla="*/ 2147483647 h 941"/>
                <a:gd name="T20" fmla="*/ 2147483647 w 933"/>
                <a:gd name="T21" fmla="*/ 2147483647 h 941"/>
                <a:gd name="T22" fmla="*/ 2147483647 w 933"/>
                <a:gd name="T23" fmla="*/ 2147483647 h 941"/>
                <a:gd name="T24" fmla="*/ 2147483647 w 933"/>
                <a:gd name="T25" fmla="*/ 2147483647 h 941"/>
                <a:gd name="T26" fmla="*/ 2147483647 w 933"/>
                <a:gd name="T27" fmla="*/ 2147483647 h 941"/>
                <a:gd name="T28" fmla="*/ 2147483647 w 933"/>
                <a:gd name="T29" fmla="*/ 2147483647 h 941"/>
                <a:gd name="T30" fmla="*/ 2147483647 w 933"/>
                <a:gd name="T31" fmla="*/ 2147483647 h 941"/>
                <a:gd name="T32" fmla="*/ 2147483647 w 933"/>
                <a:gd name="T33" fmla="*/ 2147483647 h 941"/>
                <a:gd name="T34" fmla="*/ 2147483647 w 933"/>
                <a:gd name="T35" fmla="*/ 2147483647 h 941"/>
                <a:gd name="T36" fmla="*/ 2147483647 w 933"/>
                <a:gd name="T37" fmla="*/ 2147483647 h 941"/>
                <a:gd name="T38" fmla="*/ 2147483647 w 933"/>
                <a:gd name="T39" fmla="*/ 2147483647 h 941"/>
                <a:gd name="T40" fmla="*/ 2147483647 w 933"/>
                <a:gd name="T41" fmla="*/ 2147483647 h 941"/>
                <a:gd name="T42" fmla="*/ 2147483647 w 933"/>
                <a:gd name="T43" fmla="*/ 2147483647 h 941"/>
                <a:gd name="T44" fmla="*/ 2147483647 w 933"/>
                <a:gd name="T45" fmla="*/ 2147483647 h 941"/>
                <a:gd name="T46" fmla="*/ 2147483647 w 933"/>
                <a:gd name="T47" fmla="*/ 2147483647 h 941"/>
                <a:gd name="T48" fmla="*/ 2147483647 w 933"/>
                <a:gd name="T49" fmla="*/ 2147483647 h 941"/>
                <a:gd name="T50" fmla="*/ 2147483647 w 933"/>
                <a:gd name="T51" fmla="*/ 2147483647 h 941"/>
                <a:gd name="T52" fmla="*/ 2147483647 w 933"/>
                <a:gd name="T53" fmla="*/ 2147483647 h 941"/>
                <a:gd name="T54" fmla="*/ 2147483647 w 933"/>
                <a:gd name="T55" fmla="*/ 2147483647 h 941"/>
                <a:gd name="T56" fmla="*/ 2147483647 w 933"/>
                <a:gd name="T57" fmla="*/ 2147483647 h 941"/>
                <a:gd name="T58" fmla="*/ 2147483647 w 933"/>
                <a:gd name="T59" fmla="*/ 2147483647 h 941"/>
                <a:gd name="T60" fmla="*/ 2147483647 w 933"/>
                <a:gd name="T61" fmla="*/ 2147483647 h 941"/>
                <a:gd name="T62" fmla="*/ 2147483647 w 933"/>
                <a:gd name="T63" fmla="*/ 2147483647 h 941"/>
                <a:gd name="T64" fmla="*/ 2147483647 w 933"/>
                <a:gd name="T65" fmla="*/ 2147483647 h 941"/>
                <a:gd name="T66" fmla="*/ 2147483647 w 933"/>
                <a:gd name="T67" fmla="*/ 2147483647 h 941"/>
                <a:gd name="T68" fmla="*/ 2147483647 w 933"/>
                <a:gd name="T69" fmla="*/ 2147483647 h 941"/>
                <a:gd name="T70" fmla="*/ 2147483647 w 933"/>
                <a:gd name="T71" fmla="*/ 2147483647 h 941"/>
                <a:gd name="T72" fmla="*/ 2147483647 w 933"/>
                <a:gd name="T73" fmla="*/ 2147483647 h 941"/>
                <a:gd name="T74" fmla="*/ 2147483647 w 933"/>
                <a:gd name="T75" fmla="*/ 2147483647 h 941"/>
                <a:gd name="T76" fmla="*/ 2147483647 w 933"/>
                <a:gd name="T77" fmla="*/ 2147483647 h 941"/>
                <a:gd name="T78" fmla="*/ 2147483647 w 933"/>
                <a:gd name="T79" fmla="*/ 2147483647 h 941"/>
                <a:gd name="T80" fmla="*/ 2147483647 w 933"/>
                <a:gd name="T81" fmla="*/ 2147483647 h 941"/>
                <a:gd name="T82" fmla="*/ 2147483647 w 933"/>
                <a:gd name="T83" fmla="*/ 2147483647 h 941"/>
                <a:gd name="T84" fmla="*/ 2147483647 w 933"/>
                <a:gd name="T85" fmla="*/ 2147483647 h 941"/>
                <a:gd name="T86" fmla="*/ 0 w 933"/>
                <a:gd name="T87" fmla="*/ 2147483647 h 941"/>
                <a:gd name="T88" fmla="*/ 2147483647 w 933"/>
                <a:gd name="T89" fmla="*/ 2147483647 h 941"/>
                <a:gd name="T90" fmla="*/ 2147483647 w 933"/>
                <a:gd name="T91" fmla="*/ 2147483647 h 941"/>
                <a:gd name="T92" fmla="*/ 2147483647 w 933"/>
                <a:gd name="T93" fmla="*/ 2147483647 h 941"/>
                <a:gd name="T94" fmla="*/ 2147483647 w 933"/>
                <a:gd name="T95" fmla="*/ 2147483647 h 941"/>
                <a:gd name="T96" fmla="*/ 2147483647 w 933"/>
                <a:gd name="T97" fmla="*/ 2147483647 h 941"/>
                <a:gd name="T98" fmla="*/ 2147483647 w 933"/>
                <a:gd name="T99" fmla="*/ 2147483647 h 941"/>
                <a:gd name="T100" fmla="*/ 2147483647 w 933"/>
                <a:gd name="T101" fmla="*/ 2147483647 h 941"/>
                <a:gd name="T102" fmla="*/ 2147483647 w 933"/>
                <a:gd name="T103" fmla="*/ 2147483647 h 941"/>
                <a:gd name="T104" fmla="*/ 2147483647 w 933"/>
                <a:gd name="T105" fmla="*/ 2147483647 h 941"/>
                <a:gd name="T106" fmla="*/ 2147483647 w 933"/>
                <a:gd name="T107" fmla="*/ 2147483647 h 941"/>
                <a:gd name="T108" fmla="*/ 2147483647 w 933"/>
                <a:gd name="T109" fmla="*/ 2147483647 h 941"/>
                <a:gd name="T110" fmla="*/ 2147483647 w 933"/>
                <a:gd name="T111" fmla="*/ 2147483647 h 941"/>
                <a:gd name="T112" fmla="*/ 2147483647 w 933"/>
                <a:gd name="T113" fmla="*/ 2147483647 h 941"/>
                <a:gd name="T114" fmla="*/ 2147483647 w 933"/>
                <a:gd name="T115" fmla="*/ 2147483647 h 941"/>
                <a:gd name="T116" fmla="*/ 2147483647 w 933"/>
                <a:gd name="T117" fmla="*/ 2147483647 h 941"/>
                <a:gd name="T118" fmla="*/ 2147483647 w 933"/>
                <a:gd name="T119" fmla="*/ 2147483647 h 941"/>
                <a:gd name="T120" fmla="*/ 2147483647 w 933"/>
                <a:gd name="T121" fmla="*/ 2147483647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0" name="Freeform 8"/>
            <p:cNvSpPr>
              <a:spLocks/>
            </p:cNvSpPr>
            <p:nvPr/>
          </p:nvSpPr>
          <p:spPr bwMode="auto">
            <a:xfrm>
              <a:off x="789326" y="3970723"/>
              <a:ext cx="790568" cy="913978"/>
            </a:xfrm>
            <a:custGeom>
              <a:avLst/>
              <a:gdLst>
                <a:gd name="T0" fmla="*/ 2147483647 w 875"/>
                <a:gd name="T1" fmla="*/ 2147483647 h 980"/>
                <a:gd name="T2" fmla="*/ 2147483647 w 875"/>
                <a:gd name="T3" fmla="*/ 2147483647 h 980"/>
                <a:gd name="T4" fmla="*/ 2147483647 w 875"/>
                <a:gd name="T5" fmla="*/ 2147483647 h 980"/>
                <a:gd name="T6" fmla="*/ 2147483647 w 875"/>
                <a:gd name="T7" fmla="*/ 2147483647 h 980"/>
                <a:gd name="T8" fmla="*/ 2147483647 w 875"/>
                <a:gd name="T9" fmla="*/ 2147483647 h 980"/>
                <a:gd name="T10" fmla="*/ 2147483647 w 875"/>
                <a:gd name="T11" fmla="*/ 2147483647 h 980"/>
                <a:gd name="T12" fmla="*/ 2147483647 w 875"/>
                <a:gd name="T13" fmla="*/ 2147483647 h 980"/>
                <a:gd name="T14" fmla="*/ 2147483647 w 875"/>
                <a:gd name="T15" fmla="*/ 2147483647 h 980"/>
                <a:gd name="T16" fmla="*/ 2147483647 w 875"/>
                <a:gd name="T17" fmla="*/ 2147483647 h 980"/>
                <a:gd name="T18" fmla="*/ 2147483647 w 875"/>
                <a:gd name="T19" fmla="*/ 2147483647 h 980"/>
                <a:gd name="T20" fmla="*/ 2147483647 w 875"/>
                <a:gd name="T21" fmla="*/ 2147483647 h 980"/>
                <a:gd name="T22" fmla="*/ 2147483647 w 875"/>
                <a:gd name="T23" fmla="*/ 2147483647 h 980"/>
                <a:gd name="T24" fmla="*/ 2147483647 w 875"/>
                <a:gd name="T25" fmla="*/ 2147483647 h 980"/>
                <a:gd name="T26" fmla="*/ 2147483647 w 875"/>
                <a:gd name="T27" fmla="*/ 2147483647 h 980"/>
                <a:gd name="T28" fmla="*/ 2147483647 w 875"/>
                <a:gd name="T29" fmla="*/ 2147483647 h 980"/>
                <a:gd name="T30" fmla="*/ 2147483647 w 875"/>
                <a:gd name="T31" fmla="*/ 2147483647 h 980"/>
                <a:gd name="T32" fmla="*/ 2147483647 w 875"/>
                <a:gd name="T33" fmla="*/ 2147483647 h 980"/>
                <a:gd name="T34" fmla="*/ 2147483647 w 875"/>
                <a:gd name="T35" fmla="*/ 2147483647 h 980"/>
                <a:gd name="T36" fmla="*/ 2147483647 w 875"/>
                <a:gd name="T37" fmla="*/ 2147483647 h 980"/>
                <a:gd name="T38" fmla="*/ 2147483647 w 875"/>
                <a:gd name="T39" fmla="*/ 2147483647 h 980"/>
                <a:gd name="T40" fmla="*/ 2147483647 w 875"/>
                <a:gd name="T41" fmla="*/ 2147483647 h 980"/>
                <a:gd name="T42" fmla="*/ 2147483647 w 875"/>
                <a:gd name="T43" fmla="*/ 2147483647 h 980"/>
                <a:gd name="T44" fmla="*/ 2147483647 w 875"/>
                <a:gd name="T45" fmla="*/ 2147483647 h 980"/>
                <a:gd name="T46" fmla="*/ 2147483647 w 875"/>
                <a:gd name="T47" fmla="*/ 2147483647 h 980"/>
                <a:gd name="T48" fmla="*/ 2147483647 w 875"/>
                <a:gd name="T49" fmla="*/ 2147483647 h 980"/>
                <a:gd name="T50" fmla="*/ 2147483647 w 875"/>
                <a:gd name="T51" fmla="*/ 2147483647 h 980"/>
                <a:gd name="T52" fmla="*/ 2147483647 w 875"/>
                <a:gd name="T53" fmla="*/ 2147483647 h 980"/>
                <a:gd name="T54" fmla="*/ 2147483647 w 875"/>
                <a:gd name="T55" fmla="*/ 2147483647 h 980"/>
                <a:gd name="T56" fmla="*/ 2147483647 w 875"/>
                <a:gd name="T57" fmla="*/ 2147483647 h 980"/>
                <a:gd name="T58" fmla="*/ 2147483647 w 875"/>
                <a:gd name="T59" fmla="*/ 2147483647 h 980"/>
                <a:gd name="T60" fmla="*/ 2147483647 w 875"/>
                <a:gd name="T61" fmla="*/ 2147483647 h 980"/>
                <a:gd name="T62" fmla="*/ 2147483647 w 875"/>
                <a:gd name="T63" fmla="*/ 2147483647 h 980"/>
                <a:gd name="T64" fmla="*/ 2147483647 w 875"/>
                <a:gd name="T65" fmla="*/ 2147483647 h 980"/>
                <a:gd name="T66" fmla="*/ 2147483647 w 875"/>
                <a:gd name="T67" fmla="*/ 2147483647 h 980"/>
                <a:gd name="T68" fmla="*/ 2147483647 w 875"/>
                <a:gd name="T69" fmla="*/ 2147483647 h 980"/>
                <a:gd name="T70" fmla="*/ 2147483647 w 875"/>
                <a:gd name="T71" fmla="*/ 2147483647 h 980"/>
                <a:gd name="T72" fmla="*/ 2147483647 w 875"/>
                <a:gd name="T73" fmla="*/ 2147483647 h 980"/>
                <a:gd name="T74" fmla="*/ 2147483647 w 875"/>
                <a:gd name="T75" fmla="*/ 2147483647 h 980"/>
                <a:gd name="T76" fmla="*/ 2147483647 w 875"/>
                <a:gd name="T77" fmla="*/ 2147483647 h 980"/>
                <a:gd name="T78" fmla="*/ 2147483647 w 875"/>
                <a:gd name="T79" fmla="*/ 2147483647 h 980"/>
                <a:gd name="T80" fmla="*/ 2147483647 w 875"/>
                <a:gd name="T81" fmla="*/ 2147483647 h 980"/>
                <a:gd name="T82" fmla="*/ 2147483647 w 875"/>
                <a:gd name="T83" fmla="*/ 2147483647 h 980"/>
                <a:gd name="T84" fmla="*/ 2147483647 w 875"/>
                <a:gd name="T85" fmla="*/ 2147483647 h 980"/>
                <a:gd name="T86" fmla="*/ 2147483647 w 875"/>
                <a:gd name="T87" fmla="*/ 2147483647 h 980"/>
                <a:gd name="T88" fmla="*/ 2147483647 w 875"/>
                <a:gd name="T89" fmla="*/ 2147483647 h 980"/>
                <a:gd name="T90" fmla="*/ 2147483647 w 875"/>
                <a:gd name="T91" fmla="*/ 2147483647 h 980"/>
                <a:gd name="T92" fmla="*/ 2147483647 w 875"/>
                <a:gd name="T93" fmla="*/ 2147483647 h 980"/>
                <a:gd name="T94" fmla="*/ 2147483647 w 875"/>
                <a:gd name="T95" fmla="*/ 2147483647 h 980"/>
                <a:gd name="T96" fmla="*/ 2147483647 w 875"/>
                <a:gd name="T97" fmla="*/ 2147483647 h 980"/>
                <a:gd name="T98" fmla="*/ 2147483647 w 875"/>
                <a:gd name="T99" fmla="*/ 2147483647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1" name="Freeform 9"/>
            <p:cNvSpPr>
              <a:spLocks/>
            </p:cNvSpPr>
            <p:nvPr/>
          </p:nvSpPr>
          <p:spPr bwMode="auto">
            <a:xfrm>
              <a:off x="1033053" y="5146235"/>
              <a:ext cx="75469" cy="72339"/>
            </a:xfrm>
            <a:custGeom>
              <a:avLst/>
              <a:gdLst>
                <a:gd name="T0" fmla="*/ 2147483647 w 83"/>
                <a:gd name="T1" fmla="*/ 0 h 75"/>
                <a:gd name="T2" fmla="*/ 2147483647 w 83"/>
                <a:gd name="T3" fmla="*/ 2147483647 h 75"/>
                <a:gd name="T4" fmla="*/ 2147483647 w 83"/>
                <a:gd name="T5" fmla="*/ 2147483647 h 75"/>
                <a:gd name="T6" fmla="*/ 0 w 83"/>
                <a:gd name="T7" fmla="*/ 2147483647 h 75"/>
                <a:gd name="T8" fmla="*/ 2147483647 w 83"/>
                <a:gd name="T9" fmla="*/ 2147483647 h 75"/>
                <a:gd name="T10" fmla="*/ 2147483647 w 83"/>
                <a:gd name="T11" fmla="*/ 2147483647 h 75"/>
                <a:gd name="T12" fmla="*/ 2147483647 w 83"/>
                <a:gd name="T13" fmla="*/ 2147483647 h 75"/>
                <a:gd name="T14" fmla="*/ 2147483647 w 83"/>
                <a:gd name="T15" fmla="*/ 2147483647 h 75"/>
                <a:gd name="T16" fmla="*/ 2147483647 w 83"/>
                <a:gd name="T17" fmla="*/ 2147483647 h 75"/>
                <a:gd name="T18" fmla="*/ 2147483647 w 83"/>
                <a:gd name="T19" fmla="*/ 2147483647 h 75"/>
                <a:gd name="T20" fmla="*/ 214748364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2" name="Freeform 10"/>
            <p:cNvSpPr>
              <a:spLocks/>
            </p:cNvSpPr>
            <p:nvPr/>
          </p:nvSpPr>
          <p:spPr bwMode="auto">
            <a:xfrm>
              <a:off x="1149349" y="5151800"/>
              <a:ext cx="24744" cy="36170"/>
            </a:xfrm>
            <a:custGeom>
              <a:avLst/>
              <a:gdLst>
                <a:gd name="T0" fmla="*/ 2147483647 w 28"/>
                <a:gd name="T1" fmla="*/ 0 h 38"/>
                <a:gd name="T2" fmla="*/ 0 w 28"/>
                <a:gd name="T3" fmla="*/ 2147483647 h 38"/>
                <a:gd name="T4" fmla="*/ 2147483647 w 28"/>
                <a:gd name="T5" fmla="*/ 2147483647 h 38"/>
                <a:gd name="T6" fmla="*/ 2147483647 w 28"/>
                <a:gd name="T7" fmla="*/ 2147483647 h 38"/>
                <a:gd name="T8" fmla="*/ 2147483647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93" name="Freeform 11"/>
            <p:cNvSpPr>
              <a:spLocks/>
            </p:cNvSpPr>
            <p:nvPr/>
          </p:nvSpPr>
          <p:spPr bwMode="auto">
            <a:xfrm>
              <a:off x="1453700" y="5118412"/>
              <a:ext cx="123720" cy="232320"/>
            </a:xfrm>
            <a:custGeom>
              <a:avLst/>
              <a:gdLst>
                <a:gd name="T0" fmla="*/ 2147483647 w 135"/>
                <a:gd name="T1" fmla="*/ 0 h 251"/>
                <a:gd name="T2" fmla="*/ 2147483647 w 135"/>
                <a:gd name="T3" fmla="*/ 2147483647 h 251"/>
                <a:gd name="T4" fmla="*/ 2147483647 w 135"/>
                <a:gd name="T5" fmla="*/ 2147483647 h 251"/>
                <a:gd name="T6" fmla="*/ 2147483647 w 135"/>
                <a:gd name="T7" fmla="*/ 2147483647 h 251"/>
                <a:gd name="T8" fmla="*/ 0 w 135"/>
                <a:gd name="T9" fmla="*/ 2147483647 h 251"/>
                <a:gd name="T10" fmla="*/ 2147483647 w 135"/>
                <a:gd name="T11" fmla="*/ 2147483647 h 251"/>
                <a:gd name="T12" fmla="*/ 2147483647 w 135"/>
                <a:gd name="T13" fmla="*/ 2147483647 h 251"/>
                <a:gd name="T14" fmla="*/ 2147483647 w 135"/>
                <a:gd name="T15" fmla="*/ 2147483647 h 251"/>
                <a:gd name="T16" fmla="*/ 2147483647 w 135"/>
                <a:gd name="T17" fmla="*/ 2147483647 h 251"/>
                <a:gd name="T18" fmla="*/ 2147483647 w 135"/>
                <a:gd name="T19" fmla="*/ 2147483647 h 251"/>
                <a:gd name="T20" fmla="*/ 2147483647 w 135"/>
                <a:gd name="T21" fmla="*/ 2147483647 h 251"/>
                <a:gd name="T22" fmla="*/ 2147483647 w 135"/>
                <a:gd name="T23" fmla="*/ 2147483647 h 251"/>
                <a:gd name="T24" fmla="*/ 2147483647 w 135"/>
                <a:gd name="T25" fmla="*/ 2147483647 h 251"/>
                <a:gd name="T26" fmla="*/ 2147483647 w 135"/>
                <a:gd name="T27" fmla="*/ 2147483647 h 251"/>
                <a:gd name="T28" fmla="*/ 2147483647 w 135"/>
                <a:gd name="T29" fmla="*/ 2147483647 h 251"/>
                <a:gd name="T30" fmla="*/ 2147483647 w 135"/>
                <a:gd name="T31" fmla="*/ 2147483647 h 251"/>
                <a:gd name="T32" fmla="*/ 2147483647 w 135"/>
                <a:gd name="T33" fmla="*/ 2147483647 h 251"/>
                <a:gd name="T34" fmla="*/ 2147483647 w 135"/>
                <a:gd name="T35" fmla="*/ 2147483647 h 251"/>
                <a:gd name="T36" fmla="*/ 2147483647 w 135"/>
                <a:gd name="T37" fmla="*/ 2147483647 h 251"/>
                <a:gd name="T38" fmla="*/ 2147483647 w 135"/>
                <a:gd name="T39" fmla="*/ 2147483647 h 251"/>
                <a:gd name="T40" fmla="*/ 2147483647 w 135"/>
                <a:gd name="T41" fmla="*/ 2147483647 h 251"/>
                <a:gd name="T42" fmla="*/ 2147483647 w 135"/>
                <a:gd name="T43" fmla="*/ 2147483647 h 251"/>
                <a:gd name="T44" fmla="*/ 2147483647 w 135"/>
                <a:gd name="T45" fmla="*/ 2147483647 h 251"/>
                <a:gd name="T46" fmla="*/ 2147483647 w 135"/>
                <a:gd name="T47" fmla="*/ 2147483647 h 251"/>
                <a:gd name="T48" fmla="*/ 2147483647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4" name="Freeform 12"/>
            <p:cNvSpPr>
              <a:spLocks/>
            </p:cNvSpPr>
            <p:nvPr/>
          </p:nvSpPr>
          <p:spPr bwMode="auto">
            <a:xfrm>
              <a:off x="1509373" y="4932000"/>
              <a:ext cx="70520" cy="148852"/>
            </a:xfrm>
            <a:custGeom>
              <a:avLst/>
              <a:gdLst>
                <a:gd name="T0" fmla="*/ 2147483647 w 78"/>
                <a:gd name="T1" fmla="*/ 0 h 159"/>
                <a:gd name="T2" fmla="*/ 2147483647 w 78"/>
                <a:gd name="T3" fmla="*/ 2147483647 h 159"/>
                <a:gd name="T4" fmla="*/ 2147483647 w 78"/>
                <a:gd name="T5" fmla="*/ 2147483647 h 159"/>
                <a:gd name="T6" fmla="*/ 0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5" name="Freeform 13"/>
            <p:cNvSpPr>
              <a:spLocks/>
            </p:cNvSpPr>
            <p:nvPr/>
          </p:nvSpPr>
          <p:spPr bwMode="auto">
            <a:xfrm>
              <a:off x="939026" y="5218574"/>
              <a:ext cx="32167" cy="25040"/>
            </a:xfrm>
            <a:custGeom>
              <a:avLst/>
              <a:gdLst>
                <a:gd name="T0" fmla="*/ 2147483647 w 36"/>
                <a:gd name="T1" fmla="*/ 0 h 27"/>
                <a:gd name="T2" fmla="*/ 2147483647 w 36"/>
                <a:gd name="T3" fmla="*/ 0 h 27"/>
                <a:gd name="T4" fmla="*/ 0 w 36"/>
                <a:gd name="T5" fmla="*/ 2147483647 h 27"/>
                <a:gd name="T6" fmla="*/ 2147483647 w 36"/>
                <a:gd name="T7" fmla="*/ 2147483647 h 27"/>
                <a:gd name="T8" fmla="*/ 2147483647 w 36"/>
                <a:gd name="T9" fmla="*/ 2147483647 h 27"/>
                <a:gd name="T10" fmla="*/ 2147483647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6" name="Freeform 14"/>
            <p:cNvSpPr>
              <a:spLocks/>
            </p:cNvSpPr>
            <p:nvPr/>
          </p:nvSpPr>
          <p:spPr bwMode="auto">
            <a:xfrm>
              <a:off x="1739492" y="5485673"/>
              <a:ext cx="222695" cy="164154"/>
            </a:xfrm>
            <a:custGeom>
              <a:avLst/>
              <a:gdLst>
                <a:gd name="T0" fmla="*/ 2147483647 w 247"/>
                <a:gd name="T1" fmla="*/ 0 h 177"/>
                <a:gd name="T2" fmla="*/ 2147483647 w 247"/>
                <a:gd name="T3" fmla="*/ 2147483647 h 177"/>
                <a:gd name="T4" fmla="*/ 2147483647 w 247"/>
                <a:gd name="T5" fmla="*/ 2147483647 h 177"/>
                <a:gd name="T6" fmla="*/ 2147483647 w 247"/>
                <a:gd name="T7" fmla="*/ 2147483647 h 177"/>
                <a:gd name="T8" fmla="*/ 2147483647 w 247"/>
                <a:gd name="T9" fmla="*/ 2147483647 h 177"/>
                <a:gd name="T10" fmla="*/ 2147483647 w 247"/>
                <a:gd name="T11" fmla="*/ 2147483647 h 177"/>
                <a:gd name="T12" fmla="*/ 2147483647 w 247"/>
                <a:gd name="T13" fmla="*/ 2147483647 h 177"/>
                <a:gd name="T14" fmla="*/ 2147483647 w 247"/>
                <a:gd name="T15" fmla="*/ 2147483647 h 177"/>
                <a:gd name="T16" fmla="*/ 2147483647 w 247"/>
                <a:gd name="T17" fmla="*/ 2147483647 h 177"/>
                <a:gd name="T18" fmla="*/ 2147483647 w 247"/>
                <a:gd name="T19" fmla="*/ 2147483647 h 177"/>
                <a:gd name="T20" fmla="*/ 2147483647 w 247"/>
                <a:gd name="T21" fmla="*/ 2147483647 h 177"/>
                <a:gd name="T22" fmla="*/ 2147483647 w 247"/>
                <a:gd name="T23" fmla="*/ 2147483647 h 177"/>
                <a:gd name="T24" fmla="*/ 2147483647 w 247"/>
                <a:gd name="T25" fmla="*/ 2147483647 h 177"/>
                <a:gd name="T26" fmla="*/ 2147483647 w 247"/>
                <a:gd name="T27" fmla="*/ 2147483647 h 177"/>
                <a:gd name="T28" fmla="*/ 2147483647 w 247"/>
                <a:gd name="T29" fmla="*/ 2147483647 h 177"/>
                <a:gd name="T30" fmla="*/ 2147483647 w 247"/>
                <a:gd name="T31" fmla="*/ 2147483647 h 177"/>
                <a:gd name="T32" fmla="*/ 2147483647 w 247"/>
                <a:gd name="T33" fmla="*/ 2147483647 h 177"/>
                <a:gd name="T34" fmla="*/ 2147483647 w 247"/>
                <a:gd name="T35" fmla="*/ 2147483647 h 177"/>
                <a:gd name="T36" fmla="*/ 2147483647 w 247"/>
                <a:gd name="T37" fmla="*/ 2147483647 h 177"/>
                <a:gd name="T38" fmla="*/ 0 w 247"/>
                <a:gd name="T39" fmla="*/ 2147483647 h 177"/>
                <a:gd name="T40" fmla="*/ 0 w 247"/>
                <a:gd name="T41" fmla="*/ 2147483647 h 177"/>
                <a:gd name="T42" fmla="*/ 2147483647 w 247"/>
                <a:gd name="T43" fmla="*/ 2147483647 h 177"/>
                <a:gd name="T44" fmla="*/ 2147483647 w 247"/>
                <a:gd name="T45" fmla="*/ 2147483647 h 177"/>
                <a:gd name="T46" fmla="*/ 2147483647 w 247"/>
                <a:gd name="T47" fmla="*/ 2147483647 h 177"/>
                <a:gd name="T48" fmla="*/ 2147483647 w 247"/>
                <a:gd name="T49" fmla="*/ 2147483647 h 177"/>
                <a:gd name="T50" fmla="*/ 2147483647 w 247"/>
                <a:gd name="T51" fmla="*/ 2147483647 h 177"/>
                <a:gd name="T52" fmla="*/ 2147483647 w 247"/>
                <a:gd name="T53" fmla="*/ 2147483647 h 177"/>
                <a:gd name="T54" fmla="*/ 2147483647 w 247"/>
                <a:gd name="T55" fmla="*/ 2147483647 h 177"/>
                <a:gd name="T56" fmla="*/ 2147483647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7" name="Freeform 15"/>
            <p:cNvSpPr>
              <a:spLocks/>
            </p:cNvSpPr>
            <p:nvPr/>
          </p:nvSpPr>
          <p:spPr bwMode="auto">
            <a:xfrm>
              <a:off x="1428956" y="4514658"/>
              <a:ext cx="762113" cy="1016922"/>
            </a:xfrm>
            <a:custGeom>
              <a:avLst/>
              <a:gdLst>
                <a:gd name="T0" fmla="*/ 2147483647 w 844"/>
                <a:gd name="T1" fmla="*/ 2147483647 h 1089"/>
                <a:gd name="T2" fmla="*/ 2147483647 w 844"/>
                <a:gd name="T3" fmla="*/ 2147483647 h 1089"/>
                <a:gd name="T4" fmla="*/ 2147483647 w 844"/>
                <a:gd name="T5" fmla="*/ 2147483647 h 1089"/>
                <a:gd name="T6" fmla="*/ 2147483647 w 844"/>
                <a:gd name="T7" fmla="*/ 2147483647 h 1089"/>
                <a:gd name="T8" fmla="*/ 2147483647 w 844"/>
                <a:gd name="T9" fmla="*/ 2147483647 h 1089"/>
                <a:gd name="T10" fmla="*/ 2147483647 w 844"/>
                <a:gd name="T11" fmla="*/ 2147483647 h 1089"/>
                <a:gd name="T12" fmla="*/ 2147483647 w 844"/>
                <a:gd name="T13" fmla="*/ 2147483647 h 1089"/>
                <a:gd name="T14" fmla="*/ 2147483647 w 844"/>
                <a:gd name="T15" fmla="*/ 2147483647 h 1089"/>
                <a:gd name="T16" fmla="*/ 2147483647 w 844"/>
                <a:gd name="T17" fmla="*/ 2147483647 h 1089"/>
                <a:gd name="T18" fmla="*/ 2147483647 w 844"/>
                <a:gd name="T19" fmla="*/ 2147483647 h 1089"/>
                <a:gd name="T20" fmla="*/ 2147483647 w 844"/>
                <a:gd name="T21" fmla="*/ 2147483647 h 1089"/>
                <a:gd name="T22" fmla="*/ 2147483647 w 844"/>
                <a:gd name="T23" fmla="*/ 2147483647 h 1089"/>
                <a:gd name="T24" fmla="*/ 2147483647 w 844"/>
                <a:gd name="T25" fmla="*/ 2147483647 h 1089"/>
                <a:gd name="T26" fmla="*/ 2147483647 w 844"/>
                <a:gd name="T27" fmla="*/ 2147483647 h 1089"/>
                <a:gd name="T28" fmla="*/ 2147483647 w 844"/>
                <a:gd name="T29" fmla="*/ 2147483647 h 1089"/>
                <a:gd name="T30" fmla="*/ 2147483647 w 844"/>
                <a:gd name="T31" fmla="*/ 2147483647 h 1089"/>
                <a:gd name="T32" fmla="*/ 2147483647 w 844"/>
                <a:gd name="T33" fmla="*/ 2147483647 h 1089"/>
                <a:gd name="T34" fmla="*/ 2147483647 w 844"/>
                <a:gd name="T35" fmla="*/ 2147483647 h 1089"/>
                <a:gd name="T36" fmla="*/ 2147483647 w 844"/>
                <a:gd name="T37" fmla="*/ 2147483647 h 1089"/>
                <a:gd name="T38" fmla="*/ 2147483647 w 844"/>
                <a:gd name="T39" fmla="*/ 2147483647 h 1089"/>
                <a:gd name="T40" fmla="*/ 2147483647 w 844"/>
                <a:gd name="T41" fmla="*/ 2147483647 h 1089"/>
                <a:gd name="T42" fmla="*/ 2147483647 w 844"/>
                <a:gd name="T43" fmla="*/ 2147483647 h 1089"/>
                <a:gd name="T44" fmla="*/ 2147483647 w 844"/>
                <a:gd name="T45" fmla="*/ 2147483647 h 1089"/>
                <a:gd name="T46" fmla="*/ 2147483647 w 844"/>
                <a:gd name="T47" fmla="*/ 2147483647 h 1089"/>
                <a:gd name="T48" fmla="*/ 2147483647 w 844"/>
                <a:gd name="T49" fmla="*/ 2147483647 h 1089"/>
                <a:gd name="T50" fmla="*/ 2147483647 w 844"/>
                <a:gd name="T51" fmla="*/ 2147483647 h 1089"/>
                <a:gd name="T52" fmla="*/ 2147483647 w 844"/>
                <a:gd name="T53" fmla="*/ 2147483647 h 1089"/>
                <a:gd name="T54" fmla="*/ 2147483647 w 844"/>
                <a:gd name="T55" fmla="*/ 2147483647 h 1089"/>
                <a:gd name="T56" fmla="*/ 2147483647 w 844"/>
                <a:gd name="T57" fmla="*/ 2147483647 h 1089"/>
                <a:gd name="T58" fmla="*/ 2147483647 w 844"/>
                <a:gd name="T59" fmla="*/ 2147483647 h 1089"/>
                <a:gd name="T60" fmla="*/ 2147483647 w 844"/>
                <a:gd name="T61" fmla="*/ 2147483647 h 1089"/>
                <a:gd name="T62" fmla="*/ 0 w 844"/>
                <a:gd name="T63" fmla="*/ 2147483647 h 1089"/>
                <a:gd name="T64" fmla="*/ 2147483647 w 844"/>
                <a:gd name="T65" fmla="*/ 2147483647 h 1089"/>
                <a:gd name="T66" fmla="*/ 2147483647 w 844"/>
                <a:gd name="T67" fmla="*/ 2147483647 h 1089"/>
                <a:gd name="T68" fmla="*/ 2147483647 w 844"/>
                <a:gd name="T69" fmla="*/ 2147483647 h 1089"/>
                <a:gd name="T70" fmla="*/ 2147483647 w 844"/>
                <a:gd name="T71" fmla="*/ 2147483647 h 1089"/>
                <a:gd name="T72" fmla="*/ 2147483647 w 844"/>
                <a:gd name="T73" fmla="*/ 2147483647 h 1089"/>
                <a:gd name="T74" fmla="*/ 2147483647 w 844"/>
                <a:gd name="T75" fmla="*/ 2147483647 h 1089"/>
                <a:gd name="T76" fmla="*/ 2147483647 w 844"/>
                <a:gd name="T77" fmla="*/ 2147483647 h 1089"/>
                <a:gd name="T78" fmla="*/ 2147483647 w 844"/>
                <a:gd name="T79" fmla="*/ 2147483647 h 1089"/>
                <a:gd name="T80" fmla="*/ 2147483647 w 844"/>
                <a:gd name="T81" fmla="*/ 2147483647 h 1089"/>
                <a:gd name="T82" fmla="*/ 2147483647 w 844"/>
                <a:gd name="T83" fmla="*/ 2147483647 h 1089"/>
                <a:gd name="T84" fmla="*/ 2147483647 w 844"/>
                <a:gd name="T85" fmla="*/ 2147483647 h 1089"/>
                <a:gd name="T86" fmla="*/ 2147483647 w 844"/>
                <a:gd name="T87" fmla="*/ 2147483647 h 1089"/>
                <a:gd name="T88" fmla="*/ 2147483647 w 844"/>
                <a:gd name="T89" fmla="*/ 2147483647 h 1089"/>
                <a:gd name="T90" fmla="*/ 2147483647 w 844"/>
                <a:gd name="T91" fmla="*/ 214748364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8" name="Freeform 16"/>
            <p:cNvSpPr>
              <a:spLocks/>
            </p:cNvSpPr>
            <p:nvPr/>
          </p:nvSpPr>
          <p:spPr bwMode="auto">
            <a:xfrm>
              <a:off x="1472258" y="3624330"/>
              <a:ext cx="535706" cy="837465"/>
            </a:xfrm>
            <a:custGeom>
              <a:avLst/>
              <a:gdLst>
                <a:gd name="T0" fmla="*/ 2147483647 w 590"/>
                <a:gd name="T1" fmla="*/ 2147483647 h 898"/>
                <a:gd name="T2" fmla="*/ 2147483647 w 590"/>
                <a:gd name="T3" fmla="*/ 2147483647 h 898"/>
                <a:gd name="T4" fmla="*/ 2147483647 w 590"/>
                <a:gd name="T5" fmla="*/ 2147483647 h 898"/>
                <a:gd name="T6" fmla="*/ 2147483647 w 590"/>
                <a:gd name="T7" fmla="*/ 2147483647 h 898"/>
                <a:gd name="T8" fmla="*/ 2147483647 w 590"/>
                <a:gd name="T9" fmla="*/ 2147483647 h 898"/>
                <a:gd name="T10" fmla="*/ 2147483647 w 590"/>
                <a:gd name="T11" fmla="*/ 2147483647 h 898"/>
                <a:gd name="T12" fmla="*/ 2147483647 w 590"/>
                <a:gd name="T13" fmla="*/ 2147483647 h 898"/>
                <a:gd name="T14" fmla="*/ 2147483647 w 590"/>
                <a:gd name="T15" fmla="*/ 2147483647 h 898"/>
                <a:gd name="T16" fmla="*/ 2147483647 w 590"/>
                <a:gd name="T17" fmla="*/ 2147483647 h 898"/>
                <a:gd name="T18" fmla="*/ 2147483647 w 590"/>
                <a:gd name="T19" fmla="*/ 2147483647 h 898"/>
                <a:gd name="T20" fmla="*/ 2147483647 w 590"/>
                <a:gd name="T21" fmla="*/ 2147483647 h 898"/>
                <a:gd name="T22" fmla="*/ 2147483647 w 590"/>
                <a:gd name="T23" fmla="*/ 2147483647 h 898"/>
                <a:gd name="T24" fmla="*/ 2147483647 w 590"/>
                <a:gd name="T25" fmla="*/ 2147483647 h 898"/>
                <a:gd name="T26" fmla="*/ 2147483647 w 590"/>
                <a:gd name="T27" fmla="*/ 2147483647 h 898"/>
                <a:gd name="T28" fmla="*/ 2147483647 w 590"/>
                <a:gd name="T29" fmla="*/ 2147483647 h 898"/>
                <a:gd name="T30" fmla="*/ 2147483647 w 590"/>
                <a:gd name="T31" fmla="*/ 2147483647 h 898"/>
                <a:gd name="T32" fmla="*/ 2147483647 w 590"/>
                <a:gd name="T33" fmla="*/ 2147483647 h 898"/>
                <a:gd name="T34" fmla="*/ 0 w 590"/>
                <a:gd name="T35" fmla="*/ 2147483647 h 898"/>
                <a:gd name="T36" fmla="*/ 2147483647 w 590"/>
                <a:gd name="T37" fmla="*/ 2147483647 h 898"/>
                <a:gd name="T38" fmla="*/ 2147483647 w 590"/>
                <a:gd name="T39" fmla="*/ 2147483647 h 898"/>
                <a:gd name="T40" fmla="*/ 2147483647 w 590"/>
                <a:gd name="T41" fmla="*/ 2147483647 h 898"/>
                <a:gd name="T42" fmla="*/ 2147483647 w 590"/>
                <a:gd name="T43" fmla="*/ 2147483647 h 898"/>
                <a:gd name="T44" fmla="*/ 2147483647 w 590"/>
                <a:gd name="T45" fmla="*/ 2147483647 h 898"/>
                <a:gd name="T46" fmla="*/ 2147483647 w 590"/>
                <a:gd name="T47" fmla="*/ 2147483647 h 898"/>
                <a:gd name="T48" fmla="*/ 2147483647 w 590"/>
                <a:gd name="T49" fmla="*/ 2147483647 h 898"/>
                <a:gd name="T50" fmla="*/ 2147483647 w 590"/>
                <a:gd name="T51" fmla="*/ 2147483647 h 898"/>
                <a:gd name="T52" fmla="*/ 2147483647 w 590"/>
                <a:gd name="T53" fmla="*/ 2147483647 h 898"/>
                <a:gd name="T54" fmla="*/ 2147483647 w 590"/>
                <a:gd name="T55" fmla="*/ 2147483647 h 898"/>
                <a:gd name="T56" fmla="*/ 2147483647 w 590"/>
                <a:gd name="T57" fmla="*/ 2147483647 h 898"/>
                <a:gd name="T58" fmla="*/ 2147483647 w 590"/>
                <a:gd name="T59" fmla="*/ 2147483647 h 898"/>
                <a:gd name="T60" fmla="*/ 2147483647 w 590"/>
                <a:gd name="T61" fmla="*/ 2147483647 h 898"/>
                <a:gd name="T62" fmla="*/ 2147483647 w 590"/>
                <a:gd name="T63" fmla="*/ 2147483647 h 898"/>
                <a:gd name="T64" fmla="*/ 2147483647 w 590"/>
                <a:gd name="T65" fmla="*/ 2147483647 h 898"/>
                <a:gd name="T66" fmla="*/ 2147483647 w 590"/>
                <a:gd name="T67" fmla="*/ 2147483647 h 898"/>
                <a:gd name="T68" fmla="*/ 2147483647 w 590"/>
                <a:gd name="T69" fmla="*/ 2147483647 h 898"/>
                <a:gd name="T70" fmla="*/ 2147483647 w 590"/>
                <a:gd name="T71" fmla="*/ 2147483647 h 898"/>
                <a:gd name="T72" fmla="*/ 2147483647 w 590"/>
                <a:gd name="T73" fmla="*/ 2147483647 h 898"/>
                <a:gd name="T74" fmla="*/ 2147483647 w 590"/>
                <a:gd name="T75" fmla="*/ 2147483647 h 898"/>
                <a:gd name="T76" fmla="*/ 2147483647 w 590"/>
                <a:gd name="T77" fmla="*/ 2147483647 h 898"/>
                <a:gd name="T78" fmla="*/ 2147483647 w 590"/>
                <a:gd name="T79" fmla="*/ 2147483647 h 898"/>
                <a:gd name="T80" fmla="*/ 2147483647 w 590"/>
                <a:gd name="T81" fmla="*/ 2147483647 h 898"/>
                <a:gd name="T82" fmla="*/ 2147483647 w 590"/>
                <a:gd name="T83" fmla="*/ 2147483647 h 898"/>
                <a:gd name="T84" fmla="*/ 2147483647 w 590"/>
                <a:gd name="T85" fmla="*/ 2147483647 h 898"/>
                <a:gd name="T86" fmla="*/ 2147483647 w 590"/>
                <a:gd name="T87" fmla="*/ 2147483647 h 898"/>
                <a:gd name="T88" fmla="*/ 2147483647 w 590"/>
                <a:gd name="T89" fmla="*/ 2147483647 h 898"/>
                <a:gd name="T90" fmla="*/ 2147483647 w 590"/>
                <a:gd name="T91" fmla="*/ 2147483647 h 898"/>
                <a:gd name="T92" fmla="*/ 2147483647 w 590"/>
                <a:gd name="T93" fmla="*/ 2147483647 h 898"/>
                <a:gd name="T94" fmla="*/ 2147483647 w 590"/>
                <a:gd name="T95" fmla="*/ 2147483647 h 898"/>
                <a:gd name="T96" fmla="*/ 2147483647 w 590"/>
                <a:gd name="T97" fmla="*/ 2147483647 h 898"/>
                <a:gd name="T98" fmla="*/ 2147483647 w 590"/>
                <a:gd name="T99" fmla="*/ 2147483647 h 898"/>
                <a:gd name="T100" fmla="*/ 2147483647 w 590"/>
                <a:gd name="T101" fmla="*/ 2147483647 h 898"/>
                <a:gd name="T102" fmla="*/ 2147483647 w 590"/>
                <a:gd name="T103" fmla="*/ 2147483647 h 898"/>
                <a:gd name="T104" fmla="*/ 2147483647 w 590"/>
                <a:gd name="T105" fmla="*/ 214748364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99" name="Freeform 17"/>
            <p:cNvSpPr>
              <a:spLocks/>
            </p:cNvSpPr>
            <p:nvPr/>
          </p:nvSpPr>
          <p:spPr bwMode="auto">
            <a:xfrm>
              <a:off x="1821147" y="4101490"/>
              <a:ext cx="419409" cy="271272"/>
            </a:xfrm>
            <a:custGeom>
              <a:avLst/>
              <a:gdLst>
                <a:gd name="T0" fmla="*/ 2147483647 w 461"/>
                <a:gd name="T1" fmla="*/ 2147483647 h 290"/>
                <a:gd name="T2" fmla="*/ 2147483647 w 461"/>
                <a:gd name="T3" fmla="*/ 2147483647 h 290"/>
                <a:gd name="T4" fmla="*/ 2147483647 w 461"/>
                <a:gd name="T5" fmla="*/ 2147483647 h 290"/>
                <a:gd name="T6" fmla="*/ 2147483647 w 461"/>
                <a:gd name="T7" fmla="*/ 2147483647 h 290"/>
                <a:gd name="T8" fmla="*/ 2147483647 w 461"/>
                <a:gd name="T9" fmla="*/ 2147483647 h 290"/>
                <a:gd name="T10" fmla="*/ 2147483647 w 461"/>
                <a:gd name="T11" fmla="*/ 2147483647 h 290"/>
                <a:gd name="T12" fmla="*/ 2147483647 w 461"/>
                <a:gd name="T13" fmla="*/ 2147483647 h 290"/>
                <a:gd name="T14" fmla="*/ 2147483647 w 461"/>
                <a:gd name="T15" fmla="*/ 2147483647 h 290"/>
                <a:gd name="T16" fmla="*/ 0 w 461"/>
                <a:gd name="T17" fmla="*/ 2147483647 h 290"/>
                <a:gd name="T18" fmla="*/ 2147483647 w 461"/>
                <a:gd name="T19" fmla="*/ 2147483647 h 290"/>
                <a:gd name="T20" fmla="*/ 2147483647 w 461"/>
                <a:gd name="T21" fmla="*/ 2147483647 h 290"/>
                <a:gd name="T22" fmla="*/ 2147483647 w 461"/>
                <a:gd name="T23" fmla="*/ 2147483647 h 290"/>
                <a:gd name="T24" fmla="*/ 2147483647 w 461"/>
                <a:gd name="T25" fmla="*/ 2147483647 h 290"/>
                <a:gd name="T26" fmla="*/ 2147483647 w 461"/>
                <a:gd name="T27" fmla="*/ 0 h 290"/>
                <a:gd name="T28" fmla="*/ 2147483647 w 461"/>
                <a:gd name="T29" fmla="*/ 2147483647 h 290"/>
                <a:gd name="T30" fmla="*/ 2147483647 w 461"/>
                <a:gd name="T31" fmla="*/ 2147483647 h 290"/>
                <a:gd name="T32" fmla="*/ 2147483647 w 461"/>
                <a:gd name="T33" fmla="*/ 2147483647 h 290"/>
                <a:gd name="T34" fmla="*/ 2147483647 w 461"/>
                <a:gd name="T35" fmla="*/ 2147483647 h 290"/>
                <a:gd name="T36" fmla="*/ 2147483647 w 461"/>
                <a:gd name="T37" fmla="*/ 2147483647 h 290"/>
                <a:gd name="T38" fmla="*/ 2147483647 w 461"/>
                <a:gd name="T39" fmla="*/ 2147483647 h 290"/>
                <a:gd name="T40" fmla="*/ 2147483647 w 461"/>
                <a:gd name="T41" fmla="*/ 2147483647 h 290"/>
                <a:gd name="T42" fmla="*/ 2147483647 w 461"/>
                <a:gd name="T43" fmla="*/ 2147483647 h 290"/>
                <a:gd name="T44" fmla="*/ 2147483647 w 461"/>
                <a:gd name="T45" fmla="*/ 2147483647 h 290"/>
                <a:gd name="T46" fmla="*/ 2147483647 w 461"/>
                <a:gd name="T47" fmla="*/ 2147483647 h 290"/>
                <a:gd name="T48" fmla="*/ 2147483647 w 461"/>
                <a:gd name="T49" fmla="*/ 2147483647 h 290"/>
                <a:gd name="T50" fmla="*/ 2147483647 w 461"/>
                <a:gd name="T51" fmla="*/ 2147483647 h 290"/>
                <a:gd name="T52" fmla="*/ 2147483647 w 461"/>
                <a:gd name="T53" fmla="*/ 2147483647 h 290"/>
                <a:gd name="T54" fmla="*/ 2147483647 w 461"/>
                <a:gd name="T55" fmla="*/ 2147483647 h 290"/>
                <a:gd name="T56" fmla="*/ 2147483647 w 461"/>
                <a:gd name="T57" fmla="*/ 2147483647 h 290"/>
                <a:gd name="T58" fmla="*/ 2147483647 w 461"/>
                <a:gd name="T59" fmla="*/ 2147483647 h 290"/>
                <a:gd name="T60" fmla="*/ 2147483647 w 461"/>
                <a:gd name="T61" fmla="*/ 2147483647 h 290"/>
                <a:gd name="T62" fmla="*/ 2147483647 w 461"/>
                <a:gd name="T63" fmla="*/ 2147483647 h 290"/>
                <a:gd name="T64" fmla="*/ 2147483647 w 461"/>
                <a:gd name="T65" fmla="*/ 2147483647 h 290"/>
                <a:gd name="T66" fmla="*/ 2147483647 w 461"/>
                <a:gd name="T67" fmla="*/ 2147483647 h 290"/>
                <a:gd name="T68" fmla="*/ 2147483647 w 461"/>
                <a:gd name="T69" fmla="*/ 2147483647 h 290"/>
                <a:gd name="T70" fmla="*/ 2147483647 w 461"/>
                <a:gd name="T71" fmla="*/ 2147483647 h 290"/>
                <a:gd name="T72" fmla="*/ 2147483647 w 461"/>
                <a:gd name="T73" fmla="*/ 2147483647 h 290"/>
                <a:gd name="T74" fmla="*/ 2147483647 w 461"/>
                <a:gd name="T75" fmla="*/ 2147483647 h 290"/>
                <a:gd name="T76" fmla="*/ 2147483647 w 461"/>
                <a:gd name="T77" fmla="*/ 2147483647 h 290"/>
                <a:gd name="T78" fmla="*/ 2147483647 w 461"/>
                <a:gd name="T79" fmla="*/ 2147483647 h 290"/>
                <a:gd name="T80" fmla="*/ 2147483647 w 461"/>
                <a:gd name="T81" fmla="*/ 2147483647 h 290"/>
                <a:gd name="T82" fmla="*/ 2147483647 w 461"/>
                <a:gd name="T83" fmla="*/ 2147483647 h 290"/>
                <a:gd name="T84" fmla="*/ 2147483647 w 461"/>
                <a:gd name="T85" fmla="*/ 2147483647 h 290"/>
                <a:gd name="T86" fmla="*/ 2147483647 w 461"/>
                <a:gd name="T87" fmla="*/ 2147483647 h 290"/>
                <a:gd name="T88" fmla="*/ 2147483647 w 461"/>
                <a:gd name="T89" fmla="*/ 2147483647 h 290"/>
                <a:gd name="T90" fmla="*/ 2147483647 w 461"/>
                <a:gd name="T91" fmla="*/ 2147483647 h 290"/>
                <a:gd name="T92" fmla="*/ 2147483647 w 461"/>
                <a:gd name="T93" fmla="*/ 2147483647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00" name="Freeform 18"/>
            <p:cNvSpPr>
              <a:spLocks/>
            </p:cNvSpPr>
            <p:nvPr/>
          </p:nvSpPr>
          <p:spPr bwMode="auto">
            <a:xfrm>
              <a:off x="1286678" y="3931771"/>
              <a:ext cx="215272" cy="228147"/>
            </a:xfrm>
            <a:custGeom>
              <a:avLst/>
              <a:gdLst>
                <a:gd name="T0" fmla="*/ 0 w 238"/>
                <a:gd name="T1" fmla="*/ 2147483647 h 243"/>
                <a:gd name="T2" fmla="*/ 2147483647 w 238"/>
                <a:gd name="T3" fmla="*/ 2147483647 h 243"/>
                <a:gd name="T4" fmla="*/ 2147483647 w 238"/>
                <a:gd name="T5" fmla="*/ 2147483647 h 243"/>
                <a:gd name="T6" fmla="*/ 2147483647 w 238"/>
                <a:gd name="T7" fmla="*/ 0 h 243"/>
                <a:gd name="T8" fmla="*/ 2147483647 w 238"/>
                <a:gd name="T9" fmla="*/ 2147483647 h 243"/>
                <a:gd name="T10" fmla="*/ 2147483647 w 238"/>
                <a:gd name="T11" fmla="*/ 2147483647 h 243"/>
                <a:gd name="T12" fmla="*/ 2147483647 w 238"/>
                <a:gd name="T13" fmla="*/ 2147483647 h 243"/>
                <a:gd name="T14" fmla="*/ 2147483647 w 238"/>
                <a:gd name="T15" fmla="*/ 2147483647 h 243"/>
                <a:gd name="T16" fmla="*/ 2147483647 w 238"/>
                <a:gd name="T17" fmla="*/ 2147483647 h 243"/>
                <a:gd name="T18" fmla="*/ 2147483647 w 238"/>
                <a:gd name="T19" fmla="*/ 2147483647 h 243"/>
                <a:gd name="T20" fmla="*/ 2147483647 w 238"/>
                <a:gd name="T21" fmla="*/ 2147483647 h 243"/>
                <a:gd name="T22" fmla="*/ 2147483647 w 238"/>
                <a:gd name="T23" fmla="*/ 2147483647 h 243"/>
                <a:gd name="T24" fmla="*/ 2147483647 w 238"/>
                <a:gd name="T25" fmla="*/ 2147483647 h 243"/>
                <a:gd name="T26" fmla="*/ 2147483647 w 238"/>
                <a:gd name="T27" fmla="*/ 2147483647 h 243"/>
                <a:gd name="T28" fmla="*/ 2147483647 w 238"/>
                <a:gd name="T29" fmla="*/ 2147483647 h 243"/>
                <a:gd name="T30" fmla="*/ 2147483647 w 238"/>
                <a:gd name="T31" fmla="*/ 2147483647 h 243"/>
                <a:gd name="T32" fmla="*/ 2147483647 w 238"/>
                <a:gd name="T33" fmla="*/ 2147483647 h 243"/>
                <a:gd name="T34" fmla="*/ 2147483647 w 238"/>
                <a:gd name="T35" fmla="*/ 2147483647 h 243"/>
                <a:gd name="T36" fmla="*/ 2147483647 w 238"/>
                <a:gd name="T37" fmla="*/ 2147483647 h 243"/>
                <a:gd name="T38" fmla="*/ 2147483647 w 238"/>
                <a:gd name="T39" fmla="*/ 2147483647 h 243"/>
                <a:gd name="T40" fmla="*/ 2147483647 w 238"/>
                <a:gd name="T41" fmla="*/ 2147483647 h 243"/>
                <a:gd name="T42" fmla="*/ 2147483647 w 238"/>
                <a:gd name="T43" fmla="*/ 2147483647 h 243"/>
                <a:gd name="T44" fmla="*/ 2147483647 w 238"/>
                <a:gd name="T45" fmla="*/ 2147483647 h 243"/>
                <a:gd name="T46" fmla="*/ 2147483647 w 238"/>
                <a:gd name="T47" fmla="*/ 2147483647 h 243"/>
                <a:gd name="T48" fmla="*/ 2147483647 w 238"/>
                <a:gd name="T49" fmla="*/ 2147483647 h 243"/>
                <a:gd name="T50" fmla="*/ 2147483647 w 238"/>
                <a:gd name="T51" fmla="*/ 2147483647 h 243"/>
                <a:gd name="T52" fmla="*/ 2147483647 w 238"/>
                <a:gd name="T53" fmla="*/ 2147483647 h 243"/>
                <a:gd name="T54" fmla="*/ 2147483647 w 238"/>
                <a:gd name="T55" fmla="*/ 2147483647 h 243"/>
                <a:gd name="T56" fmla="*/ 2147483647 w 238"/>
                <a:gd name="T57" fmla="*/ 2147483647 h 243"/>
                <a:gd name="T58" fmla="*/ 2147483647 w 238"/>
                <a:gd name="T59" fmla="*/ 2147483647 h 243"/>
                <a:gd name="T60" fmla="*/ 2147483647 w 238"/>
                <a:gd name="T61" fmla="*/ 2147483647 h 243"/>
                <a:gd name="T62" fmla="*/ 2147483647 w 238"/>
                <a:gd name="T63" fmla="*/ 2147483647 h 243"/>
                <a:gd name="T64" fmla="*/ 2147483647 w 238"/>
                <a:gd name="T65" fmla="*/ 2147483647 h 243"/>
                <a:gd name="T66" fmla="*/ 2147483647 w 238"/>
                <a:gd name="T67" fmla="*/ 2147483647 h 243"/>
                <a:gd name="T68" fmla="*/ 2147483647 w 238"/>
                <a:gd name="T69" fmla="*/ 2147483647 h 243"/>
                <a:gd name="T70" fmla="*/ 2147483647 w 238"/>
                <a:gd name="T71" fmla="*/ 2147483647 h 243"/>
                <a:gd name="T72" fmla="*/ 2147483647 w 238"/>
                <a:gd name="T73" fmla="*/ 2147483647 h 243"/>
                <a:gd name="T74" fmla="*/ 2147483647 w 238"/>
                <a:gd name="T75" fmla="*/ 2147483647 h 243"/>
                <a:gd name="T76" fmla="*/ 2147483647 w 238"/>
                <a:gd name="T77" fmla="*/ 2147483647 h 243"/>
                <a:gd name="T78" fmla="*/ 0 w 238"/>
                <a:gd name="T79" fmla="*/ 2147483647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01" name="Freeform 19"/>
            <p:cNvSpPr>
              <a:spLocks/>
            </p:cNvSpPr>
            <p:nvPr/>
          </p:nvSpPr>
          <p:spPr bwMode="auto">
            <a:xfrm>
              <a:off x="1360910" y="3767617"/>
              <a:ext cx="223932" cy="276837"/>
            </a:xfrm>
            <a:custGeom>
              <a:avLst/>
              <a:gdLst>
                <a:gd name="T0" fmla="*/ 2147483647 w 247"/>
                <a:gd name="T1" fmla="*/ 2147483647 h 296"/>
                <a:gd name="T2" fmla="*/ 2147483647 w 247"/>
                <a:gd name="T3" fmla="*/ 2147483647 h 296"/>
                <a:gd name="T4" fmla="*/ 2147483647 w 247"/>
                <a:gd name="T5" fmla="*/ 2147483647 h 296"/>
                <a:gd name="T6" fmla="*/ 2147483647 w 247"/>
                <a:gd name="T7" fmla="*/ 2147483647 h 296"/>
                <a:gd name="T8" fmla="*/ 2147483647 w 247"/>
                <a:gd name="T9" fmla="*/ 2147483647 h 296"/>
                <a:gd name="T10" fmla="*/ 2147483647 w 247"/>
                <a:gd name="T11" fmla="*/ 2147483647 h 296"/>
                <a:gd name="T12" fmla="*/ 2147483647 w 247"/>
                <a:gd name="T13" fmla="*/ 2147483647 h 296"/>
                <a:gd name="T14" fmla="*/ 2147483647 w 247"/>
                <a:gd name="T15" fmla="*/ 2147483647 h 296"/>
                <a:gd name="T16" fmla="*/ 2147483647 w 247"/>
                <a:gd name="T17" fmla="*/ 2147483647 h 296"/>
                <a:gd name="T18" fmla="*/ 2147483647 w 247"/>
                <a:gd name="T19" fmla="*/ 2147483647 h 296"/>
                <a:gd name="T20" fmla="*/ 2147483647 w 247"/>
                <a:gd name="T21" fmla="*/ 2147483647 h 296"/>
                <a:gd name="T22" fmla="*/ 2147483647 w 247"/>
                <a:gd name="T23" fmla="*/ 2147483647 h 296"/>
                <a:gd name="T24" fmla="*/ 2147483647 w 247"/>
                <a:gd name="T25" fmla="*/ 2147483647 h 296"/>
                <a:gd name="T26" fmla="*/ 0 w 247"/>
                <a:gd name="T27" fmla="*/ 2147483647 h 296"/>
                <a:gd name="T28" fmla="*/ 2147483647 w 247"/>
                <a:gd name="T29" fmla="*/ 2147483647 h 296"/>
                <a:gd name="T30" fmla="*/ 2147483647 w 247"/>
                <a:gd name="T31" fmla="*/ 2147483647 h 296"/>
                <a:gd name="T32" fmla="*/ 2147483647 w 247"/>
                <a:gd name="T33" fmla="*/ 2147483647 h 296"/>
                <a:gd name="T34" fmla="*/ 2147483647 w 247"/>
                <a:gd name="T35" fmla="*/ 2147483647 h 296"/>
                <a:gd name="T36" fmla="*/ 2147483647 w 247"/>
                <a:gd name="T37" fmla="*/ 2147483647 h 296"/>
                <a:gd name="T38" fmla="*/ 2147483647 w 247"/>
                <a:gd name="T39" fmla="*/ 2147483647 h 296"/>
                <a:gd name="T40" fmla="*/ 2147483647 w 247"/>
                <a:gd name="T41" fmla="*/ 2147483647 h 296"/>
                <a:gd name="T42" fmla="*/ 2147483647 w 247"/>
                <a:gd name="T43" fmla="*/ 2147483647 h 296"/>
                <a:gd name="T44" fmla="*/ 2147483647 w 247"/>
                <a:gd name="T45" fmla="*/ 2147483647 h 296"/>
                <a:gd name="T46" fmla="*/ 2147483647 w 247"/>
                <a:gd name="T47" fmla="*/ 2147483647 h 296"/>
                <a:gd name="T48" fmla="*/ 2147483647 w 247"/>
                <a:gd name="T49" fmla="*/ 2147483647 h 296"/>
                <a:gd name="T50" fmla="*/ 2147483647 w 247"/>
                <a:gd name="T51" fmla="*/ 2147483647 h 296"/>
                <a:gd name="T52" fmla="*/ 2147483647 w 247"/>
                <a:gd name="T53" fmla="*/ 2147483647 h 296"/>
                <a:gd name="T54" fmla="*/ 2147483647 w 247"/>
                <a:gd name="T55" fmla="*/ 2147483647 h 296"/>
                <a:gd name="T56" fmla="*/ 2147483647 w 247"/>
                <a:gd name="T57" fmla="*/ 2147483647 h 296"/>
                <a:gd name="T58" fmla="*/ 2147483647 w 247"/>
                <a:gd name="T59" fmla="*/ 2147483647 h 296"/>
                <a:gd name="T60" fmla="*/ 2147483647 w 247"/>
                <a:gd name="T61" fmla="*/ 2147483647 h 296"/>
                <a:gd name="T62" fmla="*/ 2147483647 w 247"/>
                <a:gd name="T63" fmla="*/ 2147483647 h 296"/>
                <a:gd name="T64" fmla="*/ 2147483647 w 247"/>
                <a:gd name="T65" fmla="*/ 2147483647 h 296"/>
                <a:gd name="T66" fmla="*/ 2147483647 w 247"/>
                <a:gd name="T67" fmla="*/ 2147483647 h 296"/>
                <a:gd name="T68" fmla="*/ 2147483647 w 247"/>
                <a:gd name="T69" fmla="*/ 2147483647 h 296"/>
                <a:gd name="T70" fmla="*/ 2147483647 w 247"/>
                <a:gd name="T71" fmla="*/ 2147483647 h 296"/>
                <a:gd name="T72" fmla="*/ 2147483647 w 247"/>
                <a:gd name="T73" fmla="*/ 2147483647 h 296"/>
                <a:gd name="T74" fmla="*/ 2147483647 w 247"/>
                <a:gd name="T75" fmla="*/ 2147483647 h 296"/>
                <a:gd name="T76" fmla="*/ 2147483647 w 247"/>
                <a:gd name="T77" fmla="*/ 2147483647 h 296"/>
                <a:gd name="T78" fmla="*/ 2147483647 w 247"/>
                <a:gd name="T79" fmla="*/ 0 h 296"/>
                <a:gd name="T80" fmla="*/ 2147483647 w 247"/>
                <a:gd name="T81" fmla="*/ 0 h 296"/>
                <a:gd name="T82" fmla="*/ 2147483647 w 247"/>
                <a:gd name="T83" fmla="*/ 2147483647 h 296"/>
                <a:gd name="T84" fmla="*/ 2147483647 w 247"/>
                <a:gd name="T85" fmla="*/ 2147483647 h 296"/>
                <a:gd name="T86" fmla="*/ 2147483647 w 247"/>
                <a:gd name="T87" fmla="*/ 2147483647 h 296"/>
                <a:gd name="T88" fmla="*/ 2147483647 w 247"/>
                <a:gd name="T89" fmla="*/ 2147483647 h 296"/>
                <a:gd name="T90" fmla="*/ 2147483647 w 247"/>
                <a:gd name="T91" fmla="*/ 2147483647 h 296"/>
                <a:gd name="T92" fmla="*/ 2147483647 w 247"/>
                <a:gd name="T93" fmla="*/ 2147483647 h 296"/>
                <a:gd name="T94" fmla="*/ 2147483647 w 247"/>
                <a:gd name="T95" fmla="*/ 2147483647 h 296"/>
                <a:gd name="T96" fmla="*/ 2147483647 w 247"/>
                <a:gd name="T97" fmla="*/ 2147483647 h 296"/>
                <a:gd name="T98" fmla="*/ 2147483647 w 247"/>
                <a:gd name="T99" fmla="*/ 2147483647 h 296"/>
                <a:gd name="T100" fmla="*/ 2147483647 w 247"/>
                <a:gd name="T101" fmla="*/ 2147483647 h 296"/>
                <a:gd name="T102" fmla="*/ 2147483647 w 247"/>
                <a:gd name="T103" fmla="*/ 2147483647 h 296"/>
                <a:gd name="T104" fmla="*/ 2147483647 w 247"/>
                <a:gd name="T105" fmla="*/ 2147483647 h 296"/>
                <a:gd name="T106" fmla="*/ 2147483647 w 247"/>
                <a:gd name="T107" fmla="*/ 2147483647 h 296"/>
                <a:gd name="T108" fmla="*/ 2147483647 w 247"/>
                <a:gd name="T109" fmla="*/ 2147483647 h 296"/>
                <a:gd name="T110" fmla="*/ 2147483647 w 247"/>
                <a:gd name="T111" fmla="*/ 2147483647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02" name="Freeform 20"/>
            <p:cNvSpPr>
              <a:spLocks/>
            </p:cNvSpPr>
            <p:nvPr/>
          </p:nvSpPr>
          <p:spPr bwMode="auto">
            <a:xfrm>
              <a:off x="602509" y="3328017"/>
              <a:ext cx="315485" cy="342220"/>
            </a:xfrm>
            <a:custGeom>
              <a:avLst/>
              <a:gdLst>
                <a:gd name="T0" fmla="*/ 2147483647 w 349"/>
                <a:gd name="T1" fmla="*/ 2147483647 h 365"/>
                <a:gd name="T2" fmla="*/ 2147483647 w 349"/>
                <a:gd name="T3" fmla="*/ 2147483647 h 365"/>
                <a:gd name="T4" fmla="*/ 2147483647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2147483647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2147483647 w 349"/>
                <a:gd name="T43" fmla="*/ 2147483647 h 365"/>
                <a:gd name="T44" fmla="*/ 2147483647 w 349"/>
                <a:gd name="T45" fmla="*/ 2147483647 h 365"/>
                <a:gd name="T46" fmla="*/ 2147483647 w 349"/>
                <a:gd name="T47" fmla="*/ 2147483647 h 365"/>
                <a:gd name="T48" fmla="*/ 2147483647 w 349"/>
                <a:gd name="T49" fmla="*/ 2147483647 h 365"/>
                <a:gd name="T50" fmla="*/ 2147483647 w 349"/>
                <a:gd name="T51" fmla="*/ 2147483647 h 365"/>
                <a:gd name="T52" fmla="*/ 2147483647 w 349"/>
                <a:gd name="T53" fmla="*/ 2147483647 h 365"/>
                <a:gd name="T54" fmla="*/ 2147483647 w 349"/>
                <a:gd name="T55" fmla="*/ 2147483647 h 365"/>
                <a:gd name="T56" fmla="*/ 2147483647 w 349"/>
                <a:gd name="T57" fmla="*/ 2147483647 h 365"/>
                <a:gd name="T58" fmla="*/ 2147483647 w 349"/>
                <a:gd name="T59" fmla="*/ 2147483647 h 365"/>
                <a:gd name="T60" fmla="*/ 2147483647 w 349"/>
                <a:gd name="T61" fmla="*/ 2147483647 h 365"/>
                <a:gd name="T62" fmla="*/ 2147483647 w 349"/>
                <a:gd name="T63" fmla="*/ 2147483647 h 365"/>
                <a:gd name="T64" fmla="*/ 2147483647 w 349"/>
                <a:gd name="T65" fmla="*/ 2147483647 h 365"/>
                <a:gd name="T66" fmla="*/ 2147483647 w 349"/>
                <a:gd name="T67" fmla="*/ 2147483647 h 365"/>
                <a:gd name="T68" fmla="*/ 2147483647 w 349"/>
                <a:gd name="T69" fmla="*/ 2147483647 h 365"/>
                <a:gd name="T70" fmla="*/ 2147483647 w 349"/>
                <a:gd name="T71" fmla="*/ 2147483647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03" name="Freeform 21"/>
            <p:cNvSpPr>
              <a:spLocks/>
            </p:cNvSpPr>
            <p:nvPr/>
          </p:nvSpPr>
          <p:spPr bwMode="auto">
            <a:xfrm>
              <a:off x="1672683" y="3422615"/>
              <a:ext cx="149701" cy="218409"/>
            </a:xfrm>
            <a:custGeom>
              <a:avLst/>
              <a:gdLst>
                <a:gd name="T0" fmla="*/ 2147483647 w 167"/>
                <a:gd name="T1" fmla="*/ 2147483647 h 237"/>
                <a:gd name="T2" fmla="*/ 2147483647 w 167"/>
                <a:gd name="T3" fmla="*/ 2147483647 h 237"/>
                <a:gd name="T4" fmla="*/ 2147483647 w 167"/>
                <a:gd name="T5" fmla="*/ 2147483647 h 237"/>
                <a:gd name="T6" fmla="*/ 2147483647 w 167"/>
                <a:gd name="T7" fmla="*/ 2147483647 h 237"/>
                <a:gd name="T8" fmla="*/ 2147483647 w 167"/>
                <a:gd name="T9" fmla="*/ 2147483647 h 237"/>
                <a:gd name="T10" fmla="*/ 2147483647 w 167"/>
                <a:gd name="T11" fmla="*/ 2147483647 h 237"/>
                <a:gd name="T12" fmla="*/ 2147483647 w 167"/>
                <a:gd name="T13" fmla="*/ 2147483647 h 237"/>
                <a:gd name="T14" fmla="*/ 2147483647 w 167"/>
                <a:gd name="T15" fmla="*/ 2147483647 h 237"/>
                <a:gd name="T16" fmla="*/ 2147483647 w 167"/>
                <a:gd name="T17" fmla="*/ 2147483647 h 237"/>
                <a:gd name="T18" fmla="*/ 2147483647 w 167"/>
                <a:gd name="T19" fmla="*/ 2147483647 h 237"/>
                <a:gd name="T20" fmla="*/ 2147483647 w 167"/>
                <a:gd name="T21" fmla="*/ 2147483647 h 237"/>
                <a:gd name="T22" fmla="*/ 2147483647 w 167"/>
                <a:gd name="T23" fmla="*/ 2147483647 h 237"/>
                <a:gd name="T24" fmla="*/ 2147483647 w 167"/>
                <a:gd name="T25" fmla="*/ 2147483647 h 237"/>
                <a:gd name="T26" fmla="*/ 2147483647 w 167"/>
                <a:gd name="T27" fmla="*/ 2147483647 h 237"/>
                <a:gd name="T28" fmla="*/ 2147483647 w 167"/>
                <a:gd name="T29" fmla="*/ 2147483647 h 237"/>
                <a:gd name="T30" fmla="*/ 2147483647 w 167"/>
                <a:gd name="T31" fmla="*/ 2147483647 h 237"/>
                <a:gd name="T32" fmla="*/ 2147483647 w 167"/>
                <a:gd name="T33" fmla="*/ 2147483647 h 237"/>
                <a:gd name="T34" fmla="*/ 2147483647 w 167"/>
                <a:gd name="T35" fmla="*/ 2147483647 h 237"/>
                <a:gd name="T36" fmla="*/ 2147483647 w 167"/>
                <a:gd name="T37" fmla="*/ 2147483647 h 237"/>
                <a:gd name="T38" fmla="*/ 2147483647 w 167"/>
                <a:gd name="T39" fmla="*/ 2147483647 h 237"/>
                <a:gd name="T40" fmla="*/ 2147483647 w 167"/>
                <a:gd name="T41" fmla="*/ 2147483647 h 237"/>
                <a:gd name="T42" fmla="*/ 2147483647 w 167"/>
                <a:gd name="T43" fmla="*/ 2147483647 h 237"/>
                <a:gd name="T44" fmla="*/ 2147483647 w 167"/>
                <a:gd name="T45" fmla="*/ 2147483647 h 237"/>
                <a:gd name="T46" fmla="*/ 2147483647 w 167"/>
                <a:gd name="T47" fmla="*/ 2147483647 h 237"/>
                <a:gd name="T48" fmla="*/ 2147483647 w 167"/>
                <a:gd name="T49" fmla="*/ 0 h 237"/>
                <a:gd name="T50" fmla="*/ 2147483647 w 167"/>
                <a:gd name="T51" fmla="*/ 2147483647 h 237"/>
                <a:gd name="T52" fmla="*/ 2147483647 w 167"/>
                <a:gd name="T53" fmla="*/ 2147483647 h 237"/>
                <a:gd name="T54" fmla="*/ 2147483647 w 167"/>
                <a:gd name="T55" fmla="*/ 2147483647 h 237"/>
                <a:gd name="T56" fmla="*/ 2147483647 w 167"/>
                <a:gd name="T57" fmla="*/ 2147483647 h 237"/>
                <a:gd name="T58" fmla="*/ 2147483647 w 167"/>
                <a:gd name="T59" fmla="*/ 2147483647 h 237"/>
                <a:gd name="T60" fmla="*/ 2147483647 w 167"/>
                <a:gd name="T61" fmla="*/ 2147483647 h 237"/>
                <a:gd name="T62" fmla="*/ 2147483647 w 167"/>
                <a:gd name="T63" fmla="*/ 2147483647 h 237"/>
                <a:gd name="T64" fmla="*/ 2147483647 w 167"/>
                <a:gd name="T65" fmla="*/ 2147483647 h 237"/>
                <a:gd name="T66" fmla="*/ 2147483647 w 167"/>
                <a:gd name="T67" fmla="*/ 2147483647 h 237"/>
                <a:gd name="T68" fmla="*/ 2147483647 w 167"/>
                <a:gd name="T69" fmla="*/ 2147483647 h 237"/>
                <a:gd name="T70" fmla="*/ 2147483647 w 167"/>
                <a:gd name="T71" fmla="*/ 2147483647 h 237"/>
                <a:gd name="T72" fmla="*/ 2147483647 w 167"/>
                <a:gd name="T73" fmla="*/ 2147483647 h 237"/>
                <a:gd name="T74" fmla="*/ 2147483647 w 167"/>
                <a:gd name="T75" fmla="*/ 2147483647 h 237"/>
                <a:gd name="T76" fmla="*/ 2147483647 w 167"/>
                <a:gd name="T77" fmla="*/ 2147483647 h 237"/>
                <a:gd name="T78" fmla="*/ 2147483647 w 167"/>
                <a:gd name="T79" fmla="*/ 2147483647 h 237"/>
                <a:gd name="T80" fmla="*/ 2147483647 w 167"/>
                <a:gd name="T81" fmla="*/ 2147483647 h 237"/>
                <a:gd name="T82" fmla="*/ 2147483647 w 167"/>
                <a:gd name="T83" fmla="*/ 2147483647 h 237"/>
                <a:gd name="T84" fmla="*/ 2147483647 w 167"/>
                <a:gd name="T85" fmla="*/ 2147483647 h 237"/>
                <a:gd name="T86" fmla="*/ 2147483647 w 167"/>
                <a:gd name="T87" fmla="*/ 2147483647 h 237"/>
                <a:gd name="T88" fmla="*/ 2147483647 w 167"/>
                <a:gd name="T89" fmla="*/ 2147483647 h 237"/>
                <a:gd name="T90" fmla="*/ 2147483647 w 167"/>
                <a:gd name="T91" fmla="*/ 2147483647 h 237"/>
                <a:gd name="T92" fmla="*/ 2147483647 w 167"/>
                <a:gd name="T93" fmla="*/ 2147483647 h 237"/>
                <a:gd name="T94" fmla="*/ 0 w 167"/>
                <a:gd name="T95" fmla="*/ 2147483647 h 237"/>
                <a:gd name="T96" fmla="*/ 2147483647 w 167"/>
                <a:gd name="T97" fmla="*/ 2147483647 h 237"/>
                <a:gd name="T98" fmla="*/ 2147483647 w 167"/>
                <a:gd name="T99" fmla="*/ 2147483647 h 237"/>
                <a:gd name="T100" fmla="*/ 2147483647 w 167"/>
                <a:gd name="T101" fmla="*/ 2147483647 h 237"/>
                <a:gd name="T102" fmla="*/ 2147483647 w 167"/>
                <a:gd name="T103" fmla="*/ 2147483647 h 237"/>
                <a:gd name="T104" fmla="*/ 2147483647 w 167"/>
                <a:gd name="T105" fmla="*/ 214748364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04" name="Freeform 22"/>
            <p:cNvSpPr>
              <a:spLocks/>
            </p:cNvSpPr>
            <p:nvPr/>
          </p:nvSpPr>
          <p:spPr bwMode="auto">
            <a:xfrm>
              <a:off x="795511" y="3049790"/>
              <a:ext cx="471372" cy="911196"/>
            </a:xfrm>
            <a:custGeom>
              <a:avLst/>
              <a:gdLst>
                <a:gd name="T0" fmla="*/ 2147483647 w 520"/>
                <a:gd name="T1" fmla="*/ 2147483647 h 974"/>
                <a:gd name="T2" fmla="*/ 2147483647 w 520"/>
                <a:gd name="T3" fmla="*/ 2147483647 h 974"/>
                <a:gd name="T4" fmla="*/ 2147483647 w 520"/>
                <a:gd name="T5" fmla="*/ 2147483647 h 974"/>
                <a:gd name="T6" fmla="*/ 2147483647 w 520"/>
                <a:gd name="T7" fmla="*/ 2147483647 h 974"/>
                <a:gd name="T8" fmla="*/ 2147483647 w 520"/>
                <a:gd name="T9" fmla="*/ 2147483647 h 974"/>
                <a:gd name="T10" fmla="*/ 2147483647 w 520"/>
                <a:gd name="T11" fmla="*/ 2147483647 h 974"/>
                <a:gd name="T12" fmla="*/ 2147483647 w 520"/>
                <a:gd name="T13" fmla="*/ 2147483647 h 974"/>
                <a:gd name="T14" fmla="*/ 2147483647 w 520"/>
                <a:gd name="T15" fmla="*/ 2147483647 h 974"/>
                <a:gd name="T16" fmla="*/ 2147483647 w 520"/>
                <a:gd name="T17" fmla="*/ 2147483647 h 974"/>
                <a:gd name="T18" fmla="*/ 2147483647 w 520"/>
                <a:gd name="T19" fmla="*/ 2147483647 h 974"/>
                <a:gd name="T20" fmla="*/ 2147483647 w 520"/>
                <a:gd name="T21" fmla="*/ 2147483647 h 974"/>
                <a:gd name="T22" fmla="*/ 2147483647 w 520"/>
                <a:gd name="T23" fmla="*/ 2147483647 h 974"/>
                <a:gd name="T24" fmla="*/ 2147483647 w 520"/>
                <a:gd name="T25" fmla="*/ 2147483647 h 974"/>
                <a:gd name="T26" fmla="*/ 2147483647 w 520"/>
                <a:gd name="T27" fmla="*/ 2147483647 h 974"/>
                <a:gd name="T28" fmla="*/ 2147483647 w 520"/>
                <a:gd name="T29" fmla="*/ 2147483647 h 974"/>
                <a:gd name="T30" fmla="*/ 2147483647 w 520"/>
                <a:gd name="T31" fmla="*/ 2147483647 h 974"/>
                <a:gd name="T32" fmla="*/ 2147483647 w 520"/>
                <a:gd name="T33" fmla="*/ 2147483647 h 974"/>
                <a:gd name="T34" fmla="*/ 2147483647 w 520"/>
                <a:gd name="T35" fmla="*/ 2147483647 h 974"/>
                <a:gd name="T36" fmla="*/ 2147483647 w 520"/>
                <a:gd name="T37" fmla="*/ 2147483647 h 974"/>
                <a:gd name="T38" fmla="*/ 2147483647 w 520"/>
                <a:gd name="T39" fmla="*/ 2147483647 h 974"/>
                <a:gd name="T40" fmla="*/ 2147483647 w 520"/>
                <a:gd name="T41" fmla="*/ 2147483647 h 974"/>
                <a:gd name="T42" fmla="*/ 2147483647 w 520"/>
                <a:gd name="T43" fmla="*/ 2147483647 h 974"/>
                <a:gd name="T44" fmla="*/ 2147483647 w 520"/>
                <a:gd name="T45" fmla="*/ 2147483647 h 974"/>
                <a:gd name="T46" fmla="*/ 2147483647 w 520"/>
                <a:gd name="T47" fmla="*/ 2147483647 h 974"/>
                <a:gd name="T48" fmla="*/ 2147483647 w 520"/>
                <a:gd name="T49" fmla="*/ 2147483647 h 974"/>
                <a:gd name="T50" fmla="*/ 2147483647 w 520"/>
                <a:gd name="T51" fmla="*/ 2147483647 h 974"/>
                <a:gd name="T52" fmla="*/ 2147483647 w 520"/>
                <a:gd name="T53" fmla="*/ 2147483647 h 974"/>
                <a:gd name="T54" fmla="*/ 2147483647 w 520"/>
                <a:gd name="T55" fmla="*/ 2147483647 h 974"/>
                <a:gd name="T56" fmla="*/ 2147483647 w 520"/>
                <a:gd name="T57" fmla="*/ 2147483647 h 974"/>
                <a:gd name="T58" fmla="*/ 2147483647 w 520"/>
                <a:gd name="T59" fmla="*/ 2147483647 h 974"/>
                <a:gd name="T60" fmla="*/ 2147483647 w 520"/>
                <a:gd name="T61" fmla="*/ 2147483647 h 974"/>
                <a:gd name="T62" fmla="*/ 2147483647 w 520"/>
                <a:gd name="T63" fmla="*/ 2147483647 h 974"/>
                <a:gd name="T64" fmla="*/ 2147483647 w 520"/>
                <a:gd name="T65" fmla="*/ 2147483647 h 974"/>
                <a:gd name="T66" fmla="*/ 2147483647 w 520"/>
                <a:gd name="T67" fmla="*/ 2147483647 h 974"/>
                <a:gd name="T68" fmla="*/ 2147483647 w 520"/>
                <a:gd name="T69" fmla="*/ 2147483647 h 974"/>
                <a:gd name="T70" fmla="*/ 2147483647 w 520"/>
                <a:gd name="T71" fmla="*/ 2147483647 h 974"/>
                <a:gd name="T72" fmla="*/ 2147483647 w 520"/>
                <a:gd name="T73" fmla="*/ 2147483647 h 974"/>
                <a:gd name="T74" fmla="*/ 2147483647 w 520"/>
                <a:gd name="T75" fmla="*/ 2147483647 h 974"/>
                <a:gd name="T76" fmla="*/ 2147483647 w 520"/>
                <a:gd name="T77" fmla="*/ 2147483647 h 974"/>
                <a:gd name="T78" fmla="*/ 2147483647 w 520"/>
                <a:gd name="T79" fmla="*/ 2147483647 h 974"/>
                <a:gd name="T80" fmla="*/ 2147483647 w 520"/>
                <a:gd name="T81" fmla="*/ 2147483647 h 974"/>
                <a:gd name="T82" fmla="*/ 2147483647 w 520"/>
                <a:gd name="T83" fmla="*/ 2147483647 h 974"/>
                <a:gd name="T84" fmla="*/ 2147483647 w 520"/>
                <a:gd name="T85" fmla="*/ 2147483647 h 974"/>
                <a:gd name="T86" fmla="*/ 2147483647 w 520"/>
                <a:gd name="T87" fmla="*/ 2147483647 h 974"/>
                <a:gd name="T88" fmla="*/ 2147483647 w 520"/>
                <a:gd name="T89" fmla="*/ 2147483647 h 974"/>
                <a:gd name="T90" fmla="*/ 2147483647 w 520"/>
                <a:gd name="T91" fmla="*/ 2147483647 h 974"/>
                <a:gd name="T92" fmla="*/ 2147483647 w 520"/>
                <a:gd name="T93" fmla="*/ 2147483647 h 974"/>
                <a:gd name="T94" fmla="*/ 2147483647 w 520"/>
                <a:gd name="T95" fmla="*/ 2147483647 h 974"/>
                <a:gd name="T96" fmla="*/ 2147483647 w 520"/>
                <a:gd name="T97" fmla="*/ 2147483647 h 974"/>
                <a:gd name="T98" fmla="*/ 2147483647 w 520"/>
                <a:gd name="T99" fmla="*/ 2147483647 h 974"/>
                <a:gd name="T100" fmla="*/ 2147483647 w 520"/>
                <a:gd name="T101" fmla="*/ 2147483647 h 974"/>
                <a:gd name="T102" fmla="*/ 2147483647 w 520"/>
                <a:gd name="T103" fmla="*/ 2147483647 h 974"/>
                <a:gd name="T104" fmla="*/ 2147483647 w 520"/>
                <a:gd name="T105" fmla="*/ 2147483647 h 974"/>
                <a:gd name="T106" fmla="*/ 2147483647 w 520"/>
                <a:gd name="T107" fmla="*/ 2147483647 h 974"/>
                <a:gd name="T108" fmla="*/ 2147483647 w 520"/>
                <a:gd name="T109" fmla="*/ 2147483647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05" name="Freeform 23"/>
            <p:cNvSpPr>
              <a:spLocks/>
            </p:cNvSpPr>
            <p:nvPr/>
          </p:nvSpPr>
          <p:spPr bwMode="auto">
            <a:xfrm>
              <a:off x="842525" y="3358622"/>
              <a:ext cx="100213" cy="119638"/>
            </a:xfrm>
            <a:custGeom>
              <a:avLst/>
              <a:gdLst>
                <a:gd name="T0" fmla="*/ 2147483647 w 112"/>
                <a:gd name="T1" fmla="*/ 0 h 129"/>
                <a:gd name="T2" fmla="*/ 2147483647 w 112"/>
                <a:gd name="T3" fmla="*/ 0 h 129"/>
                <a:gd name="T4" fmla="*/ 2147483647 w 112"/>
                <a:gd name="T5" fmla="*/ 2147483647 h 129"/>
                <a:gd name="T6" fmla="*/ 2147483647 w 112"/>
                <a:gd name="T7" fmla="*/ 2147483647 h 129"/>
                <a:gd name="T8" fmla="*/ 2147483647 w 112"/>
                <a:gd name="T9" fmla="*/ 2147483647 h 129"/>
                <a:gd name="T10" fmla="*/ 2147483647 w 112"/>
                <a:gd name="T11" fmla="*/ 2147483647 h 129"/>
                <a:gd name="T12" fmla="*/ 2147483647 w 112"/>
                <a:gd name="T13" fmla="*/ 2147483647 h 129"/>
                <a:gd name="T14" fmla="*/ 2147483647 w 112"/>
                <a:gd name="T15" fmla="*/ 2147483647 h 129"/>
                <a:gd name="T16" fmla="*/ 2147483647 w 112"/>
                <a:gd name="T17" fmla="*/ 2147483647 h 129"/>
                <a:gd name="T18" fmla="*/ 2147483647 w 112"/>
                <a:gd name="T19" fmla="*/ 2147483647 h 129"/>
                <a:gd name="T20" fmla="*/ 2147483647 w 112"/>
                <a:gd name="T21" fmla="*/ 2147483647 h 129"/>
                <a:gd name="T22" fmla="*/ 2147483647 w 112"/>
                <a:gd name="T23" fmla="*/ 2147483647 h 129"/>
                <a:gd name="T24" fmla="*/ 2147483647 w 112"/>
                <a:gd name="T25" fmla="*/ 2147483647 h 129"/>
                <a:gd name="T26" fmla="*/ 0 w 112"/>
                <a:gd name="T27" fmla="*/ 2147483647 h 129"/>
                <a:gd name="T28" fmla="*/ 2147483647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06" name="Freeform 24"/>
            <p:cNvSpPr>
              <a:spLocks/>
            </p:cNvSpPr>
            <p:nvPr/>
          </p:nvSpPr>
          <p:spPr bwMode="auto">
            <a:xfrm>
              <a:off x="1389365" y="4368589"/>
              <a:ext cx="310536" cy="237885"/>
            </a:xfrm>
            <a:custGeom>
              <a:avLst/>
              <a:gdLst>
                <a:gd name="T0" fmla="*/ 2147483647 w 342"/>
                <a:gd name="T1" fmla="*/ 2147483647 h 255"/>
                <a:gd name="T2" fmla="*/ 2147483647 w 342"/>
                <a:gd name="T3" fmla="*/ 2147483647 h 255"/>
                <a:gd name="T4" fmla="*/ 2147483647 w 342"/>
                <a:gd name="T5" fmla="*/ 2147483647 h 255"/>
                <a:gd name="T6" fmla="*/ 2147483647 w 342"/>
                <a:gd name="T7" fmla="*/ 2147483647 h 255"/>
                <a:gd name="T8" fmla="*/ 2147483647 w 342"/>
                <a:gd name="T9" fmla="*/ 0 h 255"/>
                <a:gd name="T10" fmla="*/ 2147483647 w 342"/>
                <a:gd name="T11" fmla="*/ 2147483647 h 255"/>
                <a:gd name="T12" fmla="*/ 2147483647 w 342"/>
                <a:gd name="T13" fmla="*/ 2147483647 h 255"/>
                <a:gd name="T14" fmla="*/ 2147483647 w 342"/>
                <a:gd name="T15" fmla="*/ 2147483647 h 255"/>
                <a:gd name="T16" fmla="*/ 2147483647 w 342"/>
                <a:gd name="T17" fmla="*/ 2147483647 h 255"/>
                <a:gd name="T18" fmla="*/ 2147483647 w 342"/>
                <a:gd name="T19" fmla="*/ 2147483647 h 255"/>
                <a:gd name="T20" fmla="*/ 2147483647 w 342"/>
                <a:gd name="T21" fmla="*/ 2147483647 h 255"/>
                <a:gd name="T22" fmla="*/ 2147483647 w 342"/>
                <a:gd name="T23" fmla="*/ 2147483647 h 255"/>
                <a:gd name="T24" fmla="*/ 2147483647 w 342"/>
                <a:gd name="T25" fmla="*/ 2147483647 h 255"/>
                <a:gd name="T26" fmla="*/ 2147483647 w 342"/>
                <a:gd name="T27" fmla="*/ 2147483647 h 255"/>
                <a:gd name="T28" fmla="*/ 2147483647 w 342"/>
                <a:gd name="T29" fmla="*/ 2147483647 h 255"/>
                <a:gd name="T30" fmla="*/ 2147483647 w 342"/>
                <a:gd name="T31" fmla="*/ 2147483647 h 255"/>
                <a:gd name="T32" fmla="*/ 0 w 342"/>
                <a:gd name="T33" fmla="*/ 2147483647 h 255"/>
                <a:gd name="T34" fmla="*/ 2147483647 w 342"/>
                <a:gd name="T35" fmla="*/ 2147483647 h 255"/>
                <a:gd name="T36" fmla="*/ 2147483647 w 342"/>
                <a:gd name="T37" fmla="*/ 2147483647 h 255"/>
                <a:gd name="T38" fmla="*/ 2147483647 w 342"/>
                <a:gd name="T39" fmla="*/ 2147483647 h 255"/>
                <a:gd name="T40" fmla="*/ 2147483647 w 342"/>
                <a:gd name="T41" fmla="*/ 2147483647 h 255"/>
                <a:gd name="T42" fmla="*/ 2147483647 w 342"/>
                <a:gd name="T43" fmla="*/ 2147483647 h 255"/>
                <a:gd name="T44" fmla="*/ 2147483647 w 342"/>
                <a:gd name="T45" fmla="*/ 2147483647 h 255"/>
                <a:gd name="T46" fmla="*/ 2147483647 w 342"/>
                <a:gd name="T47" fmla="*/ 2147483647 h 255"/>
                <a:gd name="T48" fmla="*/ 2147483647 w 342"/>
                <a:gd name="T49" fmla="*/ 2147483647 h 255"/>
                <a:gd name="T50" fmla="*/ 2147483647 w 342"/>
                <a:gd name="T51" fmla="*/ 2147483647 h 255"/>
                <a:gd name="T52" fmla="*/ 2147483647 w 342"/>
                <a:gd name="T53" fmla="*/ 2147483647 h 255"/>
                <a:gd name="T54" fmla="*/ 2147483647 w 342"/>
                <a:gd name="T55" fmla="*/ 2147483647 h 255"/>
                <a:gd name="T56" fmla="*/ 2147483647 w 342"/>
                <a:gd name="T57" fmla="*/ 2147483647 h 255"/>
                <a:gd name="T58" fmla="*/ 2147483647 w 342"/>
                <a:gd name="T59" fmla="*/ 2147483647 h 255"/>
                <a:gd name="T60" fmla="*/ 2147483647 w 342"/>
                <a:gd name="T61" fmla="*/ 2147483647 h 255"/>
                <a:gd name="T62" fmla="*/ 2147483647 w 342"/>
                <a:gd name="T63" fmla="*/ 2147483647 h 255"/>
                <a:gd name="T64" fmla="*/ 2147483647 w 342"/>
                <a:gd name="T65" fmla="*/ 2147483647 h 255"/>
                <a:gd name="T66" fmla="*/ 2147483647 w 342"/>
                <a:gd name="T67" fmla="*/ 2147483647 h 255"/>
                <a:gd name="T68" fmla="*/ 2147483647 w 342"/>
                <a:gd name="T69" fmla="*/ 2147483647 h 255"/>
                <a:gd name="T70" fmla="*/ 2147483647 w 342"/>
                <a:gd name="T71" fmla="*/ 2147483647 h 255"/>
                <a:gd name="T72" fmla="*/ 2147483647 w 342"/>
                <a:gd name="T73" fmla="*/ 2147483647 h 255"/>
                <a:gd name="T74" fmla="*/ 2147483647 w 342"/>
                <a:gd name="T75" fmla="*/ 2147483647 h 255"/>
                <a:gd name="T76" fmla="*/ 2147483647 w 342"/>
                <a:gd name="T77" fmla="*/ 2147483647 h 255"/>
                <a:gd name="T78" fmla="*/ 2147483647 w 342"/>
                <a:gd name="T79" fmla="*/ 2147483647 h 255"/>
                <a:gd name="T80" fmla="*/ 2147483647 w 342"/>
                <a:gd name="T81" fmla="*/ 2147483647 h 255"/>
                <a:gd name="T82" fmla="*/ 2147483647 w 342"/>
                <a:gd name="T83" fmla="*/ 2147483647 h 255"/>
                <a:gd name="T84" fmla="*/ 2147483647 w 342"/>
                <a:gd name="T85" fmla="*/ 2147483647 h 255"/>
                <a:gd name="T86" fmla="*/ 2147483647 w 342"/>
                <a:gd name="T87" fmla="*/ 2147483647 h 255"/>
                <a:gd name="T88" fmla="*/ 2147483647 w 342"/>
                <a:gd name="T89" fmla="*/ 2147483647 h 255"/>
                <a:gd name="T90" fmla="*/ 2147483647 w 342"/>
                <a:gd name="T91" fmla="*/ 2147483647 h 255"/>
                <a:gd name="T92" fmla="*/ 2147483647 w 342"/>
                <a:gd name="T93" fmla="*/ 2147483647 h 255"/>
                <a:gd name="T94" fmla="*/ 2147483647 w 342"/>
                <a:gd name="T95" fmla="*/ 2147483647 h 255"/>
                <a:gd name="T96" fmla="*/ 2147483647 w 342"/>
                <a:gd name="T97" fmla="*/ 2147483647 h 255"/>
                <a:gd name="T98" fmla="*/ 2147483647 w 342"/>
                <a:gd name="T99" fmla="*/ 2147483647 h 255"/>
                <a:gd name="T100" fmla="*/ 2147483647 w 342"/>
                <a:gd name="T101" fmla="*/ 2147483647 h 255"/>
                <a:gd name="T102" fmla="*/ 2147483647 w 342"/>
                <a:gd name="T103" fmla="*/ 2147483647 h 255"/>
                <a:gd name="T104" fmla="*/ 2147483647 w 342"/>
                <a:gd name="T105" fmla="*/ 2147483647 h 255"/>
                <a:gd name="T106" fmla="*/ 2147483647 w 342"/>
                <a:gd name="T107" fmla="*/ 2147483647 h 255"/>
                <a:gd name="T108" fmla="*/ 2147483647 w 342"/>
                <a:gd name="T109" fmla="*/ 2147483647 h 255"/>
                <a:gd name="T110" fmla="*/ 2147483647 w 342"/>
                <a:gd name="T111" fmla="*/ 2147483647 h 255"/>
                <a:gd name="T112" fmla="*/ 2147483647 w 342"/>
                <a:gd name="T113" fmla="*/ 2147483647 h 255"/>
                <a:gd name="T114" fmla="*/ 2147483647 w 342"/>
                <a:gd name="T115" fmla="*/ 2147483647 h 255"/>
                <a:gd name="T116" fmla="*/ 2147483647 w 342"/>
                <a:gd name="T117" fmla="*/ 2147483647 h 255"/>
                <a:gd name="T118" fmla="*/ 2147483647 w 342"/>
                <a:gd name="T119" fmla="*/ 2147483647 h 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2"/>
                <a:gd name="T181" fmla="*/ 0 h 255"/>
                <a:gd name="T182" fmla="*/ 342 w 342"/>
                <a:gd name="T183" fmla="*/ 255 h 2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2" h="255">
                  <a:moveTo>
                    <a:pt x="179" y="50"/>
                  </a:moveTo>
                  <a:lnTo>
                    <a:pt x="160" y="31"/>
                  </a:lnTo>
                  <a:lnTo>
                    <a:pt x="162" y="25"/>
                  </a:lnTo>
                  <a:lnTo>
                    <a:pt x="154" y="14"/>
                  </a:lnTo>
                  <a:lnTo>
                    <a:pt x="146" y="0"/>
                  </a:lnTo>
                  <a:lnTo>
                    <a:pt x="133" y="14"/>
                  </a:lnTo>
                  <a:lnTo>
                    <a:pt x="127" y="10"/>
                  </a:lnTo>
                  <a:lnTo>
                    <a:pt x="114" y="23"/>
                  </a:lnTo>
                  <a:lnTo>
                    <a:pt x="114" y="29"/>
                  </a:lnTo>
                  <a:lnTo>
                    <a:pt x="99" y="38"/>
                  </a:lnTo>
                  <a:lnTo>
                    <a:pt x="61" y="72"/>
                  </a:lnTo>
                  <a:lnTo>
                    <a:pt x="50" y="86"/>
                  </a:lnTo>
                  <a:lnTo>
                    <a:pt x="50" y="103"/>
                  </a:lnTo>
                  <a:lnTo>
                    <a:pt x="38" y="107"/>
                  </a:lnTo>
                  <a:lnTo>
                    <a:pt x="10" y="141"/>
                  </a:lnTo>
                  <a:lnTo>
                    <a:pt x="10" y="154"/>
                  </a:lnTo>
                  <a:lnTo>
                    <a:pt x="0" y="169"/>
                  </a:lnTo>
                  <a:lnTo>
                    <a:pt x="4" y="186"/>
                  </a:lnTo>
                  <a:lnTo>
                    <a:pt x="16" y="177"/>
                  </a:lnTo>
                  <a:lnTo>
                    <a:pt x="29" y="160"/>
                  </a:lnTo>
                  <a:lnTo>
                    <a:pt x="48" y="156"/>
                  </a:lnTo>
                  <a:lnTo>
                    <a:pt x="61" y="160"/>
                  </a:lnTo>
                  <a:lnTo>
                    <a:pt x="67" y="186"/>
                  </a:lnTo>
                  <a:lnTo>
                    <a:pt x="63" y="202"/>
                  </a:lnTo>
                  <a:lnTo>
                    <a:pt x="72" y="215"/>
                  </a:lnTo>
                  <a:lnTo>
                    <a:pt x="82" y="221"/>
                  </a:lnTo>
                  <a:lnTo>
                    <a:pt x="103" y="226"/>
                  </a:lnTo>
                  <a:lnTo>
                    <a:pt x="152" y="232"/>
                  </a:lnTo>
                  <a:lnTo>
                    <a:pt x="160" y="226"/>
                  </a:lnTo>
                  <a:lnTo>
                    <a:pt x="169" y="215"/>
                  </a:lnTo>
                  <a:lnTo>
                    <a:pt x="173" y="192"/>
                  </a:lnTo>
                  <a:lnTo>
                    <a:pt x="190" y="192"/>
                  </a:lnTo>
                  <a:lnTo>
                    <a:pt x="196" y="205"/>
                  </a:lnTo>
                  <a:lnTo>
                    <a:pt x="196" y="238"/>
                  </a:lnTo>
                  <a:lnTo>
                    <a:pt x="217" y="255"/>
                  </a:lnTo>
                  <a:lnTo>
                    <a:pt x="234" y="226"/>
                  </a:lnTo>
                  <a:lnTo>
                    <a:pt x="251" y="217"/>
                  </a:lnTo>
                  <a:lnTo>
                    <a:pt x="270" y="219"/>
                  </a:lnTo>
                  <a:lnTo>
                    <a:pt x="285" y="228"/>
                  </a:lnTo>
                  <a:lnTo>
                    <a:pt x="292" y="236"/>
                  </a:lnTo>
                  <a:lnTo>
                    <a:pt x="296" y="213"/>
                  </a:lnTo>
                  <a:lnTo>
                    <a:pt x="308" y="183"/>
                  </a:lnTo>
                  <a:lnTo>
                    <a:pt x="334" y="179"/>
                  </a:lnTo>
                  <a:lnTo>
                    <a:pt x="342" y="160"/>
                  </a:lnTo>
                  <a:lnTo>
                    <a:pt x="334" y="143"/>
                  </a:lnTo>
                  <a:lnTo>
                    <a:pt x="321" y="137"/>
                  </a:lnTo>
                  <a:lnTo>
                    <a:pt x="289" y="131"/>
                  </a:lnTo>
                  <a:lnTo>
                    <a:pt x="287" y="112"/>
                  </a:lnTo>
                  <a:lnTo>
                    <a:pt x="287" y="93"/>
                  </a:lnTo>
                  <a:lnTo>
                    <a:pt x="287" y="78"/>
                  </a:lnTo>
                  <a:lnTo>
                    <a:pt x="268" y="65"/>
                  </a:lnTo>
                  <a:lnTo>
                    <a:pt x="258" y="72"/>
                  </a:lnTo>
                  <a:lnTo>
                    <a:pt x="241" y="57"/>
                  </a:lnTo>
                  <a:lnTo>
                    <a:pt x="238" y="46"/>
                  </a:lnTo>
                  <a:lnTo>
                    <a:pt x="232" y="36"/>
                  </a:lnTo>
                  <a:lnTo>
                    <a:pt x="232" y="29"/>
                  </a:lnTo>
                  <a:lnTo>
                    <a:pt x="213" y="23"/>
                  </a:lnTo>
                  <a:lnTo>
                    <a:pt x="207" y="31"/>
                  </a:lnTo>
                  <a:lnTo>
                    <a:pt x="192" y="42"/>
                  </a:lnTo>
                  <a:lnTo>
                    <a:pt x="179" y="5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07" name="Freeform 25" descr="Wide upward diagonal"/>
            <p:cNvSpPr>
              <a:spLocks/>
            </p:cNvSpPr>
            <p:nvPr/>
          </p:nvSpPr>
          <p:spPr bwMode="auto">
            <a:xfrm>
              <a:off x="1635567" y="4339375"/>
              <a:ext cx="471372" cy="254578"/>
            </a:xfrm>
            <a:custGeom>
              <a:avLst/>
              <a:gdLst>
                <a:gd name="T0" fmla="*/ 2147483647 w 521"/>
                <a:gd name="T1" fmla="*/ 2147483647 h 270"/>
                <a:gd name="T2" fmla="*/ 2147483647 w 521"/>
                <a:gd name="T3" fmla="*/ 2147483647 h 270"/>
                <a:gd name="T4" fmla="*/ 2147483647 w 521"/>
                <a:gd name="T5" fmla="*/ 2147483647 h 270"/>
                <a:gd name="T6" fmla="*/ 2147483647 w 521"/>
                <a:gd name="T7" fmla="*/ 2147483647 h 270"/>
                <a:gd name="T8" fmla="*/ 2147483647 w 521"/>
                <a:gd name="T9" fmla="*/ 2147483647 h 270"/>
                <a:gd name="T10" fmla="*/ 2147483647 w 521"/>
                <a:gd name="T11" fmla="*/ 2147483647 h 270"/>
                <a:gd name="T12" fmla="*/ 2147483647 w 521"/>
                <a:gd name="T13" fmla="*/ 2147483647 h 270"/>
                <a:gd name="T14" fmla="*/ 2147483647 w 521"/>
                <a:gd name="T15" fmla="*/ 2147483647 h 270"/>
                <a:gd name="T16" fmla="*/ 2147483647 w 521"/>
                <a:gd name="T17" fmla="*/ 2147483647 h 270"/>
                <a:gd name="T18" fmla="*/ 2147483647 w 521"/>
                <a:gd name="T19" fmla="*/ 2147483647 h 270"/>
                <a:gd name="T20" fmla="*/ 2147483647 w 521"/>
                <a:gd name="T21" fmla="*/ 2147483647 h 270"/>
                <a:gd name="T22" fmla="*/ 2147483647 w 521"/>
                <a:gd name="T23" fmla="*/ 2147483647 h 270"/>
                <a:gd name="T24" fmla="*/ 2147483647 w 521"/>
                <a:gd name="T25" fmla="*/ 2147483647 h 270"/>
                <a:gd name="T26" fmla="*/ 2147483647 w 521"/>
                <a:gd name="T27" fmla="*/ 2147483647 h 270"/>
                <a:gd name="T28" fmla="*/ 2147483647 w 521"/>
                <a:gd name="T29" fmla="*/ 2147483647 h 270"/>
                <a:gd name="T30" fmla="*/ 2147483647 w 521"/>
                <a:gd name="T31" fmla="*/ 2147483647 h 270"/>
                <a:gd name="T32" fmla="*/ 2147483647 w 521"/>
                <a:gd name="T33" fmla="*/ 2147483647 h 270"/>
                <a:gd name="T34" fmla="*/ 2147483647 w 521"/>
                <a:gd name="T35" fmla="*/ 2147483647 h 270"/>
                <a:gd name="T36" fmla="*/ 2147483647 w 521"/>
                <a:gd name="T37" fmla="*/ 2147483647 h 270"/>
                <a:gd name="T38" fmla="*/ 2147483647 w 521"/>
                <a:gd name="T39" fmla="*/ 2147483647 h 270"/>
                <a:gd name="T40" fmla="*/ 2147483647 w 521"/>
                <a:gd name="T41" fmla="*/ 2147483647 h 270"/>
                <a:gd name="T42" fmla="*/ 2147483647 w 521"/>
                <a:gd name="T43" fmla="*/ 2147483647 h 270"/>
                <a:gd name="T44" fmla="*/ 2147483647 w 521"/>
                <a:gd name="T45" fmla="*/ 2147483647 h 270"/>
                <a:gd name="T46" fmla="*/ 2147483647 w 521"/>
                <a:gd name="T47" fmla="*/ 2147483647 h 270"/>
                <a:gd name="T48" fmla="*/ 2147483647 w 521"/>
                <a:gd name="T49" fmla="*/ 2147483647 h 270"/>
                <a:gd name="T50" fmla="*/ 2147483647 w 521"/>
                <a:gd name="T51" fmla="*/ 2147483647 h 270"/>
                <a:gd name="T52" fmla="*/ 2147483647 w 521"/>
                <a:gd name="T53" fmla="*/ 2147483647 h 270"/>
                <a:gd name="T54" fmla="*/ 2147483647 w 521"/>
                <a:gd name="T55" fmla="*/ 2147483647 h 270"/>
                <a:gd name="T56" fmla="*/ 2147483647 w 521"/>
                <a:gd name="T57" fmla="*/ 2147483647 h 270"/>
                <a:gd name="T58" fmla="*/ 2147483647 w 521"/>
                <a:gd name="T59" fmla="*/ 2147483647 h 270"/>
                <a:gd name="T60" fmla="*/ 2147483647 w 521"/>
                <a:gd name="T61" fmla="*/ 2147483647 h 270"/>
                <a:gd name="T62" fmla="*/ 0 w 521"/>
                <a:gd name="T63" fmla="*/ 2147483647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08" name="Freeform 26" descr="Wide upward diagonal"/>
            <p:cNvSpPr>
              <a:spLocks/>
            </p:cNvSpPr>
            <p:nvPr/>
          </p:nvSpPr>
          <p:spPr bwMode="auto">
            <a:xfrm>
              <a:off x="1860737" y="4570304"/>
              <a:ext cx="210323" cy="139114"/>
            </a:xfrm>
            <a:custGeom>
              <a:avLst/>
              <a:gdLst>
                <a:gd name="T0" fmla="*/ 2147483647 w 230"/>
                <a:gd name="T1" fmla="*/ 2147483647 h 148"/>
                <a:gd name="T2" fmla="*/ 2147483647 w 230"/>
                <a:gd name="T3" fmla="*/ 2147483647 h 148"/>
                <a:gd name="T4" fmla="*/ 2147483647 w 230"/>
                <a:gd name="T5" fmla="*/ 2147483647 h 148"/>
                <a:gd name="T6" fmla="*/ 2147483647 w 230"/>
                <a:gd name="T7" fmla="*/ 2147483647 h 148"/>
                <a:gd name="T8" fmla="*/ 2147483647 w 230"/>
                <a:gd name="T9" fmla="*/ 2147483647 h 148"/>
                <a:gd name="T10" fmla="*/ 0 w 230"/>
                <a:gd name="T11" fmla="*/ 2147483647 h 148"/>
                <a:gd name="T12" fmla="*/ 2147483647 w 230"/>
                <a:gd name="T13" fmla="*/ 2147483647 h 148"/>
                <a:gd name="T14" fmla="*/ 2147483647 w 230"/>
                <a:gd name="T15" fmla="*/ 2147483647 h 148"/>
                <a:gd name="T16" fmla="*/ 2147483647 w 230"/>
                <a:gd name="T17" fmla="*/ 2147483647 h 148"/>
                <a:gd name="T18" fmla="*/ 2147483647 w 230"/>
                <a:gd name="T19" fmla="*/ 2147483647 h 148"/>
                <a:gd name="T20" fmla="*/ 2147483647 w 230"/>
                <a:gd name="T21" fmla="*/ 2147483647 h 148"/>
                <a:gd name="T22" fmla="*/ 2147483647 w 230"/>
                <a:gd name="T23" fmla="*/ 2147483647 h 148"/>
                <a:gd name="T24" fmla="*/ 2147483647 w 230"/>
                <a:gd name="T25" fmla="*/ 2147483647 h 148"/>
                <a:gd name="T26" fmla="*/ 2147483647 w 230"/>
                <a:gd name="T27" fmla="*/ 2147483647 h 148"/>
                <a:gd name="T28" fmla="*/ 2147483647 w 230"/>
                <a:gd name="T29" fmla="*/ 2147483647 h 148"/>
                <a:gd name="T30" fmla="*/ 2147483647 w 230"/>
                <a:gd name="T31" fmla="*/ 2147483647 h 148"/>
                <a:gd name="T32" fmla="*/ 2147483647 w 230"/>
                <a:gd name="T33" fmla="*/ 0 h 148"/>
                <a:gd name="T34" fmla="*/ 2147483647 w 230"/>
                <a:gd name="T35" fmla="*/ 2147483647 h 148"/>
                <a:gd name="T36" fmla="*/ 2147483647 w 230"/>
                <a:gd name="T37" fmla="*/ 2147483647 h 148"/>
                <a:gd name="T38" fmla="*/ 2147483647 w 230"/>
                <a:gd name="T39" fmla="*/ 0 h 148"/>
                <a:gd name="T40" fmla="*/ 2147483647 w 230"/>
                <a:gd name="T41" fmla="*/ 2147483647 h 148"/>
                <a:gd name="T42" fmla="*/ 2147483647 w 230"/>
                <a:gd name="T43" fmla="*/ 2147483647 h 148"/>
                <a:gd name="T44" fmla="*/ 2147483647 w 230"/>
                <a:gd name="T45" fmla="*/ 2147483647 h 148"/>
                <a:gd name="T46" fmla="*/ 2147483647 w 230"/>
                <a:gd name="T47" fmla="*/ 2147483647 h 148"/>
                <a:gd name="T48" fmla="*/ 2147483647 w 230"/>
                <a:gd name="T49" fmla="*/ 2147483647 h 148"/>
                <a:gd name="T50" fmla="*/ 2147483647 w 230"/>
                <a:gd name="T51" fmla="*/ 2147483647 h 148"/>
                <a:gd name="T52" fmla="*/ 2147483647 w 230"/>
                <a:gd name="T53" fmla="*/ 2147483647 h 148"/>
                <a:gd name="T54" fmla="*/ 2147483647 w 230"/>
                <a:gd name="T55" fmla="*/ 2147483647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09" name="Freeform 27"/>
            <p:cNvSpPr>
              <a:spLocks/>
            </p:cNvSpPr>
            <p:nvPr/>
          </p:nvSpPr>
          <p:spPr bwMode="auto">
            <a:xfrm>
              <a:off x="1925071" y="3702234"/>
              <a:ext cx="24744" cy="29214"/>
            </a:xfrm>
            <a:custGeom>
              <a:avLst/>
              <a:gdLst>
                <a:gd name="T0" fmla="*/ 2147483647 w 29"/>
                <a:gd name="T1" fmla="*/ 0 h 30"/>
                <a:gd name="T2" fmla="*/ 0 w 29"/>
                <a:gd name="T3" fmla="*/ 2147483647 h 30"/>
                <a:gd name="T4" fmla="*/ 2147483647 w 29"/>
                <a:gd name="T5" fmla="*/ 2147483647 h 30"/>
                <a:gd name="T6" fmla="*/ 2147483647 w 29"/>
                <a:gd name="T7" fmla="*/ 2147483647 h 30"/>
                <a:gd name="T8" fmla="*/ 2147483647 w 29"/>
                <a:gd name="T9" fmla="*/ 2147483647 h 30"/>
                <a:gd name="T10" fmla="*/ 2147483647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10" name="Freeform 28"/>
            <p:cNvSpPr>
              <a:spLocks/>
            </p:cNvSpPr>
            <p:nvPr/>
          </p:nvSpPr>
          <p:spPr bwMode="auto">
            <a:xfrm>
              <a:off x="1703613" y="3354449"/>
              <a:ext cx="113822" cy="82077"/>
            </a:xfrm>
            <a:custGeom>
              <a:avLst/>
              <a:gdLst>
                <a:gd name="T0" fmla="*/ 0 w 125"/>
                <a:gd name="T1" fmla="*/ 2147483647 h 89"/>
                <a:gd name="T2" fmla="*/ 2147483647 w 125"/>
                <a:gd name="T3" fmla="*/ 2147483647 h 89"/>
                <a:gd name="T4" fmla="*/ 2147483647 w 125"/>
                <a:gd name="T5" fmla="*/ 2147483647 h 89"/>
                <a:gd name="T6" fmla="*/ 2147483647 w 125"/>
                <a:gd name="T7" fmla="*/ 2147483647 h 89"/>
                <a:gd name="T8" fmla="*/ 2147483647 w 125"/>
                <a:gd name="T9" fmla="*/ 2147483647 h 89"/>
                <a:gd name="T10" fmla="*/ 2147483647 w 125"/>
                <a:gd name="T11" fmla="*/ 2147483647 h 89"/>
                <a:gd name="T12" fmla="*/ 2147483647 w 125"/>
                <a:gd name="T13" fmla="*/ 2147483647 h 89"/>
                <a:gd name="T14" fmla="*/ 2147483647 w 125"/>
                <a:gd name="T15" fmla="*/ 2147483647 h 89"/>
                <a:gd name="T16" fmla="*/ 2147483647 w 125"/>
                <a:gd name="T17" fmla="*/ 0 h 89"/>
                <a:gd name="T18" fmla="*/ 2147483647 w 125"/>
                <a:gd name="T19" fmla="*/ 2147483647 h 89"/>
                <a:gd name="T20" fmla="*/ 2147483647 w 125"/>
                <a:gd name="T21" fmla="*/ 2147483647 h 89"/>
                <a:gd name="T22" fmla="*/ 2147483647 w 125"/>
                <a:gd name="T23" fmla="*/ 2147483647 h 89"/>
                <a:gd name="T24" fmla="*/ 2147483647 w 125"/>
                <a:gd name="T25" fmla="*/ 2147483647 h 89"/>
                <a:gd name="T26" fmla="*/ 2147483647 w 125"/>
                <a:gd name="T27" fmla="*/ 2147483647 h 89"/>
                <a:gd name="T28" fmla="*/ 0 w 125"/>
                <a:gd name="T29" fmla="*/ 2147483647 h 89"/>
                <a:gd name="T30" fmla="*/ 0 w 12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11" name="Freeform 29"/>
            <p:cNvSpPr>
              <a:spLocks/>
            </p:cNvSpPr>
            <p:nvPr/>
          </p:nvSpPr>
          <p:spPr bwMode="auto">
            <a:xfrm>
              <a:off x="1814961" y="3646588"/>
              <a:ext cx="27218" cy="40343"/>
            </a:xfrm>
            <a:custGeom>
              <a:avLst/>
              <a:gdLst>
                <a:gd name="T0" fmla="*/ 0 w 32"/>
                <a:gd name="T1" fmla="*/ 0 h 44"/>
                <a:gd name="T2" fmla="*/ 2147483647 w 32"/>
                <a:gd name="T3" fmla="*/ 2147483647 h 44"/>
                <a:gd name="T4" fmla="*/ 2147483647 w 32"/>
                <a:gd name="T5" fmla="*/ 2147483647 h 44"/>
                <a:gd name="T6" fmla="*/ 2147483647 w 32"/>
                <a:gd name="T7" fmla="*/ 2147483647 h 44"/>
                <a:gd name="T8" fmla="*/ 2147483647 w 32"/>
                <a:gd name="T9" fmla="*/ 2147483647 h 44"/>
                <a:gd name="T10" fmla="*/ 2147483647 w 32"/>
                <a:gd name="T11" fmla="*/ 2147483647 h 44"/>
                <a:gd name="T12" fmla="*/ 2147483647 w 32"/>
                <a:gd name="T13" fmla="*/ 2147483647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44">
                  <a:moveTo>
                    <a:pt x="0" y="0"/>
                  </a:moveTo>
                  <a:lnTo>
                    <a:pt x="23" y="6"/>
                  </a:lnTo>
                  <a:lnTo>
                    <a:pt x="30" y="19"/>
                  </a:lnTo>
                  <a:lnTo>
                    <a:pt x="32" y="36"/>
                  </a:lnTo>
                  <a:lnTo>
                    <a:pt x="23" y="44"/>
                  </a:lnTo>
                  <a:lnTo>
                    <a:pt x="6" y="38"/>
                  </a:lnTo>
                  <a:lnTo>
                    <a:pt x="2" y="25"/>
                  </a:ln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12" name="Freeform 30"/>
            <p:cNvSpPr>
              <a:spLocks/>
            </p:cNvSpPr>
            <p:nvPr/>
          </p:nvSpPr>
          <p:spPr bwMode="auto">
            <a:xfrm>
              <a:off x="1871872" y="2788256"/>
              <a:ext cx="374870" cy="836074"/>
            </a:xfrm>
            <a:custGeom>
              <a:avLst/>
              <a:gdLst>
                <a:gd name="T0" fmla="*/ 2147483647 w 416"/>
                <a:gd name="T1" fmla="*/ 2147483647 h 898"/>
                <a:gd name="T2" fmla="*/ 2147483647 w 416"/>
                <a:gd name="T3" fmla="*/ 2147483647 h 898"/>
                <a:gd name="T4" fmla="*/ 2147483647 w 416"/>
                <a:gd name="T5" fmla="*/ 2147483647 h 898"/>
                <a:gd name="T6" fmla="*/ 2147483647 w 416"/>
                <a:gd name="T7" fmla="*/ 2147483647 h 898"/>
                <a:gd name="T8" fmla="*/ 2147483647 w 416"/>
                <a:gd name="T9" fmla="*/ 2147483647 h 898"/>
                <a:gd name="T10" fmla="*/ 2147483647 w 416"/>
                <a:gd name="T11" fmla="*/ 2147483647 h 898"/>
                <a:gd name="T12" fmla="*/ 2147483647 w 416"/>
                <a:gd name="T13" fmla="*/ 2147483647 h 898"/>
                <a:gd name="T14" fmla="*/ 2147483647 w 416"/>
                <a:gd name="T15" fmla="*/ 2147483647 h 898"/>
                <a:gd name="T16" fmla="*/ 2147483647 w 416"/>
                <a:gd name="T17" fmla="*/ 2147483647 h 898"/>
                <a:gd name="T18" fmla="*/ 2147483647 w 416"/>
                <a:gd name="T19" fmla="*/ 2147483647 h 898"/>
                <a:gd name="T20" fmla="*/ 2147483647 w 416"/>
                <a:gd name="T21" fmla="*/ 2147483647 h 898"/>
                <a:gd name="T22" fmla="*/ 2147483647 w 416"/>
                <a:gd name="T23" fmla="*/ 2147483647 h 898"/>
                <a:gd name="T24" fmla="*/ 2147483647 w 416"/>
                <a:gd name="T25" fmla="*/ 2147483647 h 898"/>
                <a:gd name="T26" fmla="*/ 2147483647 w 416"/>
                <a:gd name="T27" fmla="*/ 2147483647 h 898"/>
                <a:gd name="T28" fmla="*/ 2147483647 w 416"/>
                <a:gd name="T29" fmla="*/ 2147483647 h 898"/>
                <a:gd name="T30" fmla="*/ 2147483647 w 416"/>
                <a:gd name="T31" fmla="*/ 2147483647 h 898"/>
                <a:gd name="T32" fmla="*/ 2147483647 w 416"/>
                <a:gd name="T33" fmla="*/ 2147483647 h 898"/>
                <a:gd name="T34" fmla="*/ 2147483647 w 416"/>
                <a:gd name="T35" fmla="*/ 2147483647 h 898"/>
                <a:gd name="T36" fmla="*/ 2147483647 w 416"/>
                <a:gd name="T37" fmla="*/ 2147483647 h 898"/>
                <a:gd name="T38" fmla="*/ 2147483647 w 416"/>
                <a:gd name="T39" fmla="*/ 2147483647 h 898"/>
                <a:gd name="T40" fmla="*/ 2147483647 w 416"/>
                <a:gd name="T41" fmla="*/ 2147483647 h 898"/>
                <a:gd name="T42" fmla="*/ 2147483647 w 416"/>
                <a:gd name="T43" fmla="*/ 2147483647 h 898"/>
                <a:gd name="T44" fmla="*/ 2147483647 w 416"/>
                <a:gd name="T45" fmla="*/ 2147483647 h 898"/>
                <a:gd name="T46" fmla="*/ 2147483647 w 416"/>
                <a:gd name="T47" fmla="*/ 2147483647 h 898"/>
                <a:gd name="T48" fmla="*/ 2147483647 w 416"/>
                <a:gd name="T49" fmla="*/ 2147483647 h 898"/>
                <a:gd name="T50" fmla="*/ 2147483647 w 416"/>
                <a:gd name="T51" fmla="*/ 2147483647 h 898"/>
                <a:gd name="T52" fmla="*/ 2147483647 w 416"/>
                <a:gd name="T53" fmla="*/ 2147483647 h 898"/>
                <a:gd name="T54" fmla="*/ 2147483647 w 416"/>
                <a:gd name="T55" fmla="*/ 2147483647 h 898"/>
                <a:gd name="T56" fmla="*/ 2147483647 w 416"/>
                <a:gd name="T57" fmla="*/ 2147483647 h 898"/>
                <a:gd name="T58" fmla="*/ 2147483647 w 416"/>
                <a:gd name="T59" fmla="*/ 2147483647 h 898"/>
                <a:gd name="T60" fmla="*/ 2147483647 w 416"/>
                <a:gd name="T61" fmla="*/ 2147483647 h 898"/>
                <a:gd name="T62" fmla="*/ 2147483647 w 416"/>
                <a:gd name="T63" fmla="*/ 2147483647 h 898"/>
                <a:gd name="T64" fmla="*/ 2147483647 w 416"/>
                <a:gd name="T65" fmla="*/ 2147483647 h 898"/>
                <a:gd name="T66" fmla="*/ 2147483647 w 416"/>
                <a:gd name="T67" fmla="*/ 2147483647 h 898"/>
                <a:gd name="T68" fmla="*/ 2147483647 w 416"/>
                <a:gd name="T69" fmla="*/ 2147483647 h 898"/>
                <a:gd name="T70" fmla="*/ 2147483647 w 416"/>
                <a:gd name="T71" fmla="*/ 2147483647 h 898"/>
                <a:gd name="T72" fmla="*/ 2147483647 w 416"/>
                <a:gd name="T73" fmla="*/ 2147483647 h 898"/>
                <a:gd name="T74" fmla="*/ 2147483647 w 416"/>
                <a:gd name="T75" fmla="*/ 2147483647 h 898"/>
                <a:gd name="T76" fmla="*/ 2147483647 w 416"/>
                <a:gd name="T77" fmla="*/ 2147483647 h 898"/>
                <a:gd name="T78" fmla="*/ 2147483647 w 416"/>
                <a:gd name="T79" fmla="*/ 2147483647 h 898"/>
                <a:gd name="T80" fmla="*/ 0 w 416"/>
                <a:gd name="T81" fmla="*/ 2147483647 h 898"/>
                <a:gd name="T82" fmla="*/ 2147483647 w 416"/>
                <a:gd name="T83" fmla="*/ 2147483647 h 898"/>
                <a:gd name="T84" fmla="*/ 2147483647 w 416"/>
                <a:gd name="T85" fmla="*/ 2147483647 h 898"/>
                <a:gd name="T86" fmla="*/ 2147483647 w 416"/>
                <a:gd name="T87" fmla="*/ 2147483647 h 898"/>
                <a:gd name="T88" fmla="*/ 2147483647 w 416"/>
                <a:gd name="T89" fmla="*/ 2147483647 h 898"/>
                <a:gd name="T90" fmla="*/ 2147483647 w 416"/>
                <a:gd name="T91" fmla="*/ 2147483647 h 898"/>
                <a:gd name="T92" fmla="*/ 2147483647 w 416"/>
                <a:gd name="T93" fmla="*/ 2147483647 h 898"/>
                <a:gd name="T94" fmla="*/ 2147483647 w 416"/>
                <a:gd name="T95" fmla="*/ 2147483647 h 898"/>
                <a:gd name="T96" fmla="*/ 2147483647 w 416"/>
                <a:gd name="T97" fmla="*/ 2147483647 h 898"/>
                <a:gd name="T98" fmla="*/ 2147483647 w 416"/>
                <a:gd name="T99" fmla="*/ 2147483647 h 898"/>
                <a:gd name="T100" fmla="*/ 2147483647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13" name="Freeform 31"/>
            <p:cNvSpPr>
              <a:spLocks/>
            </p:cNvSpPr>
            <p:nvPr/>
          </p:nvSpPr>
          <p:spPr bwMode="auto">
            <a:xfrm>
              <a:off x="1589791" y="2781300"/>
              <a:ext cx="372396" cy="511939"/>
            </a:xfrm>
            <a:custGeom>
              <a:avLst/>
              <a:gdLst>
                <a:gd name="T0" fmla="*/ 2147483647 w 412"/>
                <a:gd name="T1" fmla="*/ 2147483647 h 550"/>
                <a:gd name="T2" fmla="*/ 2147483647 w 412"/>
                <a:gd name="T3" fmla="*/ 2147483647 h 550"/>
                <a:gd name="T4" fmla="*/ 2147483647 w 412"/>
                <a:gd name="T5" fmla="*/ 2147483647 h 550"/>
                <a:gd name="T6" fmla="*/ 2147483647 w 412"/>
                <a:gd name="T7" fmla="*/ 2147483647 h 550"/>
                <a:gd name="T8" fmla="*/ 2147483647 w 412"/>
                <a:gd name="T9" fmla="*/ 2147483647 h 550"/>
                <a:gd name="T10" fmla="*/ 2147483647 w 412"/>
                <a:gd name="T11" fmla="*/ 2147483647 h 550"/>
                <a:gd name="T12" fmla="*/ 2147483647 w 412"/>
                <a:gd name="T13" fmla="*/ 2147483647 h 550"/>
                <a:gd name="T14" fmla="*/ 2147483647 w 412"/>
                <a:gd name="T15" fmla="*/ 2147483647 h 550"/>
                <a:gd name="T16" fmla="*/ 2147483647 w 412"/>
                <a:gd name="T17" fmla="*/ 2147483647 h 550"/>
                <a:gd name="T18" fmla="*/ 2147483647 w 412"/>
                <a:gd name="T19" fmla="*/ 2147483647 h 550"/>
                <a:gd name="T20" fmla="*/ 2147483647 w 412"/>
                <a:gd name="T21" fmla="*/ 2147483647 h 550"/>
                <a:gd name="T22" fmla="*/ 2147483647 w 412"/>
                <a:gd name="T23" fmla="*/ 2147483647 h 550"/>
                <a:gd name="T24" fmla="*/ 2147483647 w 412"/>
                <a:gd name="T25" fmla="*/ 2147483647 h 550"/>
                <a:gd name="T26" fmla="*/ 2147483647 w 412"/>
                <a:gd name="T27" fmla="*/ 0 h 550"/>
                <a:gd name="T28" fmla="*/ 2147483647 w 412"/>
                <a:gd name="T29" fmla="*/ 2147483647 h 550"/>
                <a:gd name="T30" fmla="*/ 2147483647 w 412"/>
                <a:gd name="T31" fmla="*/ 2147483647 h 550"/>
                <a:gd name="T32" fmla="*/ 2147483647 w 412"/>
                <a:gd name="T33" fmla="*/ 2147483647 h 550"/>
                <a:gd name="T34" fmla="*/ 2147483647 w 412"/>
                <a:gd name="T35" fmla="*/ 2147483647 h 550"/>
                <a:gd name="T36" fmla="*/ 2147483647 w 412"/>
                <a:gd name="T37" fmla="*/ 2147483647 h 550"/>
                <a:gd name="T38" fmla="*/ 2147483647 w 412"/>
                <a:gd name="T39" fmla="*/ 2147483647 h 550"/>
                <a:gd name="T40" fmla="*/ 2147483647 w 412"/>
                <a:gd name="T41" fmla="*/ 2147483647 h 550"/>
                <a:gd name="T42" fmla="*/ 2147483647 w 412"/>
                <a:gd name="T43" fmla="*/ 2147483647 h 550"/>
                <a:gd name="T44" fmla="*/ 2147483647 w 412"/>
                <a:gd name="T45" fmla="*/ 2147483647 h 550"/>
                <a:gd name="T46" fmla="*/ 2147483647 w 412"/>
                <a:gd name="T47" fmla="*/ 2147483647 h 550"/>
                <a:gd name="T48" fmla="*/ 2147483647 w 412"/>
                <a:gd name="T49" fmla="*/ 2147483647 h 550"/>
                <a:gd name="T50" fmla="*/ 2147483647 w 412"/>
                <a:gd name="T51" fmla="*/ 2147483647 h 550"/>
                <a:gd name="T52" fmla="*/ 2147483647 w 412"/>
                <a:gd name="T53" fmla="*/ 2147483647 h 550"/>
                <a:gd name="T54" fmla="*/ 2147483647 w 412"/>
                <a:gd name="T55" fmla="*/ 2147483647 h 550"/>
                <a:gd name="T56" fmla="*/ 2147483647 w 412"/>
                <a:gd name="T57" fmla="*/ 2147483647 h 550"/>
                <a:gd name="T58" fmla="*/ 2147483647 w 412"/>
                <a:gd name="T59" fmla="*/ 2147483647 h 550"/>
                <a:gd name="T60" fmla="*/ 2147483647 w 412"/>
                <a:gd name="T61" fmla="*/ 2147483647 h 550"/>
                <a:gd name="T62" fmla="*/ 0 w 412"/>
                <a:gd name="T63" fmla="*/ 2147483647 h 550"/>
                <a:gd name="T64" fmla="*/ 2147483647 w 412"/>
                <a:gd name="T65" fmla="*/ 2147483647 h 550"/>
                <a:gd name="T66" fmla="*/ 2147483647 w 412"/>
                <a:gd name="T67" fmla="*/ 2147483647 h 550"/>
                <a:gd name="T68" fmla="*/ 2147483647 w 412"/>
                <a:gd name="T69" fmla="*/ 2147483647 h 550"/>
                <a:gd name="T70" fmla="*/ 2147483647 w 412"/>
                <a:gd name="T71" fmla="*/ 2147483647 h 550"/>
                <a:gd name="T72" fmla="*/ 2147483647 w 412"/>
                <a:gd name="T73" fmla="*/ 2147483647 h 550"/>
                <a:gd name="T74" fmla="*/ 2147483647 w 412"/>
                <a:gd name="T75" fmla="*/ 2147483647 h 550"/>
                <a:gd name="T76" fmla="*/ 2147483647 w 412"/>
                <a:gd name="T77" fmla="*/ 2147483647 h 550"/>
                <a:gd name="T78" fmla="*/ 2147483647 w 412"/>
                <a:gd name="T79" fmla="*/ 2147483647 h 550"/>
                <a:gd name="T80" fmla="*/ 2147483647 w 412"/>
                <a:gd name="T81" fmla="*/ 2147483647 h 550"/>
                <a:gd name="T82" fmla="*/ 2147483647 w 412"/>
                <a:gd name="T83" fmla="*/ 2147483647 h 550"/>
                <a:gd name="T84" fmla="*/ 2147483647 w 412"/>
                <a:gd name="T85" fmla="*/ 2147483647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43114" name="Freeform 32"/>
            <p:cNvSpPr>
              <a:spLocks/>
            </p:cNvSpPr>
            <p:nvPr/>
          </p:nvSpPr>
          <p:spPr bwMode="auto">
            <a:xfrm>
              <a:off x="2012912" y="3634068"/>
              <a:ext cx="17321" cy="36170"/>
            </a:xfrm>
            <a:custGeom>
              <a:avLst/>
              <a:gdLst>
                <a:gd name="T0" fmla="*/ 2147483647 w 17"/>
                <a:gd name="T1" fmla="*/ 0 h 38"/>
                <a:gd name="T2" fmla="*/ 0 w 17"/>
                <a:gd name="T3" fmla="*/ 2147483647 h 38"/>
                <a:gd name="T4" fmla="*/ 0 w 17"/>
                <a:gd name="T5" fmla="*/ 2147483647 h 38"/>
                <a:gd name="T6" fmla="*/ 2147483647 w 17"/>
                <a:gd name="T7" fmla="*/ 2147483647 h 38"/>
                <a:gd name="T8" fmla="*/ 2147483647 w 17"/>
                <a:gd name="T9" fmla="*/ 2147483647 h 38"/>
                <a:gd name="T10" fmla="*/ 2147483647 w 17"/>
                <a:gd name="T11" fmla="*/ 0 h 38"/>
                <a:gd name="T12" fmla="*/ 0 60000 65536"/>
                <a:gd name="T13" fmla="*/ 0 60000 65536"/>
                <a:gd name="T14" fmla="*/ 0 60000 65536"/>
                <a:gd name="T15" fmla="*/ 0 60000 65536"/>
                <a:gd name="T16" fmla="*/ 0 60000 65536"/>
                <a:gd name="T17" fmla="*/ 0 60000 65536"/>
                <a:gd name="T18" fmla="*/ 0 w 17"/>
                <a:gd name="T19" fmla="*/ 0 h 38"/>
                <a:gd name="T20" fmla="*/ 17 w 1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7" h="38">
                  <a:moveTo>
                    <a:pt x="7" y="0"/>
                  </a:moveTo>
                  <a:lnTo>
                    <a:pt x="0" y="7"/>
                  </a:lnTo>
                  <a:lnTo>
                    <a:pt x="0" y="26"/>
                  </a:lnTo>
                  <a:lnTo>
                    <a:pt x="13" y="38"/>
                  </a:lnTo>
                  <a:lnTo>
                    <a:pt x="17" y="2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15" name="Freeform 33"/>
            <p:cNvSpPr>
              <a:spLocks/>
            </p:cNvSpPr>
            <p:nvPr/>
          </p:nvSpPr>
          <p:spPr bwMode="auto">
            <a:xfrm>
              <a:off x="1764236" y="3560337"/>
              <a:ext cx="49488" cy="69557"/>
            </a:xfrm>
            <a:custGeom>
              <a:avLst/>
              <a:gdLst>
                <a:gd name="T0" fmla="*/ 2147483647 w 55"/>
                <a:gd name="T1" fmla="*/ 0 h 74"/>
                <a:gd name="T2" fmla="*/ 2147483647 w 55"/>
                <a:gd name="T3" fmla="*/ 2147483647 h 74"/>
                <a:gd name="T4" fmla="*/ 2147483647 w 55"/>
                <a:gd name="T5" fmla="*/ 2147483647 h 74"/>
                <a:gd name="T6" fmla="*/ 2147483647 w 55"/>
                <a:gd name="T7" fmla="*/ 2147483647 h 74"/>
                <a:gd name="T8" fmla="*/ 2147483647 w 55"/>
                <a:gd name="T9" fmla="*/ 2147483647 h 74"/>
                <a:gd name="T10" fmla="*/ 2147483647 w 55"/>
                <a:gd name="T11" fmla="*/ 2147483647 h 74"/>
                <a:gd name="T12" fmla="*/ 2147483647 w 55"/>
                <a:gd name="T13" fmla="*/ 2147483647 h 74"/>
                <a:gd name="T14" fmla="*/ 2147483647 w 55"/>
                <a:gd name="T15" fmla="*/ 2147483647 h 74"/>
                <a:gd name="T16" fmla="*/ 0 w 55"/>
                <a:gd name="T17" fmla="*/ 2147483647 h 74"/>
                <a:gd name="T18" fmla="*/ 2147483647 w 55"/>
                <a:gd name="T19" fmla="*/ 2147483647 h 74"/>
                <a:gd name="T20" fmla="*/ 2147483647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16" name="Freeform 34"/>
            <p:cNvSpPr>
              <a:spLocks/>
            </p:cNvSpPr>
            <p:nvPr/>
          </p:nvSpPr>
          <p:spPr bwMode="auto">
            <a:xfrm>
              <a:off x="1822384" y="3539470"/>
              <a:ext cx="72995" cy="101553"/>
            </a:xfrm>
            <a:custGeom>
              <a:avLst/>
              <a:gdLst>
                <a:gd name="T0" fmla="*/ 2147483647 w 80"/>
                <a:gd name="T1" fmla="*/ 0 h 110"/>
                <a:gd name="T2" fmla="*/ 2147483647 w 80"/>
                <a:gd name="T3" fmla="*/ 2147483647 h 110"/>
                <a:gd name="T4" fmla="*/ 2147483647 w 80"/>
                <a:gd name="T5" fmla="*/ 2147483647 h 110"/>
                <a:gd name="T6" fmla="*/ 2147483647 w 80"/>
                <a:gd name="T7" fmla="*/ 2147483647 h 110"/>
                <a:gd name="T8" fmla="*/ 2147483647 w 80"/>
                <a:gd name="T9" fmla="*/ 2147483647 h 110"/>
                <a:gd name="T10" fmla="*/ 2147483647 w 80"/>
                <a:gd name="T11" fmla="*/ 2147483647 h 110"/>
                <a:gd name="T12" fmla="*/ 2147483647 w 80"/>
                <a:gd name="T13" fmla="*/ 2147483647 h 110"/>
                <a:gd name="T14" fmla="*/ 2147483647 w 80"/>
                <a:gd name="T15" fmla="*/ 2147483647 h 110"/>
                <a:gd name="T16" fmla="*/ 2147483647 w 80"/>
                <a:gd name="T17" fmla="*/ 2147483647 h 110"/>
                <a:gd name="T18" fmla="*/ 2147483647 w 80"/>
                <a:gd name="T19" fmla="*/ 2147483647 h 110"/>
                <a:gd name="T20" fmla="*/ 2147483647 w 80"/>
                <a:gd name="T21" fmla="*/ 2147483647 h 110"/>
                <a:gd name="T22" fmla="*/ 0 w 80"/>
                <a:gd name="T23" fmla="*/ 2147483647 h 110"/>
                <a:gd name="T24" fmla="*/ 2147483647 w 80"/>
                <a:gd name="T25" fmla="*/ 2147483647 h 110"/>
                <a:gd name="T26" fmla="*/ 2147483647 w 80"/>
                <a:gd name="T27" fmla="*/ 2147483647 h 110"/>
                <a:gd name="T28" fmla="*/ 2147483647 w 80"/>
                <a:gd name="T29" fmla="*/ 2147483647 h 110"/>
                <a:gd name="T30" fmla="*/ 2147483647 w 80"/>
                <a:gd name="T31" fmla="*/ 2147483647 h 110"/>
                <a:gd name="T32" fmla="*/ 2147483647 w 80"/>
                <a:gd name="T33" fmla="*/ 2147483647 h 110"/>
                <a:gd name="T34" fmla="*/ 2147483647 w 80"/>
                <a:gd name="T35" fmla="*/ 2147483647 h 110"/>
                <a:gd name="T36" fmla="*/ 2147483647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17" name="Freeform 35"/>
            <p:cNvSpPr>
              <a:spLocks/>
            </p:cNvSpPr>
            <p:nvPr/>
          </p:nvSpPr>
          <p:spPr bwMode="auto">
            <a:xfrm>
              <a:off x="1960950" y="3693887"/>
              <a:ext cx="571584" cy="631577"/>
            </a:xfrm>
            <a:custGeom>
              <a:avLst/>
              <a:gdLst>
                <a:gd name="T0" fmla="*/ 2147483647 w 632"/>
                <a:gd name="T1" fmla="*/ 2147483647 h 678"/>
                <a:gd name="T2" fmla="*/ 0 w 632"/>
                <a:gd name="T3" fmla="*/ 2147483647 h 678"/>
                <a:gd name="T4" fmla="*/ 2147483647 w 632"/>
                <a:gd name="T5" fmla="*/ 2147483647 h 678"/>
                <a:gd name="T6" fmla="*/ 2147483647 w 632"/>
                <a:gd name="T7" fmla="*/ 2147483647 h 678"/>
                <a:gd name="T8" fmla="*/ 2147483647 w 632"/>
                <a:gd name="T9" fmla="*/ 2147483647 h 678"/>
                <a:gd name="T10" fmla="*/ 2147483647 w 632"/>
                <a:gd name="T11" fmla="*/ 2147483647 h 678"/>
                <a:gd name="T12" fmla="*/ 2147483647 w 632"/>
                <a:gd name="T13" fmla="*/ 2147483647 h 678"/>
                <a:gd name="T14" fmla="*/ 2147483647 w 632"/>
                <a:gd name="T15" fmla="*/ 2147483647 h 678"/>
                <a:gd name="T16" fmla="*/ 2147483647 w 632"/>
                <a:gd name="T17" fmla="*/ 2147483647 h 678"/>
                <a:gd name="T18" fmla="*/ 2147483647 w 632"/>
                <a:gd name="T19" fmla="*/ 2147483647 h 678"/>
                <a:gd name="T20" fmla="*/ 2147483647 w 632"/>
                <a:gd name="T21" fmla="*/ 2147483647 h 678"/>
                <a:gd name="T22" fmla="*/ 2147483647 w 632"/>
                <a:gd name="T23" fmla="*/ 2147483647 h 678"/>
                <a:gd name="T24" fmla="*/ 2147483647 w 632"/>
                <a:gd name="T25" fmla="*/ 2147483647 h 678"/>
                <a:gd name="T26" fmla="*/ 2147483647 w 632"/>
                <a:gd name="T27" fmla="*/ 2147483647 h 678"/>
                <a:gd name="T28" fmla="*/ 2147483647 w 632"/>
                <a:gd name="T29" fmla="*/ 2147483647 h 678"/>
                <a:gd name="T30" fmla="*/ 2147483647 w 632"/>
                <a:gd name="T31" fmla="*/ 2147483647 h 678"/>
                <a:gd name="T32" fmla="*/ 2147483647 w 632"/>
                <a:gd name="T33" fmla="*/ 2147483647 h 678"/>
                <a:gd name="T34" fmla="*/ 2147483647 w 632"/>
                <a:gd name="T35" fmla="*/ 2147483647 h 678"/>
                <a:gd name="T36" fmla="*/ 2147483647 w 632"/>
                <a:gd name="T37" fmla="*/ 2147483647 h 678"/>
                <a:gd name="T38" fmla="*/ 2147483647 w 632"/>
                <a:gd name="T39" fmla="*/ 2147483647 h 678"/>
                <a:gd name="T40" fmla="*/ 2147483647 w 632"/>
                <a:gd name="T41" fmla="*/ 2147483647 h 678"/>
                <a:gd name="T42" fmla="*/ 2147483647 w 632"/>
                <a:gd name="T43" fmla="*/ 2147483647 h 678"/>
                <a:gd name="T44" fmla="*/ 2147483647 w 632"/>
                <a:gd name="T45" fmla="*/ 2147483647 h 678"/>
                <a:gd name="T46" fmla="*/ 2147483647 w 632"/>
                <a:gd name="T47" fmla="*/ 2147483647 h 678"/>
                <a:gd name="T48" fmla="*/ 2147483647 w 632"/>
                <a:gd name="T49" fmla="*/ 2147483647 h 678"/>
                <a:gd name="T50" fmla="*/ 2147483647 w 632"/>
                <a:gd name="T51" fmla="*/ 2147483647 h 678"/>
                <a:gd name="T52" fmla="*/ 2147483647 w 632"/>
                <a:gd name="T53" fmla="*/ 2147483647 h 678"/>
                <a:gd name="T54" fmla="*/ 2147483647 w 632"/>
                <a:gd name="T55" fmla="*/ 2147483647 h 678"/>
                <a:gd name="T56" fmla="*/ 2147483647 w 632"/>
                <a:gd name="T57" fmla="*/ 2147483647 h 678"/>
                <a:gd name="T58" fmla="*/ 2147483647 w 632"/>
                <a:gd name="T59" fmla="*/ 2147483647 h 678"/>
                <a:gd name="T60" fmla="*/ 2147483647 w 632"/>
                <a:gd name="T61" fmla="*/ 2147483647 h 678"/>
                <a:gd name="T62" fmla="*/ 2147483647 w 632"/>
                <a:gd name="T63" fmla="*/ 2147483647 h 678"/>
                <a:gd name="T64" fmla="*/ 2147483647 w 632"/>
                <a:gd name="T65" fmla="*/ 2147483647 h 678"/>
                <a:gd name="T66" fmla="*/ 2147483647 w 632"/>
                <a:gd name="T67" fmla="*/ 2147483647 h 678"/>
                <a:gd name="T68" fmla="*/ 2147483647 w 632"/>
                <a:gd name="T69" fmla="*/ 2147483647 h 678"/>
                <a:gd name="T70" fmla="*/ 2147483647 w 632"/>
                <a:gd name="T71" fmla="*/ 2147483647 h 678"/>
                <a:gd name="T72" fmla="*/ 2147483647 w 632"/>
                <a:gd name="T73" fmla="*/ 2147483647 h 678"/>
                <a:gd name="T74" fmla="*/ 2147483647 w 632"/>
                <a:gd name="T75" fmla="*/ 2147483647 h 678"/>
                <a:gd name="T76" fmla="*/ 2147483647 w 632"/>
                <a:gd name="T77" fmla="*/ 2147483647 h 678"/>
                <a:gd name="T78" fmla="*/ 2147483647 w 632"/>
                <a:gd name="T79" fmla="*/ 2147483647 h 678"/>
                <a:gd name="T80" fmla="*/ 2147483647 w 632"/>
                <a:gd name="T81" fmla="*/ 2147483647 h 678"/>
                <a:gd name="T82" fmla="*/ 2147483647 w 632"/>
                <a:gd name="T83" fmla="*/ 2147483647 h 678"/>
                <a:gd name="T84" fmla="*/ 2147483647 w 632"/>
                <a:gd name="T85" fmla="*/ 2147483647 h 678"/>
                <a:gd name="T86" fmla="*/ 2147483647 w 632"/>
                <a:gd name="T87" fmla="*/ 2147483647 h 678"/>
                <a:gd name="T88" fmla="*/ 2147483647 w 632"/>
                <a:gd name="T89" fmla="*/ 2147483647 h 678"/>
                <a:gd name="T90" fmla="*/ 2147483647 w 632"/>
                <a:gd name="T91" fmla="*/ 2147483647 h 678"/>
                <a:gd name="T92" fmla="*/ 2147483647 w 632"/>
                <a:gd name="T93" fmla="*/ 2147483647 h 678"/>
                <a:gd name="T94" fmla="*/ 2147483647 w 63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18" name="Freeform 36" descr="Wide upward diagonal"/>
            <p:cNvSpPr>
              <a:spLocks/>
            </p:cNvSpPr>
            <p:nvPr/>
          </p:nvSpPr>
          <p:spPr bwMode="auto">
            <a:xfrm>
              <a:off x="2048791" y="4374153"/>
              <a:ext cx="437967" cy="311615"/>
            </a:xfrm>
            <a:custGeom>
              <a:avLst/>
              <a:gdLst>
                <a:gd name="T0" fmla="*/ 2147483647 w 484"/>
                <a:gd name="T1" fmla="*/ 2147483647 h 334"/>
                <a:gd name="T2" fmla="*/ 2147483647 w 484"/>
                <a:gd name="T3" fmla="*/ 2147483647 h 334"/>
                <a:gd name="T4" fmla="*/ 2147483647 w 484"/>
                <a:gd name="T5" fmla="*/ 2147483647 h 334"/>
                <a:gd name="T6" fmla="*/ 2147483647 w 484"/>
                <a:gd name="T7" fmla="*/ 2147483647 h 334"/>
                <a:gd name="T8" fmla="*/ 2147483647 w 484"/>
                <a:gd name="T9" fmla="*/ 2147483647 h 334"/>
                <a:gd name="T10" fmla="*/ 2147483647 w 484"/>
                <a:gd name="T11" fmla="*/ 2147483647 h 334"/>
                <a:gd name="T12" fmla="*/ 2147483647 w 484"/>
                <a:gd name="T13" fmla="*/ 2147483647 h 334"/>
                <a:gd name="T14" fmla="*/ 2147483647 w 484"/>
                <a:gd name="T15" fmla="*/ 2147483647 h 334"/>
                <a:gd name="T16" fmla="*/ 2147483647 w 484"/>
                <a:gd name="T17" fmla="*/ 2147483647 h 334"/>
                <a:gd name="T18" fmla="*/ 2147483647 w 484"/>
                <a:gd name="T19" fmla="*/ 2147483647 h 334"/>
                <a:gd name="T20" fmla="*/ 2147483647 w 484"/>
                <a:gd name="T21" fmla="*/ 2147483647 h 334"/>
                <a:gd name="T22" fmla="*/ 2147483647 w 484"/>
                <a:gd name="T23" fmla="*/ 2147483647 h 334"/>
                <a:gd name="T24" fmla="*/ 2147483647 w 484"/>
                <a:gd name="T25" fmla="*/ 2147483647 h 334"/>
                <a:gd name="T26" fmla="*/ 2147483647 w 484"/>
                <a:gd name="T27" fmla="*/ 2147483647 h 334"/>
                <a:gd name="T28" fmla="*/ 2147483647 w 484"/>
                <a:gd name="T29" fmla="*/ 2147483647 h 334"/>
                <a:gd name="T30" fmla="*/ 2147483647 w 484"/>
                <a:gd name="T31" fmla="*/ 2147483647 h 334"/>
                <a:gd name="T32" fmla="*/ 2147483647 w 484"/>
                <a:gd name="T33" fmla="*/ 2147483647 h 334"/>
                <a:gd name="T34" fmla="*/ 2147483647 w 484"/>
                <a:gd name="T35" fmla="*/ 2147483647 h 334"/>
                <a:gd name="T36" fmla="*/ 2147483647 w 484"/>
                <a:gd name="T37" fmla="*/ 2147483647 h 334"/>
                <a:gd name="T38" fmla="*/ 2147483647 w 484"/>
                <a:gd name="T39" fmla="*/ 2147483647 h 334"/>
                <a:gd name="T40" fmla="*/ 2147483647 w 484"/>
                <a:gd name="T41" fmla="*/ 2147483647 h 334"/>
                <a:gd name="T42" fmla="*/ 2147483647 w 484"/>
                <a:gd name="T43" fmla="*/ 2147483647 h 334"/>
                <a:gd name="T44" fmla="*/ 2147483647 w 484"/>
                <a:gd name="T45" fmla="*/ 2147483647 h 334"/>
                <a:gd name="T46" fmla="*/ 2147483647 w 484"/>
                <a:gd name="T47" fmla="*/ 2147483647 h 334"/>
                <a:gd name="T48" fmla="*/ 2147483647 w 484"/>
                <a:gd name="T49" fmla="*/ 2147483647 h 334"/>
                <a:gd name="T50" fmla="*/ 2147483647 w 484"/>
                <a:gd name="T51" fmla="*/ 2147483647 h 334"/>
                <a:gd name="T52" fmla="*/ 2147483647 w 484"/>
                <a:gd name="T53" fmla="*/ 2147483647 h 334"/>
                <a:gd name="T54" fmla="*/ 2147483647 w 484"/>
                <a:gd name="T55" fmla="*/ 2147483647 h 334"/>
                <a:gd name="T56" fmla="*/ 2147483647 w 484"/>
                <a:gd name="T57" fmla="*/ 2147483647 h 334"/>
                <a:gd name="T58" fmla="*/ 2147483647 w 484"/>
                <a:gd name="T59" fmla="*/ 2147483647 h 334"/>
                <a:gd name="T60" fmla="*/ 2147483647 w 484"/>
                <a:gd name="T61" fmla="*/ 2147483647 h 334"/>
                <a:gd name="T62" fmla="*/ 2147483647 w 484"/>
                <a:gd name="T63" fmla="*/ 2147483647 h 334"/>
                <a:gd name="T64" fmla="*/ 2147483647 w 484"/>
                <a:gd name="T65" fmla="*/ 0 h 334"/>
                <a:gd name="T66" fmla="*/ 2147483647 w 484"/>
                <a:gd name="T67" fmla="*/ 2147483647 h 334"/>
                <a:gd name="T68" fmla="*/ 2147483647 w 484"/>
                <a:gd name="T69" fmla="*/ 2147483647 h 334"/>
                <a:gd name="T70" fmla="*/ 2147483647 w 484"/>
                <a:gd name="T71" fmla="*/ 2147483647 h 334"/>
                <a:gd name="T72" fmla="*/ 2147483647 w 484"/>
                <a:gd name="T73" fmla="*/ 2147483647 h 334"/>
                <a:gd name="T74" fmla="*/ 2147483647 w 484"/>
                <a:gd name="T75" fmla="*/ 2147483647 h 334"/>
                <a:gd name="T76" fmla="*/ 2147483647 w 484"/>
                <a:gd name="T77" fmla="*/ 2147483647 h 334"/>
                <a:gd name="T78" fmla="*/ 2147483647 w 484"/>
                <a:gd name="T79" fmla="*/ 2147483647 h 334"/>
                <a:gd name="T80" fmla="*/ 2147483647 w 484"/>
                <a:gd name="T81" fmla="*/ 2147483647 h 334"/>
                <a:gd name="T82" fmla="*/ 2147483647 w 484"/>
                <a:gd name="T83" fmla="*/ 2147483647 h 334"/>
                <a:gd name="T84" fmla="*/ 2147483647 w 484"/>
                <a:gd name="T85" fmla="*/ 2147483647 h 334"/>
                <a:gd name="T86" fmla="*/ 2147483647 w 484"/>
                <a:gd name="T87" fmla="*/ 2147483647 h 334"/>
                <a:gd name="T88" fmla="*/ 2147483647 w 484"/>
                <a:gd name="T89" fmla="*/ 2147483647 h 334"/>
                <a:gd name="T90" fmla="*/ 2147483647 w 484"/>
                <a:gd name="T91" fmla="*/ 2147483647 h 334"/>
                <a:gd name="T92" fmla="*/ 2147483647 w 484"/>
                <a:gd name="T93" fmla="*/ 2147483647 h 334"/>
                <a:gd name="T94" fmla="*/ 2147483647 w 484"/>
                <a:gd name="T95" fmla="*/ 2147483647 h 334"/>
                <a:gd name="T96" fmla="*/ 2147483647 w 484"/>
                <a:gd name="T97" fmla="*/ 2147483647 h 334"/>
                <a:gd name="T98" fmla="*/ 2147483647 w 484"/>
                <a:gd name="T99" fmla="*/ 2147483647 h 334"/>
                <a:gd name="T100" fmla="*/ 2147483647 w 484"/>
                <a:gd name="T101" fmla="*/ 2147483647 h 334"/>
                <a:gd name="T102" fmla="*/ 2147483647 w 484"/>
                <a:gd name="T103" fmla="*/ 2147483647 h 334"/>
                <a:gd name="T104" fmla="*/ 2147483647 w 484"/>
                <a:gd name="T105" fmla="*/ 2147483647 h 334"/>
                <a:gd name="T106" fmla="*/ 2147483647 w 484"/>
                <a:gd name="T107" fmla="*/ 2147483647 h 334"/>
                <a:gd name="T108" fmla="*/ 2147483647 w 484"/>
                <a:gd name="T109" fmla="*/ 2147483647 h 334"/>
                <a:gd name="T110" fmla="*/ 2147483647 w 484"/>
                <a:gd name="T111" fmla="*/ 2147483647 h 334"/>
                <a:gd name="T112" fmla="*/ 2147483647 w 484"/>
                <a:gd name="T113" fmla="*/ 2147483647 h 334"/>
                <a:gd name="T114" fmla="*/ 2147483647 w 484"/>
                <a:gd name="T115" fmla="*/ 2147483647 h 334"/>
                <a:gd name="T116" fmla="*/ 2147483647 w 484"/>
                <a:gd name="T117" fmla="*/ 2147483647 h 334"/>
                <a:gd name="T118" fmla="*/ 2147483647 w 484"/>
                <a:gd name="T119" fmla="*/ 2147483647 h 334"/>
                <a:gd name="T120" fmla="*/ 0 w 484"/>
                <a:gd name="T121" fmla="*/ 2147483647 h 334"/>
                <a:gd name="T122" fmla="*/ 2147483647 w 484"/>
                <a:gd name="T123" fmla="*/ 2147483647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19" name="Freeform 37" descr="Wide upward diagonal"/>
            <p:cNvSpPr>
              <a:spLocks/>
            </p:cNvSpPr>
            <p:nvPr/>
          </p:nvSpPr>
          <p:spPr bwMode="auto">
            <a:xfrm>
              <a:off x="1860737" y="4603691"/>
              <a:ext cx="379819" cy="436817"/>
            </a:xfrm>
            <a:custGeom>
              <a:avLst/>
              <a:gdLst>
                <a:gd name="T0" fmla="*/ 2147483647 w 419"/>
                <a:gd name="T1" fmla="*/ 2147483647 h 469"/>
                <a:gd name="T2" fmla="*/ 2147483647 w 419"/>
                <a:gd name="T3" fmla="*/ 2147483647 h 469"/>
                <a:gd name="T4" fmla="*/ 2147483647 w 419"/>
                <a:gd name="T5" fmla="*/ 2147483647 h 469"/>
                <a:gd name="T6" fmla="*/ 2147483647 w 419"/>
                <a:gd name="T7" fmla="*/ 2147483647 h 469"/>
                <a:gd name="T8" fmla="*/ 2147483647 w 419"/>
                <a:gd name="T9" fmla="*/ 2147483647 h 469"/>
                <a:gd name="T10" fmla="*/ 2147483647 w 419"/>
                <a:gd name="T11" fmla="*/ 2147483647 h 469"/>
                <a:gd name="T12" fmla="*/ 2147483647 w 419"/>
                <a:gd name="T13" fmla="*/ 2147483647 h 469"/>
                <a:gd name="T14" fmla="*/ 2147483647 w 419"/>
                <a:gd name="T15" fmla="*/ 2147483647 h 469"/>
                <a:gd name="T16" fmla="*/ 2147483647 w 419"/>
                <a:gd name="T17" fmla="*/ 2147483647 h 469"/>
                <a:gd name="T18" fmla="*/ 2147483647 w 419"/>
                <a:gd name="T19" fmla="*/ 2147483647 h 469"/>
                <a:gd name="T20" fmla="*/ 2147483647 w 419"/>
                <a:gd name="T21" fmla="*/ 2147483647 h 469"/>
                <a:gd name="T22" fmla="*/ 2147483647 w 419"/>
                <a:gd name="T23" fmla="*/ 2147483647 h 469"/>
                <a:gd name="T24" fmla="*/ 2147483647 w 419"/>
                <a:gd name="T25" fmla="*/ 2147483647 h 469"/>
                <a:gd name="T26" fmla="*/ 2147483647 w 419"/>
                <a:gd name="T27" fmla="*/ 2147483647 h 469"/>
                <a:gd name="T28" fmla="*/ 2147483647 w 419"/>
                <a:gd name="T29" fmla="*/ 2147483647 h 469"/>
                <a:gd name="T30" fmla="*/ 2147483647 w 419"/>
                <a:gd name="T31" fmla="*/ 2147483647 h 469"/>
                <a:gd name="T32" fmla="*/ 2147483647 w 419"/>
                <a:gd name="T33" fmla="*/ 2147483647 h 469"/>
                <a:gd name="T34" fmla="*/ 2147483647 w 419"/>
                <a:gd name="T35" fmla="*/ 2147483647 h 469"/>
                <a:gd name="T36" fmla="*/ 2147483647 w 419"/>
                <a:gd name="T37" fmla="*/ 2147483647 h 469"/>
                <a:gd name="T38" fmla="*/ 2147483647 w 419"/>
                <a:gd name="T39" fmla="*/ 2147483647 h 469"/>
                <a:gd name="T40" fmla="*/ 2147483647 w 419"/>
                <a:gd name="T41" fmla="*/ 2147483647 h 469"/>
                <a:gd name="T42" fmla="*/ 2147483647 w 419"/>
                <a:gd name="T43" fmla="*/ 2147483647 h 469"/>
                <a:gd name="T44" fmla="*/ 2147483647 w 419"/>
                <a:gd name="T45" fmla="*/ 2147483647 h 469"/>
                <a:gd name="T46" fmla="*/ 2147483647 w 419"/>
                <a:gd name="T47" fmla="*/ 2147483647 h 469"/>
                <a:gd name="T48" fmla="*/ 2147483647 w 419"/>
                <a:gd name="T49" fmla="*/ 2147483647 h 469"/>
                <a:gd name="T50" fmla="*/ 2147483647 w 419"/>
                <a:gd name="T51" fmla="*/ 2147483647 h 469"/>
                <a:gd name="T52" fmla="*/ 2147483647 w 419"/>
                <a:gd name="T53" fmla="*/ 2147483647 h 469"/>
                <a:gd name="T54" fmla="*/ 2147483647 w 419"/>
                <a:gd name="T55" fmla="*/ 2147483647 h 469"/>
                <a:gd name="T56" fmla="*/ 2147483647 w 419"/>
                <a:gd name="T57" fmla="*/ 2147483647 h 469"/>
                <a:gd name="T58" fmla="*/ 2147483647 w 419"/>
                <a:gd name="T59" fmla="*/ 2147483647 h 469"/>
                <a:gd name="T60" fmla="*/ 2147483647 w 419"/>
                <a:gd name="T61" fmla="*/ 2147483647 h 469"/>
                <a:gd name="T62" fmla="*/ 2147483647 w 419"/>
                <a:gd name="T63" fmla="*/ 2147483647 h 469"/>
                <a:gd name="T64" fmla="*/ 2147483647 w 419"/>
                <a:gd name="T65" fmla="*/ 2147483647 h 469"/>
                <a:gd name="T66" fmla="*/ 2147483647 w 419"/>
                <a:gd name="T67" fmla="*/ 2147483647 h 469"/>
                <a:gd name="T68" fmla="*/ 2147483647 w 419"/>
                <a:gd name="T69" fmla="*/ 2147483647 h 469"/>
                <a:gd name="T70" fmla="*/ 2147483647 w 419"/>
                <a:gd name="T71" fmla="*/ 2147483647 h 469"/>
                <a:gd name="T72" fmla="*/ 2147483647 w 419"/>
                <a:gd name="T73" fmla="*/ 2147483647 h 469"/>
                <a:gd name="T74" fmla="*/ 2147483647 w 419"/>
                <a:gd name="T75" fmla="*/ 2147483647 h 469"/>
                <a:gd name="T76" fmla="*/ 2147483647 w 419"/>
                <a:gd name="T77" fmla="*/ 2147483647 h 469"/>
                <a:gd name="T78" fmla="*/ 2147483647 w 419"/>
                <a:gd name="T79" fmla="*/ 2147483647 h 469"/>
                <a:gd name="T80" fmla="*/ 2147483647 w 419"/>
                <a:gd name="T81" fmla="*/ 2147483647 h 469"/>
                <a:gd name="T82" fmla="*/ 2147483647 w 419"/>
                <a:gd name="T83" fmla="*/ 2147483647 h 469"/>
                <a:gd name="T84" fmla="*/ 2147483647 w 419"/>
                <a:gd name="T85" fmla="*/ 2147483647 h 469"/>
                <a:gd name="T86" fmla="*/ 2147483647 w 419"/>
                <a:gd name="T87" fmla="*/ 2147483647 h 469"/>
                <a:gd name="T88" fmla="*/ 2147483647 w 419"/>
                <a:gd name="T89" fmla="*/ 214748364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20" name="Freeform 38"/>
            <p:cNvSpPr>
              <a:spLocks/>
            </p:cNvSpPr>
            <p:nvPr/>
          </p:nvSpPr>
          <p:spPr bwMode="auto">
            <a:xfrm>
              <a:off x="2095804" y="4261471"/>
              <a:ext cx="364973" cy="189195"/>
            </a:xfrm>
            <a:custGeom>
              <a:avLst/>
              <a:gdLst>
                <a:gd name="T0" fmla="*/ 2147483647 w 404"/>
                <a:gd name="T1" fmla="*/ 2147483647 h 203"/>
                <a:gd name="T2" fmla="*/ 2147483647 w 404"/>
                <a:gd name="T3" fmla="*/ 0 h 203"/>
                <a:gd name="T4" fmla="*/ 2147483647 w 404"/>
                <a:gd name="T5" fmla="*/ 0 h 203"/>
                <a:gd name="T6" fmla="*/ 2147483647 w 404"/>
                <a:gd name="T7" fmla="*/ 2147483647 h 203"/>
                <a:gd name="T8" fmla="*/ 2147483647 w 404"/>
                <a:gd name="T9" fmla="*/ 2147483647 h 203"/>
                <a:gd name="T10" fmla="*/ 2147483647 w 404"/>
                <a:gd name="T11" fmla="*/ 2147483647 h 203"/>
                <a:gd name="T12" fmla="*/ 2147483647 w 404"/>
                <a:gd name="T13" fmla="*/ 2147483647 h 203"/>
                <a:gd name="T14" fmla="*/ 2147483647 w 404"/>
                <a:gd name="T15" fmla="*/ 2147483647 h 203"/>
                <a:gd name="T16" fmla="*/ 2147483647 w 404"/>
                <a:gd name="T17" fmla="*/ 2147483647 h 203"/>
                <a:gd name="T18" fmla="*/ 2147483647 w 404"/>
                <a:gd name="T19" fmla="*/ 2147483647 h 203"/>
                <a:gd name="T20" fmla="*/ 2147483647 w 404"/>
                <a:gd name="T21" fmla="*/ 2147483647 h 203"/>
                <a:gd name="T22" fmla="*/ 2147483647 w 404"/>
                <a:gd name="T23" fmla="*/ 2147483647 h 203"/>
                <a:gd name="T24" fmla="*/ 2147483647 w 404"/>
                <a:gd name="T25" fmla="*/ 2147483647 h 203"/>
                <a:gd name="T26" fmla="*/ 2147483647 w 404"/>
                <a:gd name="T27" fmla="*/ 2147483647 h 203"/>
                <a:gd name="T28" fmla="*/ 2147483647 w 404"/>
                <a:gd name="T29" fmla="*/ 2147483647 h 203"/>
                <a:gd name="T30" fmla="*/ 2147483647 w 404"/>
                <a:gd name="T31" fmla="*/ 2147483647 h 203"/>
                <a:gd name="T32" fmla="*/ 2147483647 w 404"/>
                <a:gd name="T33" fmla="*/ 2147483647 h 203"/>
                <a:gd name="T34" fmla="*/ 2147483647 w 404"/>
                <a:gd name="T35" fmla="*/ 2147483647 h 203"/>
                <a:gd name="T36" fmla="*/ 2147483647 w 404"/>
                <a:gd name="T37" fmla="*/ 2147483647 h 203"/>
                <a:gd name="T38" fmla="*/ 2147483647 w 404"/>
                <a:gd name="T39" fmla="*/ 2147483647 h 203"/>
                <a:gd name="T40" fmla="*/ 2147483647 w 404"/>
                <a:gd name="T41" fmla="*/ 2147483647 h 203"/>
                <a:gd name="T42" fmla="*/ 2147483647 w 404"/>
                <a:gd name="T43" fmla="*/ 2147483647 h 203"/>
                <a:gd name="T44" fmla="*/ 2147483647 w 404"/>
                <a:gd name="T45" fmla="*/ 2147483647 h 203"/>
                <a:gd name="T46" fmla="*/ 2147483647 w 404"/>
                <a:gd name="T47" fmla="*/ 2147483647 h 203"/>
                <a:gd name="T48" fmla="*/ 2147483647 w 404"/>
                <a:gd name="T49" fmla="*/ 2147483647 h 203"/>
                <a:gd name="T50" fmla="*/ 2147483647 w 404"/>
                <a:gd name="T51" fmla="*/ 2147483647 h 203"/>
                <a:gd name="T52" fmla="*/ 2147483647 w 404"/>
                <a:gd name="T53" fmla="*/ 2147483647 h 203"/>
                <a:gd name="T54" fmla="*/ 2147483647 w 404"/>
                <a:gd name="T55" fmla="*/ 2147483647 h 203"/>
                <a:gd name="T56" fmla="*/ 2147483647 w 404"/>
                <a:gd name="T57" fmla="*/ 2147483647 h 203"/>
                <a:gd name="T58" fmla="*/ 2147483647 w 404"/>
                <a:gd name="T59" fmla="*/ 2147483647 h 203"/>
                <a:gd name="T60" fmla="*/ 2147483647 w 404"/>
                <a:gd name="T61" fmla="*/ 2147483647 h 203"/>
                <a:gd name="T62" fmla="*/ 2147483647 w 404"/>
                <a:gd name="T63" fmla="*/ 2147483647 h 203"/>
                <a:gd name="T64" fmla="*/ 2147483647 w 404"/>
                <a:gd name="T65" fmla="*/ 2147483647 h 203"/>
                <a:gd name="T66" fmla="*/ 2147483647 w 404"/>
                <a:gd name="T67" fmla="*/ 2147483647 h 203"/>
                <a:gd name="T68" fmla="*/ 2147483647 w 404"/>
                <a:gd name="T69" fmla="*/ 2147483647 h 203"/>
                <a:gd name="T70" fmla="*/ 2147483647 w 404"/>
                <a:gd name="T71" fmla="*/ 2147483647 h 203"/>
                <a:gd name="T72" fmla="*/ 2147483647 w 404"/>
                <a:gd name="T73" fmla="*/ 2147483647 h 203"/>
                <a:gd name="T74" fmla="*/ 0 w 404"/>
                <a:gd name="T75" fmla="*/ 2147483647 h 203"/>
                <a:gd name="T76" fmla="*/ 0 w 404"/>
                <a:gd name="T77" fmla="*/ 2147483647 h 203"/>
                <a:gd name="T78" fmla="*/ 2147483647 w 404"/>
                <a:gd name="T79" fmla="*/ 2147483647 h 203"/>
                <a:gd name="T80" fmla="*/ 2147483647 w 404"/>
                <a:gd name="T81" fmla="*/ 2147483647 h 203"/>
                <a:gd name="T82" fmla="*/ 2147483647 w 404"/>
                <a:gd name="T83" fmla="*/ 2147483647 h 203"/>
                <a:gd name="T84" fmla="*/ 2147483647 w 404"/>
                <a:gd name="T85" fmla="*/ 2147483647 h 203"/>
                <a:gd name="T86" fmla="*/ 2147483647 w 404"/>
                <a:gd name="T87" fmla="*/ 2147483647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21" name="Freeform 39" descr="Wide upward diagonal"/>
            <p:cNvSpPr>
              <a:spLocks/>
            </p:cNvSpPr>
            <p:nvPr/>
          </p:nvSpPr>
          <p:spPr bwMode="auto">
            <a:xfrm>
              <a:off x="2468200" y="4827664"/>
              <a:ext cx="397140" cy="343611"/>
            </a:xfrm>
            <a:custGeom>
              <a:avLst/>
              <a:gdLst>
                <a:gd name="T0" fmla="*/ 2147483647 w 440"/>
                <a:gd name="T1" fmla="*/ 2147483647 h 368"/>
                <a:gd name="T2" fmla="*/ 2147483647 w 440"/>
                <a:gd name="T3" fmla="*/ 2147483647 h 368"/>
                <a:gd name="T4" fmla="*/ 2147483647 w 440"/>
                <a:gd name="T5" fmla="*/ 2147483647 h 368"/>
                <a:gd name="T6" fmla="*/ 2147483647 w 440"/>
                <a:gd name="T7" fmla="*/ 2147483647 h 368"/>
                <a:gd name="T8" fmla="*/ 2147483647 w 440"/>
                <a:gd name="T9" fmla="*/ 2147483647 h 368"/>
                <a:gd name="T10" fmla="*/ 2147483647 w 440"/>
                <a:gd name="T11" fmla="*/ 2147483647 h 368"/>
                <a:gd name="T12" fmla="*/ 2147483647 w 440"/>
                <a:gd name="T13" fmla="*/ 2147483647 h 368"/>
                <a:gd name="T14" fmla="*/ 2147483647 w 440"/>
                <a:gd name="T15" fmla="*/ 2147483647 h 368"/>
                <a:gd name="T16" fmla="*/ 2147483647 w 440"/>
                <a:gd name="T17" fmla="*/ 2147483647 h 368"/>
                <a:gd name="T18" fmla="*/ 2147483647 w 440"/>
                <a:gd name="T19" fmla="*/ 2147483647 h 368"/>
                <a:gd name="T20" fmla="*/ 2147483647 w 440"/>
                <a:gd name="T21" fmla="*/ 2147483647 h 368"/>
                <a:gd name="T22" fmla="*/ 2147483647 w 440"/>
                <a:gd name="T23" fmla="*/ 2147483647 h 368"/>
                <a:gd name="T24" fmla="*/ 2147483647 w 440"/>
                <a:gd name="T25" fmla="*/ 2147483647 h 368"/>
                <a:gd name="T26" fmla="*/ 2147483647 w 440"/>
                <a:gd name="T27" fmla="*/ 2147483647 h 368"/>
                <a:gd name="T28" fmla="*/ 2147483647 w 440"/>
                <a:gd name="T29" fmla="*/ 2147483647 h 368"/>
                <a:gd name="T30" fmla="*/ 2147483647 w 440"/>
                <a:gd name="T31" fmla="*/ 2147483647 h 368"/>
                <a:gd name="T32" fmla="*/ 2147483647 w 440"/>
                <a:gd name="T33" fmla="*/ 2147483647 h 368"/>
                <a:gd name="T34" fmla="*/ 2147483647 w 440"/>
                <a:gd name="T35" fmla="*/ 2147483647 h 368"/>
                <a:gd name="T36" fmla="*/ 2147483647 w 440"/>
                <a:gd name="T37" fmla="*/ 2147483647 h 368"/>
                <a:gd name="T38" fmla="*/ 2147483647 w 440"/>
                <a:gd name="T39" fmla="*/ 2147483647 h 368"/>
                <a:gd name="T40" fmla="*/ 2147483647 w 440"/>
                <a:gd name="T41" fmla="*/ 2147483647 h 368"/>
                <a:gd name="T42" fmla="*/ 2147483647 w 440"/>
                <a:gd name="T43" fmla="*/ 2147483647 h 368"/>
                <a:gd name="T44" fmla="*/ 2147483647 w 440"/>
                <a:gd name="T45" fmla="*/ 2147483647 h 368"/>
                <a:gd name="T46" fmla="*/ 2147483647 w 440"/>
                <a:gd name="T47" fmla="*/ 2147483647 h 368"/>
                <a:gd name="T48" fmla="*/ 2147483647 w 440"/>
                <a:gd name="T49" fmla="*/ 2147483647 h 368"/>
                <a:gd name="T50" fmla="*/ 2147483647 w 440"/>
                <a:gd name="T51" fmla="*/ 2147483647 h 368"/>
                <a:gd name="T52" fmla="*/ 2147483647 w 440"/>
                <a:gd name="T53" fmla="*/ 2147483647 h 368"/>
                <a:gd name="T54" fmla="*/ 2147483647 w 440"/>
                <a:gd name="T55" fmla="*/ 2147483647 h 368"/>
                <a:gd name="T56" fmla="*/ 2147483647 w 440"/>
                <a:gd name="T57" fmla="*/ 2147483647 h 368"/>
                <a:gd name="T58" fmla="*/ 2147483647 w 440"/>
                <a:gd name="T59" fmla="*/ 2147483647 h 368"/>
                <a:gd name="T60" fmla="*/ 2147483647 w 440"/>
                <a:gd name="T61" fmla="*/ 2147483647 h 368"/>
                <a:gd name="T62" fmla="*/ 2147483647 w 440"/>
                <a:gd name="T63" fmla="*/ 2147483647 h 368"/>
                <a:gd name="T64" fmla="*/ 2147483647 w 440"/>
                <a:gd name="T65" fmla="*/ 2147483647 h 368"/>
                <a:gd name="T66" fmla="*/ 2147483647 w 440"/>
                <a:gd name="T67" fmla="*/ 2147483647 h 368"/>
                <a:gd name="T68" fmla="*/ 2147483647 w 440"/>
                <a:gd name="T69" fmla="*/ 2147483647 h 368"/>
                <a:gd name="T70" fmla="*/ 2147483647 w 440"/>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22" name="Freeform 40"/>
            <p:cNvSpPr>
              <a:spLocks/>
            </p:cNvSpPr>
            <p:nvPr/>
          </p:nvSpPr>
          <p:spPr bwMode="auto">
            <a:xfrm>
              <a:off x="2240556" y="5039117"/>
              <a:ext cx="152175" cy="304659"/>
            </a:xfrm>
            <a:custGeom>
              <a:avLst/>
              <a:gdLst>
                <a:gd name="T0" fmla="*/ 2147483647 w 171"/>
                <a:gd name="T1" fmla="*/ 2147483647 h 328"/>
                <a:gd name="T2" fmla="*/ 2147483647 w 171"/>
                <a:gd name="T3" fmla="*/ 2147483647 h 328"/>
                <a:gd name="T4" fmla="*/ 2147483647 w 171"/>
                <a:gd name="T5" fmla="*/ 2147483647 h 328"/>
                <a:gd name="T6" fmla="*/ 2147483647 w 171"/>
                <a:gd name="T7" fmla="*/ 2147483647 h 328"/>
                <a:gd name="T8" fmla="*/ 2147483647 w 171"/>
                <a:gd name="T9" fmla="*/ 2147483647 h 328"/>
                <a:gd name="T10" fmla="*/ 2147483647 w 171"/>
                <a:gd name="T11" fmla="*/ 2147483647 h 328"/>
                <a:gd name="T12" fmla="*/ 2147483647 w 171"/>
                <a:gd name="T13" fmla="*/ 2147483647 h 328"/>
                <a:gd name="T14" fmla="*/ 2147483647 w 171"/>
                <a:gd name="T15" fmla="*/ 2147483647 h 328"/>
                <a:gd name="T16" fmla="*/ 2147483647 w 171"/>
                <a:gd name="T17" fmla="*/ 2147483647 h 328"/>
                <a:gd name="T18" fmla="*/ 0 w 171"/>
                <a:gd name="T19" fmla="*/ 2147483647 h 328"/>
                <a:gd name="T20" fmla="*/ 2147483647 w 171"/>
                <a:gd name="T21" fmla="*/ 2147483647 h 328"/>
                <a:gd name="T22" fmla="*/ 2147483647 w 171"/>
                <a:gd name="T23" fmla="*/ 2147483647 h 328"/>
                <a:gd name="T24" fmla="*/ 2147483647 w 171"/>
                <a:gd name="T25" fmla="*/ 2147483647 h 328"/>
                <a:gd name="T26" fmla="*/ 2147483647 w 171"/>
                <a:gd name="T27" fmla="*/ 2147483647 h 328"/>
                <a:gd name="T28" fmla="*/ 2147483647 w 171"/>
                <a:gd name="T29" fmla="*/ 2147483647 h 328"/>
                <a:gd name="T30" fmla="*/ 2147483647 w 171"/>
                <a:gd name="T31" fmla="*/ 2147483647 h 328"/>
                <a:gd name="T32" fmla="*/ 2147483647 w 171"/>
                <a:gd name="T33" fmla="*/ 2147483647 h 328"/>
                <a:gd name="T34" fmla="*/ 2147483647 w 171"/>
                <a:gd name="T35" fmla="*/ 2147483647 h 328"/>
                <a:gd name="T36" fmla="*/ 2147483647 w 171"/>
                <a:gd name="T37" fmla="*/ 2147483647 h 328"/>
                <a:gd name="T38" fmla="*/ 2147483647 w 171"/>
                <a:gd name="T39" fmla="*/ 2147483647 h 328"/>
                <a:gd name="T40" fmla="*/ 2147483647 w 171"/>
                <a:gd name="T41" fmla="*/ 2147483647 h 328"/>
                <a:gd name="T42" fmla="*/ 2147483647 w 171"/>
                <a:gd name="T43" fmla="*/ 2147483647 h 328"/>
                <a:gd name="T44" fmla="*/ 2147483647 w 171"/>
                <a:gd name="T45" fmla="*/ 2147483647 h 328"/>
                <a:gd name="T46" fmla="*/ 2147483647 w 171"/>
                <a:gd name="T47" fmla="*/ 2147483647 h 328"/>
                <a:gd name="T48" fmla="*/ 2147483647 w 171"/>
                <a:gd name="T49" fmla="*/ 2147483647 h 328"/>
                <a:gd name="T50" fmla="*/ 2147483647 w 171"/>
                <a:gd name="T51" fmla="*/ 2147483647 h 328"/>
                <a:gd name="T52" fmla="*/ 2147483647 w 171"/>
                <a:gd name="T53" fmla="*/ 2147483647 h 328"/>
                <a:gd name="T54" fmla="*/ 2147483647 w 171"/>
                <a:gd name="T55" fmla="*/ 2147483647 h 328"/>
                <a:gd name="T56" fmla="*/ 2147483647 w 171"/>
                <a:gd name="T57" fmla="*/ 2147483647 h 328"/>
                <a:gd name="T58" fmla="*/ 2147483647 w 171"/>
                <a:gd name="T59" fmla="*/ 2147483647 h 328"/>
                <a:gd name="T60" fmla="*/ 2147483647 w 171"/>
                <a:gd name="T61" fmla="*/ 2147483647 h 328"/>
                <a:gd name="T62" fmla="*/ 2147483647 w 171"/>
                <a:gd name="T63" fmla="*/ 2147483647 h 328"/>
                <a:gd name="T64" fmla="*/ 2147483647 w 171"/>
                <a:gd name="T65" fmla="*/ 2147483647 h 328"/>
                <a:gd name="T66" fmla="*/ 2147483647 w 171"/>
                <a:gd name="T67" fmla="*/ 2147483647 h 328"/>
                <a:gd name="T68" fmla="*/ 2147483647 w 171"/>
                <a:gd name="T69" fmla="*/ 2147483647 h 328"/>
                <a:gd name="T70" fmla="*/ 2147483647 w 171"/>
                <a:gd name="T71" fmla="*/ 2147483647 h 328"/>
                <a:gd name="T72" fmla="*/ 2147483647 w 171"/>
                <a:gd name="T73" fmla="*/ 2147483647 h 328"/>
                <a:gd name="T74" fmla="*/ 2147483647 w 171"/>
                <a:gd name="T75" fmla="*/ 2147483647 h 328"/>
                <a:gd name="T76" fmla="*/ 2147483647 w 171"/>
                <a:gd name="T77" fmla="*/ 2147483647 h 328"/>
                <a:gd name="T78" fmla="*/ 2147483647 w 171"/>
                <a:gd name="T79" fmla="*/ 2147483647 h 328"/>
                <a:gd name="T80" fmla="*/ 2147483647 w 171"/>
                <a:gd name="T81" fmla="*/ 2147483647 h 328"/>
                <a:gd name="T82" fmla="*/ 2147483647 w 171"/>
                <a:gd name="T83" fmla="*/ 2147483647 h 328"/>
                <a:gd name="T84" fmla="*/ 2147483647 w 171"/>
                <a:gd name="T85" fmla="*/ 2147483647 h 328"/>
                <a:gd name="T86" fmla="*/ 2147483647 w 171"/>
                <a:gd name="T87" fmla="*/ 2147483647 h 328"/>
                <a:gd name="T88" fmla="*/ 2147483647 w 171"/>
                <a:gd name="T89" fmla="*/ 2147483647 h 328"/>
                <a:gd name="T90" fmla="*/ 2147483647 w 171"/>
                <a:gd name="T91" fmla="*/ 0 h 328"/>
                <a:gd name="T92" fmla="*/ 2147483647 w 171"/>
                <a:gd name="T93" fmla="*/ 2147483647 h 328"/>
                <a:gd name="T94" fmla="*/ 2147483647 w 171"/>
                <a:gd name="T95" fmla="*/ 2147483647 h 328"/>
                <a:gd name="T96" fmla="*/ 2147483647 w 171"/>
                <a:gd name="T97" fmla="*/ 2147483647 h 328"/>
                <a:gd name="T98" fmla="*/ 2147483647 w 171"/>
                <a:gd name="T99" fmla="*/ 2147483647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
                <a:gd name="T151" fmla="*/ 0 h 328"/>
                <a:gd name="T152" fmla="*/ 171 w 171"/>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 h="328">
                  <a:moveTo>
                    <a:pt x="10" y="74"/>
                  </a:moveTo>
                  <a:lnTo>
                    <a:pt x="21" y="83"/>
                  </a:lnTo>
                  <a:lnTo>
                    <a:pt x="21" y="99"/>
                  </a:lnTo>
                  <a:lnTo>
                    <a:pt x="21" y="108"/>
                  </a:lnTo>
                  <a:lnTo>
                    <a:pt x="12" y="121"/>
                  </a:lnTo>
                  <a:lnTo>
                    <a:pt x="12" y="152"/>
                  </a:lnTo>
                  <a:lnTo>
                    <a:pt x="19" y="165"/>
                  </a:lnTo>
                  <a:lnTo>
                    <a:pt x="4" y="191"/>
                  </a:lnTo>
                  <a:lnTo>
                    <a:pt x="6" y="197"/>
                  </a:lnTo>
                  <a:lnTo>
                    <a:pt x="0" y="210"/>
                  </a:lnTo>
                  <a:lnTo>
                    <a:pt x="6" y="226"/>
                  </a:lnTo>
                  <a:lnTo>
                    <a:pt x="6" y="235"/>
                  </a:lnTo>
                  <a:lnTo>
                    <a:pt x="10" y="222"/>
                  </a:lnTo>
                  <a:lnTo>
                    <a:pt x="25" y="239"/>
                  </a:lnTo>
                  <a:lnTo>
                    <a:pt x="21" y="256"/>
                  </a:lnTo>
                  <a:lnTo>
                    <a:pt x="14" y="264"/>
                  </a:lnTo>
                  <a:lnTo>
                    <a:pt x="25" y="279"/>
                  </a:lnTo>
                  <a:lnTo>
                    <a:pt x="33" y="283"/>
                  </a:lnTo>
                  <a:lnTo>
                    <a:pt x="52" y="296"/>
                  </a:lnTo>
                  <a:lnTo>
                    <a:pt x="67" y="311"/>
                  </a:lnTo>
                  <a:lnTo>
                    <a:pt x="69" y="319"/>
                  </a:lnTo>
                  <a:lnTo>
                    <a:pt x="86" y="328"/>
                  </a:lnTo>
                  <a:lnTo>
                    <a:pt x="103" y="319"/>
                  </a:lnTo>
                  <a:lnTo>
                    <a:pt x="120" y="307"/>
                  </a:lnTo>
                  <a:lnTo>
                    <a:pt x="131" y="288"/>
                  </a:lnTo>
                  <a:lnTo>
                    <a:pt x="137" y="273"/>
                  </a:lnTo>
                  <a:lnTo>
                    <a:pt x="152" y="241"/>
                  </a:lnTo>
                  <a:lnTo>
                    <a:pt x="158" y="220"/>
                  </a:lnTo>
                  <a:lnTo>
                    <a:pt x="160" y="197"/>
                  </a:lnTo>
                  <a:lnTo>
                    <a:pt x="171" y="182"/>
                  </a:lnTo>
                  <a:lnTo>
                    <a:pt x="152" y="176"/>
                  </a:lnTo>
                  <a:lnTo>
                    <a:pt x="148" y="167"/>
                  </a:lnTo>
                  <a:lnTo>
                    <a:pt x="137" y="169"/>
                  </a:lnTo>
                  <a:lnTo>
                    <a:pt x="122" y="163"/>
                  </a:lnTo>
                  <a:lnTo>
                    <a:pt x="118" y="140"/>
                  </a:lnTo>
                  <a:lnTo>
                    <a:pt x="114" y="125"/>
                  </a:lnTo>
                  <a:lnTo>
                    <a:pt x="122" y="106"/>
                  </a:lnTo>
                  <a:lnTo>
                    <a:pt x="122" y="55"/>
                  </a:lnTo>
                  <a:lnTo>
                    <a:pt x="120" y="36"/>
                  </a:lnTo>
                  <a:lnTo>
                    <a:pt x="114" y="28"/>
                  </a:lnTo>
                  <a:lnTo>
                    <a:pt x="99" y="26"/>
                  </a:lnTo>
                  <a:lnTo>
                    <a:pt x="88" y="19"/>
                  </a:lnTo>
                  <a:lnTo>
                    <a:pt x="80" y="4"/>
                  </a:lnTo>
                  <a:lnTo>
                    <a:pt x="63" y="4"/>
                  </a:lnTo>
                  <a:lnTo>
                    <a:pt x="48" y="4"/>
                  </a:lnTo>
                  <a:lnTo>
                    <a:pt x="35" y="0"/>
                  </a:lnTo>
                  <a:lnTo>
                    <a:pt x="25" y="11"/>
                  </a:lnTo>
                  <a:lnTo>
                    <a:pt x="21" y="40"/>
                  </a:lnTo>
                  <a:lnTo>
                    <a:pt x="19" y="59"/>
                  </a:lnTo>
                  <a:lnTo>
                    <a:pt x="10" y="74"/>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23" name="Freeform 41" descr="Wide upward diagonal"/>
            <p:cNvSpPr>
              <a:spLocks/>
            </p:cNvSpPr>
            <p:nvPr/>
          </p:nvSpPr>
          <p:spPr bwMode="auto">
            <a:xfrm>
              <a:off x="2351904" y="4403367"/>
              <a:ext cx="571584" cy="493854"/>
            </a:xfrm>
            <a:custGeom>
              <a:avLst/>
              <a:gdLst>
                <a:gd name="T0" fmla="*/ 2147483647 w 633"/>
                <a:gd name="T1" fmla="*/ 2147483647 h 528"/>
                <a:gd name="T2" fmla="*/ 2147483647 w 633"/>
                <a:gd name="T3" fmla="*/ 2147483647 h 528"/>
                <a:gd name="T4" fmla="*/ 2147483647 w 633"/>
                <a:gd name="T5" fmla="*/ 2147483647 h 528"/>
                <a:gd name="T6" fmla="*/ 2147483647 w 633"/>
                <a:gd name="T7" fmla="*/ 2147483647 h 528"/>
                <a:gd name="T8" fmla="*/ 2147483647 w 633"/>
                <a:gd name="T9" fmla="*/ 2147483647 h 528"/>
                <a:gd name="T10" fmla="*/ 0 w 633"/>
                <a:gd name="T11" fmla="*/ 2147483647 h 528"/>
                <a:gd name="T12" fmla="*/ 2147483647 w 633"/>
                <a:gd name="T13" fmla="*/ 2147483647 h 528"/>
                <a:gd name="T14" fmla="*/ 2147483647 w 633"/>
                <a:gd name="T15" fmla="*/ 2147483647 h 528"/>
                <a:gd name="T16" fmla="*/ 2147483647 w 633"/>
                <a:gd name="T17" fmla="*/ 2147483647 h 528"/>
                <a:gd name="T18" fmla="*/ 2147483647 w 633"/>
                <a:gd name="T19" fmla="*/ 2147483647 h 528"/>
                <a:gd name="T20" fmla="*/ 2147483647 w 633"/>
                <a:gd name="T21" fmla="*/ 2147483647 h 528"/>
                <a:gd name="T22" fmla="*/ 2147483647 w 633"/>
                <a:gd name="T23" fmla="*/ 2147483647 h 528"/>
                <a:gd name="T24" fmla="*/ 2147483647 w 633"/>
                <a:gd name="T25" fmla="*/ 2147483647 h 528"/>
                <a:gd name="T26" fmla="*/ 2147483647 w 633"/>
                <a:gd name="T27" fmla="*/ 2147483647 h 528"/>
                <a:gd name="T28" fmla="*/ 2147483647 w 633"/>
                <a:gd name="T29" fmla="*/ 2147483647 h 528"/>
                <a:gd name="T30" fmla="*/ 2147483647 w 633"/>
                <a:gd name="T31" fmla="*/ 2147483647 h 528"/>
                <a:gd name="T32" fmla="*/ 2147483647 w 633"/>
                <a:gd name="T33" fmla="*/ 2147483647 h 528"/>
                <a:gd name="T34" fmla="*/ 2147483647 w 633"/>
                <a:gd name="T35" fmla="*/ 2147483647 h 528"/>
                <a:gd name="T36" fmla="*/ 2147483647 w 633"/>
                <a:gd name="T37" fmla="*/ 2147483647 h 528"/>
                <a:gd name="T38" fmla="*/ 2147483647 w 633"/>
                <a:gd name="T39" fmla="*/ 2147483647 h 528"/>
                <a:gd name="T40" fmla="*/ 2147483647 w 633"/>
                <a:gd name="T41" fmla="*/ 2147483647 h 528"/>
                <a:gd name="T42" fmla="*/ 2147483647 w 633"/>
                <a:gd name="T43" fmla="*/ 2147483647 h 528"/>
                <a:gd name="T44" fmla="*/ 2147483647 w 633"/>
                <a:gd name="T45" fmla="*/ 2147483647 h 528"/>
                <a:gd name="T46" fmla="*/ 2147483647 w 633"/>
                <a:gd name="T47" fmla="*/ 2147483647 h 528"/>
                <a:gd name="T48" fmla="*/ 2147483647 w 633"/>
                <a:gd name="T49" fmla="*/ 2147483647 h 528"/>
                <a:gd name="T50" fmla="*/ 2147483647 w 633"/>
                <a:gd name="T51" fmla="*/ 2147483647 h 528"/>
                <a:gd name="T52" fmla="*/ 2147483647 w 633"/>
                <a:gd name="T53" fmla="*/ 2147483647 h 528"/>
                <a:gd name="T54" fmla="*/ 2147483647 w 633"/>
                <a:gd name="T55" fmla="*/ 2147483647 h 528"/>
                <a:gd name="T56" fmla="*/ 2147483647 w 633"/>
                <a:gd name="T57" fmla="*/ 2147483647 h 528"/>
                <a:gd name="T58" fmla="*/ 2147483647 w 633"/>
                <a:gd name="T59" fmla="*/ 2147483647 h 528"/>
                <a:gd name="T60" fmla="*/ 2147483647 w 633"/>
                <a:gd name="T61" fmla="*/ 2147483647 h 528"/>
                <a:gd name="T62" fmla="*/ 2147483647 w 633"/>
                <a:gd name="T63" fmla="*/ 2147483647 h 528"/>
                <a:gd name="T64" fmla="*/ 2147483647 w 633"/>
                <a:gd name="T65" fmla="*/ 2147483647 h 528"/>
                <a:gd name="T66" fmla="*/ 2147483647 w 633"/>
                <a:gd name="T67" fmla="*/ 2147483647 h 528"/>
                <a:gd name="T68" fmla="*/ 2147483647 w 633"/>
                <a:gd name="T69" fmla="*/ 2147483647 h 528"/>
                <a:gd name="T70" fmla="*/ 2147483647 w 633"/>
                <a:gd name="T71" fmla="*/ 2147483647 h 528"/>
                <a:gd name="T72" fmla="*/ 2147483647 w 633"/>
                <a:gd name="T73" fmla="*/ 2147483647 h 528"/>
                <a:gd name="T74" fmla="*/ 2147483647 w 633"/>
                <a:gd name="T75" fmla="*/ 2147483647 h 528"/>
                <a:gd name="T76" fmla="*/ 2147483647 w 633"/>
                <a:gd name="T77" fmla="*/ 2147483647 h 528"/>
                <a:gd name="T78" fmla="*/ 2147483647 w 633"/>
                <a:gd name="T79" fmla="*/ 2147483647 h 528"/>
                <a:gd name="T80" fmla="*/ 2147483647 w 633"/>
                <a:gd name="T81" fmla="*/ 2147483647 h 528"/>
                <a:gd name="T82" fmla="*/ 2147483647 w 633"/>
                <a:gd name="T83" fmla="*/ 0 h 528"/>
                <a:gd name="T84" fmla="*/ 2147483647 w 633"/>
                <a:gd name="T85" fmla="*/ 2147483647 h 528"/>
                <a:gd name="T86" fmla="*/ 2147483647 w 633"/>
                <a:gd name="T87" fmla="*/ 2147483647 h 528"/>
                <a:gd name="T88" fmla="*/ 2147483647 w 633"/>
                <a:gd name="T89" fmla="*/ 2147483647 h 528"/>
                <a:gd name="T90" fmla="*/ 2147483647 w 633"/>
                <a:gd name="T91" fmla="*/ 2147483647 h 528"/>
                <a:gd name="T92" fmla="*/ 2147483647 w 633"/>
                <a:gd name="T93" fmla="*/ 2147483647 h 528"/>
                <a:gd name="T94" fmla="*/ 2147483647 w 633"/>
                <a:gd name="T95" fmla="*/ 2147483647 h 528"/>
                <a:gd name="T96" fmla="*/ 2147483647 w 633"/>
                <a:gd name="T97" fmla="*/ 2147483647 h 528"/>
                <a:gd name="T98" fmla="*/ 2147483647 w 633"/>
                <a:gd name="T99" fmla="*/ 2147483647 h 528"/>
                <a:gd name="T100" fmla="*/ 2147483647 w 633"/>
                <a:gd name="T101" fmla="*/ 2147483647 h 528"/>
                <a:gd name="T102" fmla="*/ 2147483647 w 633"/>
                <a:gd name="T103" fmla="*/ 2147483647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24" name="Freeform 42"/>
            <p:cNvSpPr>
              <a:spLocks/>
            </p:cNvSpPr>
            <p:nvPr/>
          </p:nvSpPr>
          <p:spPr bwMode="auto">
            <a:xfrm>
              <a:off x="2367987" y="5496802"/>
              <a:ext cx="191765" cy="200324"/>
            </a:xfrm>
            <a:custGeom>
              <a:avLst/>
              <a:gdLst>
                <a:gd name="T0" fmla="*/ 2147483647 w 212"/>
                <a:gd name="T1" fmla="*/ 2147483647 h 215"/>
                <a:gd name="T2" fmla="*/ 2147483647 w 212"/>
                <a:gd name="T3" fmla="*/ 2147483647 h 215"/>
                <a:gd name="T4" fmla="*/ 2147483647 w 212"/>
                <a:gd name="T5" fmla="*/ 2147483647 h 215"/>
                <a:gd name="T6" fmla="*/ 2147483647 w 212"/>
                <a:gd name="T7" fmla="*/ 2147483647 h 215"/>
                <a:gd name="T8" fmla="*/ 2147483647 w 212"/>
                <a:gd name="T9" fmla="*/ 2147483647 h 215"/>
                <a:gd name="T10" fmla="*/ 0 w 212"/>
                <a:gd name="T11" fmla="*/ 2147483647 h 215"/>
                <a:gd name="T12" fmla="*/ 2147483647 w 212"/>
                <a:gd name="T13" fmla="*/ 2147483647 h 215"/>
                <a:gd name="T14" fmla="*/ 2147483647 w 212"/>
                <a:gd name="T15" fmla="*/ 2147483647 h 215"/>
                <a:gd name="T16" fmla="*/ 2147483647 w 212"/>
                <a:gd name="T17" fmla="*/ 2147483647 h 215"/>
                <a:gd name="T18" fmla="*/ 2147483647 w 212"/>
                <a:gd name="T19" fmla="*/ 2147483647 h 215"/>
                <a:gd name="T20" fmla="*/ 2147483647 w 212"/>
                <a:gd name="T21" fmla="*/ 2147483647 h 215"/>
                <a:gd name="T22" fmla="*/ 2147483647 w 212"/>
                <a:gd name="T23" fmla="*/ 2147483647 h 215"/>
                <a:gd name="T24" fmla="*/ 2147483647 w 212"/>
                <a:gd name="T25" fmla="*/ 2147483647 h 215"/>
                <a:gd name="T26" fmla="*/ 2147483647 w 212"/>
                <a:gd name="T27" fmla="*/ 2147483647 h 215"/>
                <a:gd name="T28" fmla="*/ 2147483647 w 212"/>
                <a:gd name="T29" fmla="*/ 2147483647 h 215"/>
                <a:gd name="T30" fmla="*/ 2147483647 w 212"/>
                <a:gd name="T31" fmla="*/ 2147483647 h 215"/>
                <a:gd name="T32" fmla="*/ 2147483647 w 212"/>
                <a:gd name="T33" fmla="*/ 2147483647 h 215"/>
                <a:gd name="T34" fmla="*/ 2147483647 w 212"/>
                <a:gd name="T35" fmla="*/ 2147483647 h 215"/>
                <a:gd name="T36" fmla="*/ 2147483647 w 212"/>
                <a:gd name="T37" fmla="*/ 2147483647 h 215"/>
                <a:gd name="T38" fmla="*/ 2147483647 w 212"/>
                <a:gd name="T39" fmla="*/ 2147483647 h 215"/>
                <a:gd name="T40" fmla="*/ 2147483647 w 212"/>
                <a:gd name="T41" fmla="*/ 2147483647 h 215"/>
                <a:gd name="T42" fmla="*/ 2147483647 w 212"/>
                <a:gd name="T43" fmla="*/ 2147483647 h 215"/>
                <a:gd name="T44" fmla="*/ 2147483647 w 212"/>
                <a:gd name="T45" fmla="*/ 2147483647 h 215"/>
                <a:gd name="T46" fmla="*/ 2147483647 w 212"/>
                <a:gd name="T47" fmla="*/ 2147483647 h 215"/>
                <a:gd name="T48" fmla="*/ 2147483647 w 212"/>
                <a:gd name="T49" fmla="*/ 2147483647 h 215"/>
                <a:gd name="T50" fmla="*/ 2147483647 w 212"/>
                <a:gd name="T51" fmla="*/ 2147483647 h 215"/>
                <a:gd name="T52" fmla="*/ 2147483647 w 212"/>
                <a:gd name="T53" fmla="*/ 2147483647 h 215"/>
                <a:gd name="T54" fmla="*/ 2147483647 w 212"/>
                <a:gd name="T55" fmla="*/ 2147483647 h 215"/>
                <a:gd name="T56" fmla="*/ 2147483647 w 212"/>
                <a:gd name="T57" fmla="*/ 2147483647 h 215"/>
                <a:gd name="T58" fmla="*/ 2147483647 w 212"/>
                <a:gd name="T59" fmla="*/ 2147483647 h 215"/>
                <a:gd name="T60" fmla="*/ 2147483647 w 212"/>
                <a:gd name="T61" fmla="*/ 2147483647 h 215"/>
                <a:gd name="T62" fmla="*/ 2147483647 w 212"/>
                <a:gd name="T63" fmla="*/ 2147483647 h 215"/>
                <a:gd name="T64" fmla="*/ 2147483647 w 212"/>
                <a:gd name="T65" fmla="*/ 2147483647 h 215"/>
                <a:gd name="T66" fmla="*/ 2147483647 w 212"/>
                <a:gd name="T67" fmla="*/ 2147483647 h 215"/>
                <a:gd name="T68" fmla="*/ 2147483647 w 212"/>
                <a:gd name="T69" fmla="*/ 2147483647 h 215"/>
                <a:gd name="T70" fmla="*/ 2147483647 w 212"/>
                <a:gd name="T71" fmla="*/ 2147483647 h 215"/>
                <a:gd name="T72" fmla="*/ 2147483647 w 212"/>
                <a:gd name="T73" fmla="*/ 2147483647 h 215"/>
                <a:gd name="T74" fmla="*/ 2147483647 w 212"/>
                <a:gd name="T75" fmla="*/ 2147483647 h 215"/>
                <a:gd name="T76" fmla="*/ 2147483647 w 212"/>
                <a:gd name="T77" fmla="*/ 2147483647 h 215"/>
                <a:gd name="T78" fmla="*/ 2147483647 w 212"/>
                <a:gd name="T79" fmla="*/ 0 h 215"/>
                <a:gd name="T80" fmla="*/ 2147483647 w 212"/>
                <a:gd name="T81" fmla="*/ 2147483647 h 215"/>
                <a:gd name="T82" fmla="*/ 2147483647 w 212"/>
                <a:gd name="T83" fmla="*/ 2147483647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25" name="Freeform 43"/>
            <p:cNvSpPr>
              <a:spLocks/>
            </p:cNvSpPr>
            <p:nvPr/>
          </p:nvSpPr>
          <p:spPr bwMode="auto">
            <a:xfrm>
              <a:off x="2303653" y="5090589"/>
              <a:ext cx="445390" cy="472987"/>
            </a:xfrm>
            <a:custGeom>
              <a:avLst/>
              <a:gdLst>
                <a:gd name="T0" fmla="*/ 2147483647 w 493"/>
                <a:gd name="T1" fmla="*/ 2147483647 h 507"/>
                <a:gd name="T2" fmla="*/ 2147483647 w 493"/>
                <a:gd name="T3" fmla="*/ 2147483647 h 507"/>
                <a:gd name="T4" fmla="*/ 2147483647 w 493"/>
                <a:gd name="T5" fmla="*/ 2147483647 h 507"/>
                <a:gd name="T6" fmla="*/ 2147483647 w 493"/>
                <a:gd name="T7" fmla="*/ 2147483647 h 507"/>
                <a:gd name="T8" fmla="*/ 0 w 493"/>
                <a:gd name="T9" fmla="*/ 2147483647 h 507"/>
                <a:gd name="T10" fmla="*/ 2147483647 w 493"/>
                <a:gd name="T11" fmla="*/ 2147483647 h 507"/>
                <a:gd name="T12" fmla="*/ 2147483647 w 493"/>
                <a:gd name="T13" fmla="*/ 2147483647 h 507"/>
                <a:gd name="T14" fmla="*/ 2147483647 w 493"/>
                <a:gd name="T15" fmla="*/ 2147483647 h 507"/>
                <a:gd name="T16" fmla="*/ 2147483647 w 493"/>
                <a:gd name="T17" fmla="*/ 2147483647 h 507"/>
                <a:gd name="T18" fmla="*/ 2147483647 w 493"/>
                <a:gd name="T19" fmla="*/ 2147483647 h 507"/>
                <a:gd name="T20" fmla="*/ 2147483647 w 493"/>
                <a:gd name="T21" fmla="*/ 2147483647 h 507"/>
                <a:gd name="T22" fmla="*/ 2147483647 w 493"/>
                <a:gd name="T23" fmla="*/ 2147483647 h 507"/>
                <a:gd name="T24" fmla="*/ 2147483647 w 493"/>
                <a:gd name="T25" fmla="*/ 2147483647 h 507"/>
                <a:gd name="T26" fmla="*/ 2147483647 w 493"/>
                <a:gd name="T27" fmla="*/ 2147483647 h 507"/>
                <a:gd name="T28" fmla="*/ 2147483647 w 493"/>
                <a:gd name="T29" fmla="*/ 2147483647 h 507"/>
                <a:gd name="T30" fmla="*/ 2147483647 w 493"/>
                <a:gd name="T31" fmla="*/ 2147483647 h 507"/>
                <a:gd name="T32" fmla="*/ 2147483647 w 493"/>
                <a:gd name="T33" fmla="*/ 2147483647 h 507"/>
                <a:gd name="T34" fmla="*/ 2147483647 w 493"/>
                <a:gd name="T35" fmla="*/ 2147483647 h 507"/>
                <a:gd name="T36" fmla="*/ 2147483647 w 493"/>
                <a:gd name="T37" fmla="*/ 2147483647 h 507"/>
                <a:gd name="T38" fmla="*/ 2147483647 w 493"/>
                <a:gd name="T39" fmla="*/ 2147483647 h 507"/>
                <a:gd name="T40" fmla="*/ 2147483647 w 493"/>
                <a:gd name="T41" fmla="*/ 2147483647 h 507"/>
                <a:gd name="T42" fmla="*/ 2147483647 w 493"/>
                <a:gd name="T43" fmla="*/ 2147483647 h 507"/>
                <a:gd name="T44" fmla="*/ 2147483647 w 493"/>
                <a:gd name="T45" fmla="*/ 2147483647 h 507"/>
                <a:gd name="T46" fmla="*/ 2147483647 w 493"/>
                <a:gd name="T47" fmla="*/ 2147483647 h 507"/>
                <a:gd name="T48" fmla="*/ 2147483647 w 493"/>
                <a:gd name="T49" fmla="*/ 2147483647 h 507"/>
                <a:gd name="T50" fmla="*/ 2147483647 w 493"/>
                <a:gd name="T51" fmla="*/ 2147483647 h 507"/>
                <a:gd name="T52" fmla="*/ 2147483647 w 493"/>
                <a:gd name="T53" fmla="*/ 2147483647 h 507"/>
                <a:gd name="T54" fmla="*/ 2147483647 w 493"/>
                <a:gd name="T55" fmla="*/ 2147483647 h 507"/>
                <a:gd name="T56" fmla="*/ 2147483647 w 493"/>
                <a:gd name="T57" fmla="*/ 2147483647 h 507"/>
                <a:gd name="T58" fmla="*/ 2147483647 w 493"/>
                <a:gd name="T59" fmla="*/ 2147483647 h 507"/>
                <a:gd name="T60" fmla="*/ 2147483647 w 493"/>
                <a:gd name="T61" fmla="*/ 2147483647 h 507"/>
                <a:gd name="T62" fmla="*/ 2147483647 w 493"/>
                <a:gd name="T63" fmla="*/ 2147483647 h 507"/>
                <a:gd name="T64" fmla="*/ 2147483647 w 493"/>
                <a:gd name="T65" fmla="*/ 2147483647 h 507"/>
                <a:gd name="T66" fmla="*/ 2147483647 w 493"/>
                <a:gd name="T67" fmla="*/ 2147483647 h 507"/>
                <a:gd name="T68" fmla="*/ 2147483647 w 493"/>
                <a:gd name="T69" fmla="*/ 2147483647 h 507"/>
                <a:gd name="T70" fmla="*/ 2147483647 w 493"/>
                <a:gd name="T71" fmla="*/ 2147483647 h 507"/>
                <a:gd name="T72" fmla="*/ 2147483647 w 493"/>
                <a:gd name="T73" fmla="*/ 2147483647 h 507"/>
                <a:gd name="T74" fmla="*/ 2147483647 w 493"/>
                <a:gd name="T75" fmla="*/ 2147483647 h 507"/>
                <a:gd name="T76" fmla="*/ 2147483647 w 493"/>
                <a:gd name="T77" fmla="*/ 2147483647 h 507"/>
                <a:gd name="T78" fmla="*/ 2147483647 w 493"/>
                <a:gd name="T79" fmla="*/ 2147483647 h 507"/>
                <a:gd name="T80" fmla="*/ 2147483647 w 493"/>
                <a:gd name="T81" fmla="*/ 2147483647 h 507"/>
                <a:gd name="T82" fmla="*/ 2147483647 w 493"/>
                <a:gd name="T83" fmla="*/ 2147483647 h 507"/>
                <a:gd name="T84" fmla="*/ 2147483647 w 493"/>
                <a:gd name="T85" fmla="*/ 2147483647 h 507"/>
                <a:gd name="T86" fmla="*/ 2147483647 w 493"/>
                <a:gd name="T87" fmla="*/ 2147483647 h 507"/>
                <a:gd name="T88" fmla="*/ 2147483647 w 493"/>
                <a:gd name="T89" fmla="*/ 2147483647 h 507"/>
                <a:gd name="T90" fmla="*/ 2147483647 w 493"/>
                <a:gd name="T91" fmla="*/ 2147483647 h 507"/>
                <a:gd name="T92" fmla="*/ 2147483647 w 493"/>
                <a:gd name="T93" fmla="*/ 2147483647 h 507"/>
                <a:gd name="T94" fmla="*/ 2147483647 w 493"/>
                <a:gd name="T95" fmla="*/ 2147483647 h 507"/>
                <a:gd name="T96" fmla="*/ 2147483647 w 493"/>
                <a:gd name="T97" fmla="*/ 0 h 507"/>
                <a:gd name="T98" fmla="*/ 2147483647 w 493"/>
                <a:gd name="T99" fmla="*/ 2147483647 h 507"/>
                <a:gd name="T100" fmla="*/ 2147483647 w 493"/>
                <a:gd name="T101" fmla="*/ 2147483647 h 507"/>
                <a:gd name="T102" fmla="*/ 2147483647 w 493"/>
                <a:gd name="T103" fmla="*/ 2147483647 h 507"/>
                <a:gd name="T104" fmla="*/ 2147483647 w 493"/>
                <a:gd name="T105" fmla="*/ 2147483647 h 507"/>
                <a:gd name="T106" fmla="*/ 2147483647 w 493"/>
                <a:gd name="T107" fmla="*/ 2147483647 h 507"/>
                <a:gd name="T108" fmla="*/ 2147483647 w 493"/>
                <a:gd name="T109" fmla="*/ 2147483647 h 507"/>
                <a:gd name="T110" fmla="*/ 2147483647 w 493"/>
                <a:gd name="T111" fmla="*/ 2147483647 h 507"/>
                <a:gd name="T112" fmla="*/ 2147483647 w 493"/>
                <a:gd name="T113" fmla="*/ 2147483647 h 507"/>
                <a:gd name="T114" fmla="*/ 2147483647 w 493"/>
                <a:gd name="T115" fmla="*/ 2147483647 h 507"/>
                <a:gd name="T116" fmla="*/ 2147483647 w 493"/>
                <a:gd name="T117" fmla="*/ 2147483647 h 507"/>
                <a:gd name="T118" fmla="*/ 2147483647 w 493"/>
                <a:gd name="T119" fmla="*/ 2147483647 h 507"/>
                <a:gd name="T120" fmla="*/ 2147483647 w 493"/>
                <a:gd name="T121" fmla="*/ 2147483647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26" name="Freeform 44"/>
            <p:cNvSpPr>
              <a:spLocks/>
            </p:cNvSpPr>
            <p:nvPr/>
          </p:nvSpPr>
          <p:spPr bwMode="auto">
            <a:xfrm>
              <a:off x="2562227" y="5773638"/>
              <a:ext cx="209086" cy="66775"/>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27" name="Freeform 45"/>
            <p:cNvSpPr>
              <a:spLocks/>
            </p:cNvSpPr>
            <p:nvPr/>
          </p:nvSpPr>
          <p:spPr bwMode="auto">
            <a:xfrm>
              <a:off x="2648831" y="5290913"/>
              <a:ext cx="32167" cy="33387"/>
            </a:xfrm>
            <a:custGeom>
              <a:avLst/>
              <a:gdLst>
                <a:gd name="T0" fmla="*/ 2147483647 w 34"/>
                <a:gd name="T1" fmla="*/ 0 h 36"/>
                <a:gd name="T2" fmla="*/ 2147483647 w 34"/>
                <a:gd name="T3" fmla="*/ 0 h 36"/>
                <a:gd name="T4" fmla="*/ 2147483647 w 34"/>
                <a:gd name="T5" fmla="*/ 2147483647 h 36"/>
                <a:gd name="T6" fmla="*/ 0 w 34"/>
                <a:gd name="T7" fmla="*/ 2147483647 h 36"/>
                <a:gd name="T8" fmla="*/ 0 w 34"/>
                <a:gd name="T9" fmla="*/ 2147483647 h 36"/>
                <a:gd name="T10" fmla="*/ 2147483647 w 34"/>
                <a:gd name="T11" fmla="*/ 2147483647 h 36"/>
                <a:gd name="T12" fmla="*/ 2147483647 w 34"/>
                <a:gd name="T13" fmla="*/ 2147483647 h 36"/>
                <a:gd name="T14" fmla="*/ 2147483647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28" name="Freeform 46"/>
            <p:cNvSpPr>
              <a:spLocks/>
            </p:cNvSpPr>
            <p:nvPr/>
          </p:nvSpPr>
          <p:spPr bwMode="auto">
            <a:xfrm>
              <a:off x="2708216" y="5347950"/>
              <a:ext cx="54437" cy="47299"/>
            </a:xfrm>
            <a:custGeom>
              <a:avLst/>
              <a:gdLst>
                <a:gd name="T0" fmla="*/ 2147483647 w 59"/>
                <a:gd name="T1" fmla="*/ 0 h 49"/>
                <a:gd name="T2" fmla="*/ 2147483647 w 59"/>
                <a:gd name="T3" fmla="*/ 2147483647 h 49"/>
                <a:gd name="T4" fmla="*/ 2147483647 w 59"/>
                <a:gd name="T5" fmla="*/ 2147483647 h 49"/>
                <a:gd name="T6" fmla="*/ 2147483647 w 59"/>
                <a:gd name="T7" fmla="*/ 2147483647 h 49"/>
                <a:gd name="T8" fmla="*/ 2147483647 w 59"/>
                <a:gd name="T9" fmla="*/ 2147483647 h 49"/>
                <a:gd name="T10" fmla="*/ 2147483647 w 59"/>
                <a:gd name="T11" fmla="*/ 2147483647 h 49"/>
                <a:gd name="T12" fmla="*/ 2147483647 w 59"/>
                <a:gd name="T13" fmla="*/ 2147483647 h 49"/>
                <a:gd name="T14" fmla="*/ 2147483647 w 59"/>
                <a:gd name="T15" fmla="*/ 2147483647 h 49"/>
                <a:gd name="T16" fmla="*/ 2147483647 w 59"/>
                <a:gd name="T17" fmla="*/ 2147483647 h 49"/>
                <a:gd name="T18" fmla="*/ 2147483647 w 59"/>
                <a:gd name="T19" fmla="*/ 2147483647 h 49"/>
                <a:gd name="T20" fmla="*/ 2147483647 w 59"/>
                <a:gd name="T21" fmla="*/ 2147483647 h 49"/>
                <a:gd name="T22" fmla="*/ 0 w 59"/>
                <a:gd name="T23" fmla="*/ 2147483647 h 49"/>
                <a:gd name="T24" fmla="*/ 2147483647 w 59"/>
                <a:gd name="T25" fmla="*/ 2147483647 h 49"/>
                <a:gd name="T26" fmla="*/ 2147483647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29" name="Freeform 47"/>
            <p:cNvSpPr>
              <a:spLocks/>
            </p:cNvSpPr>
            <p:nvPr/>
          </p:nvSpPr>
          <p:spPr bwMode="auto">
            <a:xfrm>
              <a:off x="2005489" y="4727502"/>
              <a:ext cx="246202" cy="271272"/>
            </a:xfrm>
            <a:custGeom>
              <a:avLst/>
              <a:gdLst>
                <a:gd name="T0" fmla="*/ 2147483647 w 272"/>
                <a:gd name="T1" fmla="*/ 2147483647 h 292"/>
                <a:gd name="T2" fmla="*/ 2147483647 w 272"/>
                <a:gd name="T3" fmla="*/ 2147483647 h 292"/>
                <a:gd name="T4" fmla="*/ 2147483647 w 272"/>
                <a:gd name="T5" fmla="*/ 2147483647 h 292"/>
                <a:gd name="T6" fmla="*/ 2147483647 w 272"/>
                <a:gd name="T7" fmla="*/ 2147483647 h 292"/>
                <a:gd name="T8" fmla="*/ 2147483647 w 272"/>
                <a:gd name="T9" fmla="*/ 2147483647 h 292"/>
                <a:gd name="T10" fmla="*/ 2147483647 w 272"/>
                <a:gd name="T11" fmla="*/ 2147483647 h 292"/>
                <a:gd name="T12" fmla="*/ 2147483647 w 272"/>
                <a:gd name="T13" fmla="*/ 2147483647 h 292"/>
                <a:gd name="T14" fmla="*/ 2147483647 w 272"/>
                <a:gd name="T15" fmla="*/ 2147483647 h 292"/>
                <a:gd name="T16" fmla="*/ 2147483647 w 272"/>
                <a:gd name="T17" fmla="*/ 2147483647 h 292"/>
                <a:gd name="T18" fmla="*/ 2147483647 w 272"/>
                <a:gd name="T19" fmla="*/ 0 h 292"/>
                <a:gd name="T20" fmla="*/ 2147483647 w 272"/>
                <a:gd name="T21" fmla="*/ 2147483647 h 292"/>
                <a:gd name="T22" fmla="*/ 2147483647 w 272"/>
                <a:gd name="T23" fmla="*/ 2147483647 h 292"/>
                <a:gd name="T24" fmla="*/ 0 w 272"/>
                <a:gd name="T25" fmla="*/ 2147483647 h 292"/>
                <a:gd name="T26" fmla="*/ 0 w 272"/>
                <a:gd name="T27" fmla="*/ 2147483647 h 292"/>
                <a:gd name="T28" fmla="*/ 2147483647 w 272"/>
                <a:gd name="T29" fmla="*/ 2147483647 h 292"/>
                <a:gd name="T30" fmla="*/ 2147483647 w 272"/>
                <a:gd name="T31" fmla="*/ 2147483647 h 292"/>
                <a:gd name="T32" fmla="*/ 2147483647 w 272"/>
                <a:gd name="T33" fmla="*/ 2147483647 h 292"/>
                <a:gd name="T34" fmla="*/ 2147483647 w 272"/>
                <a:gd name="T35" fmla="*/ 2147483647 h 292"/>
                <a:gd name="T36" fmla="*/ 2147483647 w 272"/>
                <a:gd name="T37" fmla="*/ 2147483647 h 292"/>
                <a:gd name="T38" fmla="*/ 2147483647 w 272"/>
                <a:gd name="T39" fmla="*/ 2147483647 h 292"/>
                <a:gd name="T40" fmla="*/ 2147483647 w 272"/>
                <a:gd name="T41" fmla="*/ 2147483647 h 292"/>
                <a:gd name="T42" fmla="*/ 2147483647 w 272"/>
                <a:gd name="T43" fmla="*/ 2147483647 h 292"/>
                <a:gd name="T44" fmla="*/ 2147483647 w 272"/>
                <a:gd name="T45" fmla="*/ 2147483647 h 292"/>
                <a:gd name="T46" fmla="*/ 2147483647 w 272"/>
                <a:gd name="T47" fmla="*/ 2147483647 h 292"/>
                <a:gd name="T48" fmla="*/ 2147483647 w 272"/>
                <a:gd name="T49" fmla="*/ 2147483647 h 292"/>
                <a:gd name="T50" fmla="*/ 2147483647 w 272"/>
                <a:gd name="T51" fmla="*/ 2147483647 h 292"/>
                <a:gd name="T52" fmla="*/ 2147483647 w 272"/>
                <a:gd name="T53" fmla="*/ 2147483647 h 292"/>
                <a:gd name="T54" fmla="*/ 2147483647 w 272"/>
                <a:gd name="T55" fmla="*/ 2147483647 h 292"/>
                <a:gd name="T56" fmla="*/ 2147483647 w 272"/>
                <a:gd name="T57" fmla="*/ 2147483647 h 292"/>
                <a:gd name="T58" fmla="*/ 2147483647 w 272"/>
                <a:gd name="T59" fmla="*/ 2147483647 h 292"/>
                <a:gd name="T60" fmla="*/ 2147483647 w 272"/>
                <a:gd name="T61" fmla="*/ 2147483647 h 292"/>
                <a:gd name="T62" fmla="*/ 2147483647 w 272"/>
                <a:gd name="T63" fmla="*/ 2147483647 h 292"/>
                <a:gd name="T64" fmla="*/ 2147483647 w 272"/>
                <a:gd name="T65" fmla="*/ 2147483647 h 292"/>
                <a:gd name="T66" fmla="*/ 2147483647 w 272"/>
                <a:gd name="T67" fmla="*/ 2147483647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92"/>
                <a:gd name="T104" fmla="*/ 272 w 272"/>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92">
                  <a:moveTo>
                    <a:pt x="251" y="43"/>
                  </a:moveTo>
                  <a:lnTo>
                    <a:pt x="239" y="43"/>
                  </a:lnTo>
                  <a:lnTo>
                    <a:pt x="222" y="30"/>
                  </a:lnTo>
                  <a:lnTo>
                    <a:pt x="203" y="17"/>
                  </a:lnTo>
                  <a:lnTo>
                    <a:pt x="179" y="32"/>
                  </a:lnTo>
                  <a:lnTo>
                    <a:pt x="156" y="26"/>
                  </a:lnTo>
                  <a:lnTo>
                    <a:pt x="137" y="36"/>
                  </a:lnTo>
                  <a:lnTo>
                    <a:pt x="135" y="26"/>
                  </a:lnTo>
                  <a:lnTo>
                    <a:pt x="120" y="24"/>
                  </a:lnTo>
                  <a:lnTo>
                    <a:pt x="99" y="0"/>
                  </a:lnTo>
                  <a:lnTo>
                    <a:pt x="67" y="40"/>
                  </a:lnTo>
                  <a:lnTo>
                    <a:pt x="19" y="21"/>
                  </a:lnTo>
                  <a:lnTo>
                    <a:pt x="0" y="28"/>
                  </a:lnTo>
                  <a:lnTo>
                    <a:pt x="0" y="43"/>
                  </a:lnTo>
                  <a:lnTo>
                    <a:pt x="50" y="102"/>
                  </a:lnTo>
                  <a:lnTo>
                    <a:pt x="63" y="144"/>
                  </a:lnTo>
                  <a:lnTo>
                    <a:pt x="90" y="167"/>
                  </a:lnTo>
                  <a:lnTo>
                    <a:pt x="103" y="163"/>
                  </a:lnTo>
                  <a:lnTo>
                    <a:pt x="171" y="246"/>
                  </a:lnTo>
                  <a:lnTo>
                    <a:pt x="175" y="265"/>
                  </a:lnTo>
                  <a:lnTo>
                    <a:pt x="171" y="277"/>
                  </a:lnTo>
                  <a:lnTo>
                    <a:pt x="175" y="292"/>
                  </a:lnTo>
                  <a:lnTo>
                    <a:pt x="194" y="279"/>
                  </a:lnTo>
                  <a:lnTo>
                    <a:pt x="211" y="273"/>
                  </a:lnTo>
                  <a:lnTo>
                    <a:pt x="211" y="246"/>
                  </a:lnTo>
                  <a:lnTo>
                    <a:pt x="230" y="227"/>
                  </a:lnTo>
                  <a:lnTo>
                    <a:pt x="239" y="207"/>
                  </a:lnTo>
                  <a:lnTo>
                    <a:pt x="260" y="197"/>
                  </a:lnTo>
                  <a:lnTo>
                    <a:pt x="262" y="174"/>
                  </a:lnTo>
                  <a:lnTo>
                    <a:pt x="260" y="152"/>
                  </a:lnTo>
                  <a:lnTo>
                    <a:pt x="268" y="142"/>
                  </a:lnTo>
                  <a:lnTo>
                    <a:pt x="249" y="112"/>
                  </a:lnTo>
                  <a:lnTo>
                    <a:pt x="272" y="68"/>
                  </a:lnTo>
                  <a:lnTo>
                    <a:pt x="251" y="43"/>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30" name="Freeform 48"/>
            <p:cNvSpPr>
              <a:spLocks/>
            </p:cNvSpPr>
            <p:nvPr/>
          </p:nvSpPr>
          <p:spPr bwMode="auto">
            <a:xfrm>
              <a:off x="2342006" y="5080852"/>
              <a:ext cx="168259" cy="133549"/>
            </a:xfrm>
            <a:custGeom>
              <a:avLst/>
              <a:gdLst>
                <a:gd name="T0" fmla="*/ 2147483647 w 186"/>
                <a:gd name="T1" fmla="*/ 2147483647 h 143"/>
                <a:gd name="T2" fmla="*/ 2147483647 w 186"/>
                <a:gd name="T3" fmla="*/ 2147483647 h 143"/>
                <a:gd name="T4" fmla="*/ 2147483647 w 186"/>
                <a:gd name="T5" fmla="*/ 2147483647 h 143"/>
                <a:gd name="T6" fmla="*/ 2147483647 w 186"/>
                <a:gd name="T7" fmla="*/ 2147483647 h 143"/>
                <a:gd name="T8" fmla="*/ 2147483647 w 186"/>
                <a:gd name="T9" fmla="*/ 2147483647 h 143"/>
                <a:gd name="T10" fmla="*/ 2147483647 w 186"/>
                <a:gd name="T11" fmla="*/ 0 h 143"/>
                <a:gd name="T12" fmla="*/ 2147483647 w 186"/>
                <a:gd name="T13" fmla="*/ 2147483647 h 143"/>
                <a:gd name="T14" fmla="*/ 2147483647 w 186"/>
                <a:gd name="T15" fmla="*/ 2147483647 h 143"/>
                <a:gd name="T16" fmla="*/ 2147483647 w 186"/>
                <a:gd name="T17" fmla="*/ 2147483647 h 143"/>
                <a:gd name="T18" fmla="*/ 2147483647 w 186"/>
                <a:gd name="T19" fmla="*/ 2147483647 h 143"/>
                <a:gd name="T20" fmla="*/ 2147483647 w 186"/>
                <a:gd name="T21" fmla="*/ 2147483647 h 143"/>
                <a:gd name="T22" fmla="*/ 2147483647 w 186"/>
                <a:gd name="T23" fmla="*/ 2147483647 h 143"/>
                <a:gd name="T24" fmla="*/ 2147483647 w 186"/>
                <a:gd name="T25" fmla="*/ 2147483647 h 143"/>
                <a:gd name="T26" fmla="*/ 2147483647 w 186"/>
                <a:gd name="T27" fmla="*/ 2147483647 h 143"/>
                <a:gd name="T28" fmla="*/ 2147483647 w 186"/>
                <a:gd name="T29" fmla="*/ 2147483647 h 143"/>
                <a:gd name="T30" fmla="*/ 2147483647 w 186"/>
                <a:gd name="T31" fmla="*/ 2147483647 h 143"/>
                <a:gd name="T32" fmla="*/ 2147483647 w 186"/>
                <a:gd name="T33" fmla="*/ 2147483647 h 143"/>
                <a:gd name="T34" fmla="*/ 2147483647 w 186"/>
                <a:gd name="T35" fmla="*/ 2147483647 h 143"/>
                <a:gd name="T36" fmla="*/ 2147483647 w 186"/>
                <a:gd name="T37" fmla="*/ 2147483647 h 143"/>
                <a:gd name="T38" fmla="*/ 2147483647 w 186"/>
                <a:gd name="T39" fmla="*/ 2147483647 h 143"/>
                <a:gd name="T40" fmla="*/ 2147483647 w 186"/>
                <a:gd name="T41" fmla="*/ 2147483647 h 143"/>
                <a:gd name="T42" fmla="*/ 0 w 186"/>
                <a:gd name="T43" fmla="*/ 2147483647 h 143"/>
                <a:gd name="T44" fmla="*/ 2147483647 w 186"/>
                <a:gd name="T45" fmla="*/ 2147483647 h 143"/>
                <a:gd name="T46" fmla="*/ 2147483647 w 186"/>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143"/>
                <a:gd name="T74" fmla="*/ 186 w 186"/>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143">
                  <a:moveTo>
                    <a:pt x="6" y="42"/>
                  </a:moveTo>
                  <a:lnTo>
                    <a:pt x="40" y="19"/>
                  </a:lnTo>
                  <a:lnTo>
                    <a:pt x="59" y="14"/>
                  </a:lnTo>
                  <a:lnTo>
                    <a:pt x="80" y="8"/>
                  </a:lnTo>
                  <a:lnTo>
                    <a:pt x="97" y="8"/>
                  </a:lnTo>
                  <a:lnTo>
                    <a:pt x="114" y="0"/>
                  </a:lnTo>
                  <a:lnTo>
                    <a:pt x="146" y="8"/>
                  </a:lnTo>
                  <a:lnTo>
                    <a:pt x="160" y="6"/>
                  </a:lnTo>
                  <a:lnTo>
                    <a:pt x="179" y="27"/>
                  </a:lnTo>
                  <a:lnTo>
                    <a:pt x="177" y="82"/>
                  </a:lnTo>
                  <a:lnTo>
                    <a:pt x="186" y="88"/>
                  </a:lnTo>
                  <a:lnTo>
                    <a:pt x="173" y="112"/>
                  </a:lnTo>
                  <a:lnTo>
                    <a:pt x="131" y="120"/>
                  </a:lnTo>
                  <a:lnTo>
                    <a:pt x="114" y="116"/>
                  </a:lnTo>
                  <a:lnTo>
                    <a:pt x="103" y="143"/>
                  </a:lnTo>
                  <a:lnTo>
                    <a:pt x="74" y="141"/>
                  </a:lnTo>
                  <a:lnTo>
                    <a:pt x="59" y="137"/>
                  </a:lnTo>
                  <a:lnTo>
                    <a:pt x="42" y="137"/>
                  </a:lnTo>
                  <a:lnTo>
                    <a:pt x="31" y="124"/>
                  </a:lnTo>
                  <a:lnTo>
                    <a:pt x="25" y="129"/>
                  </a:lnTo>
                  <a:lnTo>
                    <a:pt x="12" y="116"/>
                  </a:lnTo>
                  <a:lnTo>
                    <a:pt x="0" y="82"/>
                  </a:lnTo>
                  <a:lnTo>
                    <a:pt x="8" y="65"/>
                  </a:lnTo>
                  <a:lnTo>
                    <a:pt x="6" y="4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31" name="Freeform 49"/>
            <p:cNvSpPr>
              <a:spLocks/>
            </p:cNvSpPr>
            <p:nvPr/>
          </p:nvSpPr>
          <p:spPr bwMode="auto">
            <a:xfrm>
              <a:off x="2208389" y="4642643"/>
              <a:ext cx="293215" cy="445164"/>
            </a:xfrm>
            <a:custGeom>
              <a:avLst/>
              <a:gdLst>
                <a:gd name="T0" fmla="*/ 2147483647 w 325"/>
                <a:gd name="T1" fmla="*/ 2147483647 h 477"/>
                <a:gd name="T2" fmla="*/ 2147483647 w 325"/>
                <a:gd name="T3" fmla="*/ 2147483647 h 477"/>
                <a:gd name="T4" fmla="*/ 2147483647 w 325"/>
                <a:gd name="T5" fmla="*/ 0 h 477"/>
                <a:gd name="T6" fmla="*/ 2147483647 w 325"/>
                <a:gd name="T7" fmla="*/ 2147483647 h 477"/>
                <a:gd name="T8" fmla="*/ 2147483647 w 325"/>
                <a:gd name="T9" fmla="*/ 2147483647 h 477"/>
                <a:gd name="T10" fmla="*/ 2147483647 w 325"/>
                <a:gd name="T11" fmla="*/ 2147483647 h 477"/>
                <a:gd name="T12" fmla="*/ 2147483647 w 325"/>
                <a:gd name="T13" fmla="*/ 2147483647 h 477"/>
                <a:gd name="T14" fmla="*/ 2147483647 w 325"/>
                <a:gd name="T15" fmla="*/ 2147483647 h 477"/>
                <a:gd name="T16" fmla="*/ 2147483647 w 325"/>
                <a:gd name="T17" fmla="*/ 2147483647 h 477"/>
                <a:gd name="T18" fmla="*/ 2147483647 w 325"/>
                <a:gd name="T19" fmla="*/ 2147483647 h 477"/>
                <a:gd name="T20" fmla="*/ 2147483647 w 325"/>
                <a:gd name="T21" fmla="*/ 2147483647 h 477"/>
                <a:gd name="T22" fmla="*/ 2147483647 w 325"/>
                <a:gd name="T23" fmla="*/ 2147483647 h 477"/>
                <a:gd name="T24" fmla="*/ 2147483647 w 325"/>
                <a:gd name="T25" fmla="*/ 2147483647 h 477"/>
                <a:gd name="T26" fmla="*/ 2147483647 w 325"/>
                <a:gd name="T27" fmla="*/ 2147483647 h 477"/>
                <a:gd name="T28" fmla="*/ 2147483647 w 325"/>
                <a:gd name="T29" fmla="*/ 2147483647 h 477"/>
                <a:gd name="T30" fmla="*/ 2147483647 w 325"/>
                <a:gd name="T31" fmla="*/ 2147483647 h 477"/>
                <a:gd name="T32" fmla="*/ 2147483647 w 325"/>
                <a:gd name="T33" fmla="*/ 2147483647 h 477"/>
                <a:gd name="T34" fmla="*/ 2147483647 w 325"/>
                <a:gd name="T35" fmla="*/ 2147483647 h 477"/>
                <a:gd name="T36" fmla="*/ 2147483647 w 325"/>
                <a:gd name="T37" fmla="*/ 2147483647 h 477"/>
                <a:gd name="T38" fmla="*/ 2147483647 w 325"/>
                <a:gd name="T39" fmla="*/ 2147483647 h 477"/>
                <a:gd name="T40" fmla="*/ 2147483647 w 325"/>
                <a:gd name="T41" fmla="*/ 2147483647 h 477"/>
                <a:gd name="T42" fmla="*/ 2147483647 w 325"/>
                <a:gd name="T43" fmla="*/ 2147483647 h 477"/>
                <a:gd name="T44" fmla="*/ 2147483647 w 325"/>
                <a:gd name="T45" fmla="*/ 2147483647 h 477"/>
                <a:gd name="T46" fmla="*/ 2147483647 w 325"/>
                <a:gd name="T47" fmla="*/ 2147483647 h 477"/>
                <a:gd name="T48" fmla="*/ 2147483647 w 325"/>
                <a:gd name="T49" fmla="*/ 2147483647 h 477"/>
                <a:gd name="T50" fmla="*/ 2147483647 w 325"/>
                <a:gd name="T51" fmla="*/ 2147483647 h 477"/>
                <a:gd name="T52" fmla="*/ 2147483647 w 325"/>
                <a:gd name="T53" fmla="*/ 2147483647 h 477"/>
                <a:gd name="T54" fmla="*/ 2147483647 w 325"/>
                <a:gd name="T55" fmla="*/ 2147483647 h 477"/>
                <a:gd name="T56" fmla="*/ 2147483647 w 325"/>
                <a:gd name="T57" fmla="*/ 2147483647 h 477"/>
                <a:gd name="T58" fmla="*/ 2147483647 w 325"/>
                <a:gd name="T59" fmla="*/ 2147483647 h 477"/>
                <a:gd name="T60" fmla="*/ 2147483647 w 325"/>
                <a:gd name="T61" fmla="*/ 2147483647 h 477"/>
                <a:gd name="T62" fmla="*/ 2147483647 w 325"/>
                <a:gd name="T63" fmla="*/ 2147483647 h 477"/>
                <a:gd name="T64" fmla="*/ 2147483647 w 325"/>
                <a:gd name="T65" fmla="*/ 2147483647 h 477"/>
                <a:gd name="T66" fmla="*/ 2147483647 w 325"/>
                <a:gd name="T67" fmla="*/ 2147483647 h 477"/>
                <a:gd name="T68" fmla="*/ 2147483647 w 325"/>
                <a:gd name="T69" fmla="*/ 2147483647 h 477"/>
                <a:gd name="T70" fmla="*/ 2147483647 w 325"/>
                <a:gd name="T71" fmla="*/ 2147483647 h 477"/>
                <a:gd name="T72" fmla="*/ 2147483647 w 325"/>
                <a:gd name="T73" fmla="*/ 2147483647 h 477"/>
                <a:gd name="T74" fmla="*/ 2147483647 w 325"/>
                <a:gd name="T75" fmla="*/ 2147483647 h 477"/>
                <a:gd name="T76" fmla="*/ 2147483647 w 325"/>
                <a:gd name="T77" fmla="*/ 2147483647 h 477"/>
                <a:gd name="T78" fmla="*/ 2147483647 w 325"/>
                <a:gd name="T79" fmla="*/ 2147483647 h 477"/>
                <a:gd name="T80" fmla="*/ 2147483647 w 325"/>
                <a:gd name="T81" fmla="*/ 2147483647 h 477"/>
                <a:gd name="T82" fmla="*/ 2147483647 w 325"/>
                <a:gd name="T83" fmla="*/ 2147483647 h 477"/>
                <a:gd name="T84" fmla="*/ 2147483647 w 325"/>
                <a:gd name="T85" fmla="*/ 2147483647 h 477"/>
                <a:gd name="T86" fmla="*/ 2147483647 w 325"/>
                <a:gd name="T87" fmla="*/ 2147483647 h 477"/>
                <a:gd name="T88" fmla="*/ 2147483647 w 325"/>
                <a:gd name="T89" fmla="*/ 2147483647 h 477"/>
                <a:gd name="T90" fmla="*/ 2147483647 w 325"/>
                <a:gd name="T91" fmla="*/ 2147483647 h 477"/>
                <a:gd name="T92" fmla="*/ 2147483647 w 325"/>
                <a:gd name="T93" fmla="*/ 2147483647 h 477"/>
                <a:gd name="T94" fmla="*/ 2147483647 w 325"/>
                <a:gd name="T95" fmla="*/ 2147483647 h 477"/>
                <a:gd name="T96" fmla="*/ 2147483647 w 325"/>
                <a:gd name="T97" fmla="*/ 2147483647 h 477"/>
                <a:gd name="T98" fmla="*/ 2147483647 w 325"/>
                <a:gd name="T99" fmla="*/ 2147483647 h 477"/>
                <a:gd name="T100" fmla="*/ 0 w 325"/>
                <a:gd name="T101" fmla="*/ 2147483647 h 477"/>
                <a:gd name="T102" fmla="*/ 2147483647 w 325"/>
                <a:gd name="T103" fmla="*/ 2147483647 h 477"/>
                <a:gd name="T104" fmla="*/ 2147483647 w 325"/>
                <a:gd name="T105" fmla="*/ 2147483647 h 477"/>
                <a:gd name="T106" fmla="*/ 2147483647 w 325"/>
                <a:gd name="T107" fmla="*/ 2147483647 h 477"/>
                <a:gd name="T108" fmla="*/ 2147483647 w 325"/>
                <a:gd name="T109" fmla="*/ 2147483647 h 477"/>
                <a:gd name="T110" fmla="*/ 2147483647 w 325"/>
                <a:gd name="T111" fmla="*/ 2147483647 h 477"/>
                <a:gd name="T112" fmla="*/ 2147483647 w 325"/>
                <a:gd name="T113" fmla="*/ 2147483647 h 477"/>
                <a:gd name="T114" fmla="*/ 2147483647 w 325"/>
                <a:gd name="T115" fmla="*/ 2147483647 h 477"/>
                <a:gd name="T116" fmla="*/ 2147483647 w 325"/>
                <a:gd name="T117" fmla="*/ 2147483647 h 477"/>
                <a:gd name="T118" fmla="*/ 2147483647 w 325"/>
                <a:gd name="T119" fmla="*/ 2147483647 h 477"/>
                <a:gd name="T120" fmla="*/ 2147483647 w 325"/>
                <a:gd name="T121" fmla="*/ 2147483647 h 477"/>
                <a:gd name="T122" fmla="*/ 2147483647 w 325"/>
                <a:gd name="T123" fmla="*/ 2147483647 h 477"/>
                <a:gd name="T124" fmla="*/ 2147483647 w 325"/>
                <a:gd name="T125" fmla="*/ 2147483647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
                <a:gd name="T190" fmla="*/ 0 h 477"/>
                <a:gd name="T191" fmla="*/ 325 w 325"/>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 h="477">
                  <a:moveTo>
                    <a:pt x="12" y="36"/>
                  </a:moveTo>
                  <a:lnTo>
                    <a:pt x="86" y="5"/>
                  </a:lnTo>
                  <a:lnTo>
                    <a:pt x="122" y="0"/>
                  </a:lnTo>
                  <a:lnTo>
                    <a:pt x="143" y="3"/>
                  </a:lnTo>
                  <a:lnTo>
                    <a:pt x="150" y="9"/>
                  </a:lnTo>
                  <a:lnTo>
                    <a:pt x="156" y="17"/>
                  </a:lnTo>
                  <a:lnTo>
                    <a:pt x="158" y="26"/>
                  </a:lnTo>
                  <a:lnTo>
                    <a:pt x="165" y="30"/>
                  </a:lnTo>
                  <a:lnTo>
                    <a:pt x="173" y="49"/>
                  </a:lnTo>
                  <a:lnTo>
                    <a:pt x="175" y="77"/>
                  </a:lnTo>
                  <a:lnTo>
                    <a:pt x="184" y="89"/>
                  </a:lnTo>
                  <a:lnTo>
                    <a:pt x="205" y="89"/>
                  </a:lnTo>
                  <a:lnTo>
                    <a:pt x="220" y="129"/>
                  </a:lnTo>
                  <a:lnTo>
                    <a:pt x="220" y="157"/>
                  </a:lnTo>
                  <a:lnTo>
                    <a:pt x="228" y="174"/>
                  </a:lnTo>
                  <a:lnTo>
                    <a:pt x="239" y="174"/>
                  </a:lnTo>
                  <a:lnTo>
                    <a:pt x="262" y="157"/>
                  </a:lnTo>
                  <a:lnTo>
                    <a:pt x="272" y="167"/>
                  </a:lnTo>
                  <a:lnTo>
                    <a:pt x="275" y="193"/>
                  </a:lnTo>
                  <a:lnTo>
                    <a:pt x="298" y="205"/>
                  </a:lnTo>
                  <a:lnTo>
                    <a:pt x="294" y="231"/>
                  </a:lnTo>
                  <a:lnTo>
                    <a:pt x="296" y="237"/>
                  </a:lnTo>
                  <a:lnTo>
                    <a:pt x="298" y="241"/>
                  </a:lnTo>
                  <a:lnTo>
                    <a:pt x="291" y="256"/>
                  </a:lnTo>
                  <a:lnTo>
                    <a:pt x="289" y="271"/>
                  </a:lnTo>
                  <a:lnTo>
                    <a:pt x="300" y="303"/>
                  </a:lnTo>
                  <a:lnTo>
                    <a:pt x="319" y="307"/>
                  </a:lnTo>
                  <a:lnTo>
                    <a:pt x="325" y="322"/>
                  </a:lnTo>
                  <a:lnTo>
                    <a:pt x="319" y="353"/>
                  </a:lnTo>
                  <a:lnTo>
                    <a:pt x="291" y="383"/>
                  </a:lnTo>
                  <a:lnTo>
                    <a:pt x="298" y="432"/>
                  </a:lnTo>
                  <a:lnTo>
                    <a:pt x="289" y="453"/>
                  </a:lnTo>
                  <a:lnTo>
                    <a:pt x="296" y="476"/>
                  </a:lnTo>
                  <a:lnTo>
                    <a:pt x="262" y="470"/>
                  </a:lnTo>
                  <a:lnTo>
                    <a:pt x="264" y="467"/>
                  </a:lnTo>
                  <a:lnTo>
                    <a:pt x="230" y="477"/>
                  </a:lnTo>
                  <a:lnTo>
                    <a:pt x="218" y="419"/>
                  </a:lnTo>
                  <a:lnTo>
                    <a:pt x="200" y="401"/>
                  </a:lnTo>
                  <a:lnTo>
                    <a:pt x="186" y="371"/>
                  </a:lnTo>
                  <a:lnTo>
                    <a:pt x="168" y="389"/>
                  </a:lnTo>
                  <a:lnTo>
                    <a:pt x="160" y="407"/>
                  </a:lnTo>
                  <a:lnTo>
                    <a:pt x="142" y="407"/>
                  </a:lnTo>
                  <a:lnTo>
                    <a:pt x="126" y="413"/>
                  </a:lnTo>
                  <a:lnTo>
                    <a:pt x="96" y="411"/>
                  </a:lnTo>
                  <a:lnTo>
                    <a:pt x="88" y="389"/>
                  </a:lnTo>
                  <a:lnTo>
                    <a:pt x="72" y="381"/>
                  </a:lnTo>
                  <a:lnTo>
                    <a:pt x="52" y="369"/>
                  </a:lnTo>
                  <a:lnTo>
                    <a:pt x="30" y="355"/>
                  </a:lnTo>
                  <a:lnTo>
                    <a:pt x="18" y="347"/>
                  </a:lnTo>
                  <a:lnTo>
                    <a:pt x="10" y="339"/>
                  </a:lnTo>
                  <a:lnTo>
                    <a:pt x="0" y="331"/>
                  </a:lnTo>
                  <a:lnTo>
                    <a:pt x="4" y="322"/>
                  </a:lnTo>
                  <a:lnTo>
                    <a:pt x="12" y="301"/>
                  </a:lnTo>
                  <a:lnTo>
                    <a:pt x="31" y="288"/>
                  </a:lnTo>
                  <a:lnTo>
                    <a:pt x="36" y="267"/>
                  </a:lnTo>
                  <a:lnTo>
                    <a:pt x="34" y="245"/>
                  </a:lnTo>
                  <a:lnTo>
                    <a:pt x="46" y="235"/>
                  </a:lnTo>
                  <a:lnTo>
                    <a:pt x="27" y="203"/>
                  </a:lnTo>
                  <a:lnTo>
                    <a:pt x="46" y="163"/>
                  </a:lnTo>
                  <a:lnTo>
                    <a:pt x="25" y="136"/>
                  </a:lnTo>
                  <a:lnTo>
                    <a:pt x="31" y="106"/>
                  </a:lnTo>
                  <a:lnTo>
                    <a:pt x="12" y="77"/>
                  </a:lnTo>
                  <a:lnTo>
                    <a:pt x="12" y="36"/>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32" name="Freeform 50"/>
            <p:cNvSpPr>
              <a:spLocks/>
            </p:cNvSpPr>
            <p:nvPr/>
          </p:nvSpPr>
          <p:spPr bwMode="auto">
            <a:xfrm>
              <a:off x="2317262" y="5482890"/>
              <a:ext cx="24744" cy="31996"/>
            </a:xfrm>
            <a:custGeom>
              <a:avLst/>
              <a:gdLst>
                <a:gd name="T0" fmla="*/ 2147483647 w 28"/>
                <a:gd name="T1" fmla="*/ 0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2147483647 h 34"/>
                <a:gd name="T12" fmla="*/ 0 w 28"/>
                <a:gd name="T13" fmla="*/ 2147483647 h 34"/>
                <a:gd name="T14" fmla="*/ 2147483647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33" name="Freeform 51"/>
            <p:cNvSpPr>
              <a:spLocks/>
            </p:cNvSpPr>
            <p:nvPr/>
          </p:nvSpPr>
          <p:spPr bwMode="auto">
            <a:xfrm>
              <a:off x="2528823" y="5416116"/>
              <a:ext cx="108873" cy="107118"/>
            </a:xfrm>
            <a:custGeom>
              <a:avLst/>
              <a:gdLst>
                <a:gd name="T0" fmla="*/ 2147483647 w 122"/>
                <a:gd name="T1" fmla="*/ 0 h 114"/>
                <a:gd name="T2" fmla="*/ 0 w 122"/>
                <a:gd name="T3" fmla="*/ 2147483647 h 114"/>
                <a:gd name="T4" fmla="*/ 2147483647 w 122"/>
                <a:gd name="T5" fmla="*/ 2147483647 h 114"/>
                <a:gd name="T6" fmla="*/ 2147483647 w 122"/>
                <a:gd name="T7" fmla="*/ 2147483647 h 114"/>
                <a:gd name="T8" fmla="*/ 2147483647 w 122"/>
                <a:gd name="T9" fmla="*/ 2147483647 h 114"/>
                <a:gd name="T10" fmla="*/ 2147483647 w 122"/>
                <a:gd name="T11" fmla="*/ 2147483647 h 114"/>
                <a:gd name="T12" fmla="*/ 2147483647 w 122"/>
                <a:gd name="T13" fmla="*/ 2147483647 h 114"/>
                <a:gd name="T14" fmla="*/ 2147483647 w 122"/>
                <a:gd name="T15" fmla="*/ 2147483647 h 114"/>
                <a:gd name="T16" fmla="*/ 2147483647 w 122"/>
                <a:gd name="T17" fmla="*/ 2147483647 h 114"/>
                <a:gd name="T18" fmla="*/ 2147483647 w 122"/>
                <a:gd name="T19" fmla="*/ 2147483647 h 114"/>
                <a:gd name="T20" fmla="*/ 2147483647 w 122"/>
                <a:gd name="T21" fmla="*/ 2147483647 h 114"/>
                <a:gd name="T22" fmla="*/ 2147483647 w 122"/>
                <a:gd name="T23" fmla="*/ 2147483647 h 114"/>
                <a:gd name="T24" fmla="*/ 2147483647 w 122"/>
                <a:gd name="T25" fmla="*/ 2147483647 h 114"/>
                <a:gd name="T26" fmla="*/ 2147483647 w 122"/>
                <a:gd name="T27" fmla="*/ 2147483647 h 114"/>
                <a:gd name="T28" fmla="*/ 2147483647 w 122"/>
                <a:gd name="T29" fmla="*/ 2147483647 h 114"/>
                <a:gd name="T30" fmla="*/ 2147483647 w 122"/>
                <a:gd name="T31" fmla="*/ 2147483647 h 114"/>
                <a:gd name="T32" fmla="*/ 2147483647 w 122"/>
                <a:gd name="T33" fmla="*/ 2147483647 h 114"/>
                <a:gd name="T34" fmla="*/ 2147483647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34" name="Freeform 52"/>
            <p:cNvSpPr>
              <a:spLocks/>
            </p:cNvSpPr>
            <p:nvPr/>
          </p:nvSpPr>
          <p:spPr bwMode="auto">
            <a:xfrm>
              <a:off x="2716877" y="5064158"/>
              <a:ext cx="206612" cy="210062"/>
            </a:xfrm>
            <a:custGeom>
              <a:avLst/>
              <a:gdLst>
                <a:gd name="T0" fmla="*/ 2147483647 w 229"/>
                <a:gd name="T1" fmla="*/ 2147483647 h 224"/>
                <a:gd name="T2" fmla="*/ 2147483647 w 229"/>
                <a:gd name="T3" fmla="*/ 2147483647 h 224"/>
                <a:gd name="T4" fmla="*/ 0 w 229"/>
                <a:gd name="T5" fmla="*/ 2147483647 h 224"/>
                <a:gd name="T6" fmla="*/ 2147483647 w 229"/>
                <a:gd name="T7" fmla="*/ 2147483647 h 224"/>
                <a:gd name="T8" fmla="*/ 2147483647 w 229"/>
                <a:gd name="T9" fmla="*/ 2147483647 h 224"/>
                <a:gd name="T10" fmla="*/ 2147483647 w 229"/>
                <a:gd name="T11" fmla="*/ 2147483647 h 224"/>
                <a:gd name="T12" fmla="*/ 2147483647 w 229"/>
                <a:gd name="T13" fmla="*/ 2147483647 h 224"/>
                <a:gd name="T14" fmla="*/ 2147483647 w 229"/>
                <a:gd name="T15" fmla="*/ 2147483647 h 224"/>
                <a:gd name="T16" fmla="*/ 2147483647 w 229"/>
                <a:gd name="T17" fmla="*/ 2147483647 h 224"/>
                <a:gd name="T18" fmla="*/ 2147483647 w 229"/>
                <a:gd name="T19" fmla="*/ 2147483647 h 224"/>
                <a:gd name="T20" fmla="*/ 2147483647 w 229"/>
                <a:gd name="T21" fmla="*/ 2147483647 h 224"/>
                <a:gd name="T22" fmla="*/ 2147483647 w 229"/>
                <a:gd name="T23" fmla="*/ 2147483647 h 224"/>
                <a:gd name="T24" fmla="*/ 2147483647 w 229"/>
                <a:gd name="T25" fmla="*/ 2147483647 h 224"/>
                <a:gd name="T26" fmla="*/ 2147483647 w 229"/>
                <a:gd name="T27" fmla="*/ 2147483647 h 224"/>
                <a:gd name="T28" fmla="*/ 2147483647 w 229"/>
                <a:gd name="T29" fmla="*/ 2147483647 h 224"/>
                <a:gd name="T30" fmla="*/ 2147483647 w 229"/>
                <a:gd name="T31" fmla="*/ 2147483647 h 224"/>
                <a:gd name="T32" fmla="*/ 2147483647 w 229"/>
                <a:gd name="T33" fmla="*/ 2147483647 h 224"/>
                <a:gd name="T34" fmla="*/ 2147483647 w 229"/>
                <a:gd name="T35" fmla="*/ 2147483647 h 224"/>
                <a:gd name="T36" fmla="*/ 2147483647 w 229"/>
                <a:gd name="T37" fmla="*/ 2147483647 h 224"/>
                <a:gd name="T38" fmla="*/ 2147483647 w 229"/>
                <a:gd name="T39" fmla="*/ 2147483647 h 224"/>
                <a:gd name="T40" fmla="*/ 2147483647 w 229"/>
                <a:gd name="T41" fmla="*/ 0 h 224"/>
                <a:gd name="T42" fmla="*/ 2147483647 w 229"/>
                <a:gd name="T43" fmla="*/ 2147483647 h 224"/>
                <a:gd name="T44" fmla="*/ 2147483647 w 229"/>
                <a:gd name="T45" fmla="*/ 2147483647 h 224"/>
                <a:gd name="T46" fmla="*/ 2147483647 w 229"/>
                <a:gd name="T47" fmla="*/ 2147483647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224"/>
                <a:gd name="T74" fmla="*/ 229 w 229"/>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224">
                  <a:moveTo>
                    <a:pt x="40" y="38"/>
                  </a:moveTo>
                  <a:lnTo>
                    <a:pt x="36" y="93"/>
                  </a:lnTo>
                  <a:lnTo>
                    <a:pt x="0" y="154"/>
                  </a:lnTo>
                  <a:lnTo>
                    <a:pt x="9" y="165"/>
                  </a:lnTo>
                  <a:lnTo>
                    <a:pt x="49" y="163"/>
                  </a:lnTo>
                  <a:lnTo>
                    <a:pt x="30" y="188"/>
                  </a:lnTo>
                  <a:lnTo>
                    <a:pt x="21" y="198"/>
                  </a:lnTo>
                  <a:lnTo>
                    <a:pt x="23" y="224"/>
                  </a:lnTo>
                  <a:lnTo>
                    <a:pt x="57" y="182"/>
                  </a:lnTo>
                  <a:lnTo>
                    <a:pt x="76" y="171"/>
                  </a:lnTo>
                  <a:lnTo>
                    <a:pt x="110" y="118"/>
                  </a:lnTo>
                  <a:lnTo>
                    <a:pt x="150" y="93"/>
                  </a:lnTo>
                  <a:lnTo>
                    <a:pt x="214" y="91"/>
                  </a:lnTo>
                  <a:lnTo>
                    <a:pt x="229" y="82"/>
                  </a:lnTo>
                  <a:lnTo>
                    <a:pt x="226" y="67"/>
                  </a:lnTo>
                  <a:lnTo>
                    <a:pt x="197" y="40"/>
                  </a:lnTo>
                  <a:lnTo>
                    <a:pt x="180" y="42"/>
                  </a:lnTo>
                  <a:lnTo>
                    <a:pt x="176" y="33"/>
                  </a:lnTo>
                  <a:lnTo>
                    <a:pt x="159" y="33"/>
                  </a:lnTo>
                  <a:lnTo>
                    <a:pt x="133" y="2"/>
                  </a:lnTo>
                  <a:lnTo>
                    <a:pt x="106" y="0"/>
                  </a:lnTo>
                  <a:lnTo>
                    <a:pt x="81" y="8"/>
                  </a:lnTo>
                  <a:lnTo>
                    <a:pt x="59" y="19"/>
                  </a:lnTo>
                  <a:lnTo>
                    <a:pt x="40" y="38"/>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35" name="Freeform 53"/>
            <p:cNvSpPr>
              <a:spLocks/>
            </p:cNvSpPr>
            <p:nvPr/>
          </p:nvSpPr>
          <p:spPr bwMode="auto">
            <a:xfrm>
              <a:off x="2745332" y="4866616"/>
              <a:ext cx="1388134" cy="822163"/>
            </a:xfrm>
            <a:custGeom>
              <a:avLst/>
              <a:gdLst>
                <a:gd name="T0" fmla="*/ 2147483647 w 1533"/>
                <a:gd name="T1" fmla="*/ 2147483647 h 880"/>
                <a:gd name="T2" fmla="*/ 2147483647 w 1533"/>
                <a:gd name="T3" fmla="*/ 2147483647 h 880"/>
                <a:gd name="T4" fmla="*/ 2147483647 w 1533"/>
                <a:gd name="T5" fmla="*/ 2147483647 h 880"/>
                <a:gd name="T6" fmla="*/ 2147483647 w 1533"/>
                <a:gd name="T7" fmla="*/ 2147483647 h 880"/>
                <a:gd name="T8" fmla="*/ 2147483647 w 1533"/>
                <a:gd name="T9" fmla="*/ 2147483647 h 880"/>
                <a:gd name="T10" fmla="*/ 2147483647 w 1533"/>
                <a:gd name="T11" fmla="*/ 2147483647 h 880"/>
                <a:gd name="T12" fmla="*/ 2147483647 w 1533"/>
                <a:gd name="T13" fmla="*/ 2147483647 h 880"/>
                <a:gd name="T14" fmla="*/ 2147483647 w 1533"/>
                <a:gd name="T15" fmla="*/ 2147483647 h 880"/>
                <a:gd name="T16" fmla="*/ 2147483647 w 1533"/>
                <a:gd name="T17" fmla="*/ 2147483647 h 880"/>
                <a:gd name="T18" fmla="*/ 2147483647 w 1533"/>
                <a:gd name="T19" fmla="*/ 2147483647 h 880"/>
                <a:gd name="T20" fmla="*/ 2147483647 w 1533"/>
                <a:gd name="T21" fmla="*/ 2147483647 h 880"/>
                <a:gd name="T22" fmla="*/ 2147483647 w 1533"/>
                <a:gd name="T23" fmla="*/ 2147483647 h 880"/>
                <a:gd name="T24" fmla="*/ 2147483647 w 1533"/>
                <a:gd name="T25" fmla="*/ 2147483647 h 880"/>
                <a:gd name="T26" fmla="*/ 2147483647 w 1533"/>
                <a:gd name="T27" fmla="*/ 2147483647 h 880"/>
                <a:gd name="T28" fmla="*/ 2147483647 w 1533"/>
                <a:gd name="T29" fmla="*/ 2147483647 h 880"/>
                <a:gd name="T30" fmla="*/ 2147483647 w 1533"/>
                <a:gd name="T31" fmla="*/ 2147483647 h 880"/>
                <a:gd name="T32" fmla="*/ 2147483647 w 1533"/>
                <a:gd name="T33" fmla="*/ 2147483647 h 880"/>
                <a:gd name="T34" fmla="*/ 2147483647 w 1533"/>
                <a:gd name="T35" fmla="*/ 2147483647 h 880"/>
                <a:gd name="T36" fmla="*/ 2147483647 w 1533"/>
                <a:gd name="T37" fmla="*/ 2147483647 h 880"/>
                <a:gd name="T38" fmla="*/ 2147483647 w 1533"/>
                <a:gd name="T39" fmla="*/ 2147483647 h 880"/>
                <a:gd name="T40" fmla="*/ 2147483647 w 1533"/>
                <a:gd name="T41" fmla="*/ 2147483647 h 880"/>
                <a:gd name="T42" fmla="*/ 2147483647 w 1533"/>
                <a:gd name="T43" fmla="*/ 2147483647 h 880"/>
                <a:gd name="T44" fmla="*/ 2147483647 w 1533"/>
                <a:gd name="T45" fmla="*/ 2147483647 h 880"/>
                <a:gd name="T46" fmla="*/ 2147483647 w 1533"/>
                <a:gd name="T47" fmla="*/ 2147483647 h 880"/>
                <a:gd name="T48" fmla="*/ 2147483647 w 1533"/>
                <a:gd name="T49" fmla="*/ 2147483647 h 880"/>
                <a:gd name="T50" fmla="*/ 2147483647 w 1533"/>
                <a:gd name="T51" fmla="*/ 2147483647 h 880"/>
                <a:gd name="T52" fmla="*/ 2147483647 w 1533"/>
                <a:gd name="T53" fmla="*/ 2147483647 h 880"/>
                <a:gd name="T54" fmla="*/ 2147483647 w 1533"/>
                <a:gd name="T55" fmla="*/ 2147483647 h 880"/>
                <a:gd name="T56" fmla="*/ 2147483647 w 1533"/>
                <a:gd name="T57" fmla="*/ 2147483647 h 880"/>
                <a:gd name="T58" fmla="*/ 2147483647 w 1533"/>
                <a:gd name="T59" fmla="*/ 2147483647 h 880"/>
                <a:gd name="T60" fmla="*/ 2147483647 w 1533"/>
                <a:gd name="T61" fmla="*/ 2147483647 h 880"/>
                <a:gd name="T62" fmla="*/ 2147483647 w 1533"/>
                <a:gd name="T63" fmla="*/ 2147483647 h 880"/>
                <a:gd name="T64" fmla="*/ 2147483647 w 1533"/>
                <a:gd name="T65" fmla="*/ 2147483647 h 880"/>
                <a:gd name="T66" fmla="*/ 2147483647 w 1533"/>
                <a:gd name="T67" fmla="*/ 2147483647 h 880"/>
                <a:gd name="T68" fmla="*/ 2147483647 w 1533"/>
                <a:gd name="T69" fmla="*/ 2147483647 h 880"/>
                <a:gd name="T70" fmla="*/ 2147483647 w 1533"/>
                <a:gd name="T71" fmla="*/ 2147483647 h 880"/>
                <a:gd name="T72" fmla="*/ 2147483647 w 1533"/>
                <a:gd name="T73" fmla="*/ 2147483647 h 880"/>
                <a:gd name="T74" fmla="*/ 2147483647 w 1533"/>
                <a:gd name="T75" fmla="*/ 2147483647 h 880"/>
                <a:gd name="T76" fmla="*/ 2147483647 w 1533"/>
                <a:gd name="T77" fmla="*/ 2147483647 h 880"/>
                <a:gd name="T78" fmla="*/ 2147483647 w 1533"/>
                <a:gd name="T79" fmla="*/ 2147483647 h 880"/>
                <a:gd name="T80" fmla="*/ 2147483647 w 1533"/>
                <a:gd name="T81" fmla="*/ 2147483647 h 880"/>
                <a:gd name="T82" fmla="*/ 2147483647 w 1533"/>
                <a:gd name="T83" fmla="*/ 2147483647 h 880"/>
                <a:gd name="T84" fmla="*/ 2147483647 w 1533"/>
                <a:gd name="T85" fmla="*/ 2147483647 h 880"/>
                <a:gd name="T86" fmla="*/ 2147483647 w 1533"/>
                <a:gd name="T87" fmla="*/ 2147483647 h 880"/>
                <a:gd name="T88" fmla="*/ 2147483647 w 1533"/>
                <a:gd name="T89" fmla="*/ 2147483647 h 880"/>
                <a:gd name="T90" fmla="*/ 2147483647 w 1533"/>
                <a:gd name="T91" fmla="*/ 2147483647 h 880"/>
                <a:gd name="T92" fmla="*/ 2147483647 w 1533"/>
                <a:gd name="T93" fmla="*/ 2147483647 h 880"/>
                <a:gd name="T94" fmla="*/ 2147483647 w 1533"/>
                <a:gd name="T95" fmla="*/ 2147483647 h 880"/>
                <a:gd name="T96" fmla="*/ 2147483647 w 1533"/>
                <a:gd name="T97" fmla="*/ 2147483647 h 880"/>
                <a:gd name="T98" fmla="*/ 0 w 1533"/>
                <a:gd name="T99" fmla="*/ 2147483647 h 880"/>
                <a:gd name="T100" fmla="*/ 2147483647 w 1533"/>
                <a:gd name="T101" fmla="*/ 2147483647 h 880"/>
                <a:gd name="T102" fmla="*/ 2147483647 w 1533"/>
                <a:gd name="T103" fmla="*/ 2147483647 h 880"/>
                <a:gd name="T104" fmla="*/ 2147483647 w 1533"/>
                <a:gd name="T105" fmla="*/ 2147483647 h 8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3"/>
                <a:gd name="T160" fmla="*/ 0 h 880"/>
                <a:gd name="T161" fmla="*/ 1533 w 1533"/>
                <a:gd name="T162" fmla="*/ 880 h 8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3" h="880">
                  <a:moveTo>
                    <a:pt x="205" y="372"/>
                  </a:moveTo>
                  <a:lnTo>
                    <a:pt x="209" y="341"/>
                  </a:lnTo>
                  <a:lnTo>
                    <a:pt x="252" y="334"/>
                  </a:lnTo>
                  <a:lnTo>
                    <a:pt x="264" y="334"/>
                  </a:lnTo>
                  <a:lnTo>
                    <a:pt x="243" y="315"/>
                  </a:lnTo>
                  <a:lnTo>
                    <a:pt x="214" y="305"/>
                  </a:lnTo>
                  <a:lnTo>
                    <a:pt x="214" y="286"/>
                  </a:lnTo>
                  <a:lnTo>
                    <a:pt x="275" y="267"/>
                  </a:lnTo>
                  <a:lnTo>
                    <a:pt x="326" y="260"/>
                  </a:lnTo>
                  <a:lnTo>
                    <a:pt x="359" y="241"/>
                  </a:lnTo>
                  <a:lnTo>
                    <a:pt x="383" y="252"/>
                  </a:lnTo>
                  <a:lnTo>
                    <a:pt x="398" y="222"/>
                  </a:lnTo>
                  <a:lnTo>
                    <a:pt x="438" y="182"/>
                  </a:lnTo>
                  <a:lnTo>
                    <a:pt x="463" y="159"/>
                  </a:lnTo>
                  <a:lnTo>
                    <a:pt x="484" y="144"/>
                  </a:lnTo>
                  <a:lnTo>
                    <a:pt x="522" y="144"/>
                  </a:lnTo>
                  <a:lnTo>
                    <a:pt x="560" y="131"/>
                  </a:lnTo>
                  <a:lnTo>
                    <a:pt x="620" y="108"/>
                  </a:lnTo>
                  <a:lnTo>
                    <a:pt x="632" y="108"/>
                  </a:lnTo>
                  <a:lnTo>
                    <a:pt x="649" y="127"/>
                  </a:lnTo>
                  <a:lnTo>
                    <a:pt x="666" y="142"/>
                  </a:lnTo>
                  <a:lnTo>
                    <a:pt x="691" y="127"/>
                  </a:lnTo>
                  <a:lnTo>
                    <a:pt x="717" y="142"/>
                  </a:lnTo>
                  <a:lnTo>
                    <a:pt x="734" y="155"/>
                  </a:lnTo>
                  <a:lnTo>
                    <a:pt x="757" y="159"/>
                  </a:lnTo>
                  <a:lnTo>
                    <a:pt x="770" y="169"/>
                  </a:lnTo>
                  <a:lnTo>
                    <a:pt x="782" y="148"/>
                  </a:lnTo>
                  <a:lnTo>
                    <a:pt x="821" y="163"/>
                  </a:lnTo>
                  <a:lnTo>
                    <a:pt x="884" y="169"/>
                  </a:lnTo>
                  <a:lnTo>
                    <a:pt x="941" y="159"/>
                  </a:lnTo>
                  <a:lnTo>
                    <a:pt x="966" y="144"/>
                  </a:lnTo>
                  <a:lnTo>
                    <a:pt x="977" y="136"/>
                  </a:lnTo>
                  <a:lnTo>
                    <a:pt x="996" y="121"/>
                  </a:lnTo>
                  <a:lnTo>
                    <a:pt x="1026" y="131"/>
                  </a:lnTo>
                  <a:lnTo>
                    <a:pt x="1049" y="127"/>
                  </a:lnTo>
                  <a:lnTo>
                    <a:pt x="1076" y="102"/>
                  </a:lnTo>
                  <a:lnTo>
                    <a:pt x="1114" y="72"/>
                  </a:lnTo>
                  <a:lnTo>
                    <a:pt x="1119" y="53"/>
                  </a:lnTo>
                  <a:lnTo>
                    <a:pt x="1123" y="34"/>
                  </a:lnTo>
                  <a:lnTo>
                    <a:pt x="1144" y="30"/>
                  </a:lnTo>
                  <a:lnTo>
                    <a:pt x="1165" y="34"/>
                  </a:lnTo>
                  <a:lnTo>
                    <a:pt x="1199" y="34"/>
                  </a:lnTo>
                  <a:lnTo>
                    <a:pt x="1212" y="19"/>
                  </a:lnTo>
                  <a:lnTo>
                    <a:pt x="1229" y="0"/>
                  </a:lnTo>
                  <a:lnTo>
                    <a:pt x="1246" y="4"/>
                  </a:lnTo>
                  <a:lnTo>
                    <a:pt x="1254" y="24"/>
                  </a:lnTo>
                  <a:lnTo>
                    <a:pt x="1300" y="34"/>
                  </a:lnTo>
                  <a:lnTo>
                    <a:pt x="1332" y="110"/>
                  </a:lnTo>
                  <a:lnTo>
                    <a:pt x="1423" y="117"/>
                  </a:lnTo>
                  <a:lnTo>
                    <a:pt x="1455" y="159"/>
                  </a:lnTo>
                  <a:lnTo>
                    <a:pt x="1410" y="222"/>
                  </a:lnTo>
                  <a:lnTo>
                    <a:pt x="1434" y="241"/>
                  </a:lnTo>
                  <a:lnTo>
                    <a:pt x="1430" y="286"/>
                  </a:lnTo>
                  <a:lnTo>
                    <a:pt x="1463" y="300"/>
                  </a:lnTo>
                  <a:lnTo>
                    <a:pt x="1446" y="364"/>
                  </a:lnTo>
                  <a:lnTo>
                    <a:pt x="1472" y="364"/>
                  </a:lnTo>
                  <a:lnTo>
                    <a:pt x="1501" y="372"/>
                  </a:lnTo>
                  <a:lnTo>
                    <a:pt x="1497" y="391"/>
                  </a:lnTo>
                  <a:lnTo>
                    <a:pt x="1508" y="421"/>
                  </a:lnTo>
                  <a:lnTo>
                    <a:pt x="1533" y="451"/>
                  </a:lnTo>
                  <a:lnTo>
                    <a:pt x="1514" y="461"/>
                  </a:lnTo>
                  <a:lnTo>
                    <a:pt x="1493" y="465"/>
                  </a:lnTo>
                  <a:lnTo>
                    <a:pt x="1451" y="474"/>
                  </a:lnTo>
                  <a:lnTo>
                    <a:pt x="1434" y="484"/>
                  </a:lnTo>
                  <a:lnTo>
                    <a:pt x="1410" y="465"/>
                  </a:lnTo>
                  <a:lnTo>
                    <a:pt x="1410" y="480"/>
                  </a:lnTo>
                  <a:lnTo>
                    <a:pt x="1400" y="489"/>
                  </a:lnTo>
                  <a:lnTo>
                    <a:pt x="1379" y="493"/>
                  </a:lnTo>
                  <a:lnTo>
                    <a:pt x="1362" y="472"/>
                  </a:lnTo>
                  <a:lnTo>
                    <a:pt x="1336" y="484"/>
                  </a:lnTo>
                  <a:lnTo>
                    <a:pt x="1343" y="505"/>
                  </a:lnTo>
                  <a:lnTo>
                    <a:pt x="1322" y="505"/>
                  </a:lnTo>
                  <a:lnTo>
                    <a:pt x="1290" y="505"/>
                  </a:lnTo>
                  <a:lnTo>
                    <a:pt x="1275" y="522"/>
                  </a:lnTo>
                  <a:lnTo>
                    <a:pt x="1258" y="518"/>
                  </a:lnTo>
                  <a:lnTo>
                    <a:pt x="1241" y="522"/>
                  </a:lnTo>
                  <a:lnTo>
                    <a:pt x="1241" y="537"/>
                  </a:lnTo>
                  <a:lnTo>
                    <a:pt x="1216" y="569"/>
                  </a:lnTo>
                  <a:lnTo>
                    <a:pt x="1182" y="603"/>
                  </a:lnTo>
                  <a:lnTo>
                    <a:pt x="1127" y="607"/>
                  </a:lnTo>
                  <a:lnTo>
                    <a:pt x="1123" y="626"/>
                  </a:lnTo>
                  <a:lnTo>
                    <a:pt x="1119" y="637"/>
                  </a:lnTo>
                  <a:lnTo>
                    <a:pt x="1089" y="637"/>
                  </a:lnTo>
                  <a:lnTo>
                    <a:pt x="1059" y="645"/>
                  </a:lnTo>
                  <a:lnTo>
                    <a:pt x="1032" y="637"/>
                  </a:lnTo>
                  <a:lnTo>
                    <a:pt x="1019" y="626"/>
                  </a:lnTo>
                  <a:lnTo>
                    <a:pt x="1004" y="645"/>
                  </a:lnTo>
                  <a:lnTo>
                    <a:pt x="966" y="666"/>
                  </a:lnTo>
                  <a:lnTo>
                    <a:pt x="918" y="666"/>
                  </a:lnTo>
                  <a:lnTo>
                    <a:pt x="892" y="654"/>
                  </a:lnTo>
                  <a:lnTo>
                    <a:pt x="873" y="679"/>
                  </a:lnTo>
                  <a:lnTo>
                    <a:pt x="875" y="719"/>
                  </a:lnTo>
                  <a:lnTo>
                    <a:pt x="850" y="772"/>
                  </a:lnTo>
                  <a:lnTo>
                    <a:pt x="829" y="782"/>
                  </a:lnTo>
                  <a:lnTo>
                    <a:pt x="810" y="749"/>
                  </a:lnTo>
                  <a:lnTo>
                    <a:pt x="801" y="734"/>
                  </a:lnTo>
                  <a:lnTo>
                    <a:pt x="810" y="708"/>
                  </a:lnTo>
                  <a:lnTo>
                    <a:pt x="821" y="694"/>
                  </a:lnTo>
                  <a:lnTo>
                    <a:pt x="810" y="685"/>
                  </a:lnTo>
                  <a:lnTo>
                    <a:pt x="799" y="685"/>
                  </a:lnTo>
                  <a:lnTo>
                    <a:pt x="787" y="708"/>
                  </a:lnTo>
                  <a:lnTo>
                    <a:pt x="759" y="734"/>
                  </a:lnTo>
                  <a:lnTo>
                    <a:pt x="734" y="723"/>
                  </a:lnTo>
                  <a:lnTo>
                    <a:pt x="700" y="719"/>
                  </a:lnTo>
                  <a:lnTo>
                    <a:pt x="662" y="776"/>
                  </a:lnTo>
                  <a:lnTo>
                    <a:pt x="649" y="787"/>
                  </a:lnTo>
                  <a:lnTo>
                    <a:pt x="645" y="801"/>
                  </a:lnTo>
                  <a:lnTo>
                    <a:pt x="590" y="820"/>
                  </a:lnTo>
                  <a:lnTo>
                    <a:pt x="577" y="820"/>
                  </a:lnTo>
                  <a:lnTo>
                    <a:pt x="480" y="787"/>
                  </a:lnTo>
                  <a:lnTo>
                    <a:pt x="448" y="782"/>
                  </a:lnTo>
                  <a:lnTo>
                    <a:pt x="415" y="772"/>
                  </a:lnTo>
                  <a:lnTo>
                    <a:pt x="383" y="768"/>
                  </a:lnTo>
                  <a:lnTo>
                    <a:pt x="372" y="791"/>
                  </a:lnTo>
                  <a:lnTo>
                    <a:pt x="368" y="825"/>
                  </a:lnTo>
                  <a:lnTo>
                    <a:pt x="366" y="835"/>
                  </a:lnTo>
                  <a:lnTo>
                    <a:pt x="338" y="846"/>
                  </a:lnTo>
                  <a:lnTo>
                    <a:pt x="334" y="846"/>
                  </a:lnTo>
                  <a:lnTo>
                    <a:pt x="304" y="880"/>
                  </a:lnTo>
                  <a:lnTo>
                    <a:pt x="288" y="880"/>
                  </a:lnTo>
                  <a:lnTo>
                    <a:pt x="279" y="854"/>
                  </a:lnTo>
                  <a:lnTo>
                    <a:pt x="266" y="850"/>
                  </a:lnTo>
                  <a:lnTo>
                    <a:pt x="252" y="835"/>
                  </a:lnTo>
                  <a:lnTo>
                    <a:pt x="247" y="816"/>
                  </a:lnTo>
                  <a:lnTo>
                    <a:pt x="214" y="810"/>
                  </a:lnTo>
                  <a:lnTo>
                    <a:pt x="197" y="801"/>
                  </a:lnTo>
                  <a:lnTo>
                    <a:pt x="192" y="791"/>
                  </a:lnTo>
                  <a:lnTo>
                    <a:pt x="171" y="791"/>
                  </a:lnTo>
                  <a:lnTo>
                    <a:pt x="154" y="772"/>
                  </a:lnTo>
                  <a:lnTo>
                    <a:pt x="148" y="763"/>
                  </a:lnTo>
                  <a:lnTo>
                    <a:pt x="131" y="772"/>
                  </a:lnTo>
                  <a:lnTo>
                    <a:pt x="114" y="768"/>
                  </a:lnTo>
                  <a:lnTo>
                    <a:pt x="106" y="763"/>
                  </a:lnTo>
                  <a:lnTo>
                    <a:pt x="110" y="742"/>
                  </a:lnTo>
                  <a:lnTo>
                    <a:pt x="85" y="723"/>
                  </a:lnTo>
                  <a:lnTo>
                    <a:pt x="89" y="708"/>
                  </a:lnTo>
                  <a:lnTo>
                    <a:pt x="97" y="700"/>
                  </a:lnTo>
                  <a:lnTo>
                    <a:pt x="72" y="679"/>
                  </a:lnTo>
                  <a:lnTo>
                    <a:pt x="9" y="651"/>
                  </a:lnTo>
                  <a:lnTo>
                    <a:pt x="17" y="622"/>
                  </a:lnTo>
                  <a:lnTo>
                    <a:pt x="38" y="622"/>
                  </a:lnTo>
                  <a:lnTo>
                    <a:pt x="47" y="641"/>
                  </a:lnTo>
                  <a:lnTo>
                    <a:pt x="42" y="611"/>
                  </a:lnTo>
                  <a:lnTo>
                    <a:pt x="55" y="588"/>
                  </a:lnTo>
                  <a:lnTo>
                    <a:pt x="66" y="562"/>
                  </a:lnTo>
                  <a:lnTo>
                    <a:pt x="42" y="543"/>
                  </a:lnTo>
                  <a:lnTo>
                    <a:pt x="25" y="522"/>
                  </a:lnTo>
                  <a:lnTo>
                    <a:pt x="25" y="505"/>
                  </a:lnTo>
                  <a:lnTo>
                    <a:pt x="9" y="505"/>
                  </a:lnTo>
                  <a:lnTo>
                    <a:pt x="0" y="499"/>
                  </a:lnTo>
                  <a:lnTo>
                    <a:pt x="4" y="455"/>
                  </a:lnTo>
                  <a:lnTo>
                    <a:pt x="34" y="391"/>
                  </a:lnTo>
                  <a:lnTo>
                    <a:pt x="38" y="391"/>
                  </a:lnTo>
                  <a:lnTo>
                    <a:pt x="66" y="391"/>
                  </a:lnTo>
                  <a:lnTo>
                    <a:pt x="85" y="402"/>
                  </a:lnTo>
                  <a:lnTo>
                    <a:pt x="97" y="402"/>
                  </a:lnTo>
                  <a:lnTo>
                    <a:pt x="97" y="383"/>
                  </a:lnTo>
                  <a:lnTo>
                    <a:pt x="123" y="379"/>
                  </a:lnTo>
                  <a:lnTo>
                    <a:pt x="171" y="379"/>
                  </a:lnTo>
                  <a:lnTo>
                    <a:pt x="205" y="37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36" name="Freeform 54"/>
            <p:cNvSpPr>
              <a:spLocks/>
            </p:cNvSpPr>
            <p:nvPr/>
          </p:nvSpPr>
          <p:spPr bwMode="auto">
            <a:xfrm>
              <a:off x="2424898" y="2786865"/>
              <a:ext cx="2077252" cy="2321810"/>
            </a:xfrm>
            <a:custGeom>
              <a:avLst/>
              <a:gdLst>
                <a:gd name="T0" fmla="*/ 2147483647 w 2296"/>
                <a:gd name="T1" fmla="*/ 2147483647 h 2487"/>
                <a:gd name="T2" fmla="*/ 2147483647 w 2296"/>
                <a:gd name="T3" fmla="*/ 2147483647 h 2487"/>
                <a:gd name="T4" fmla="*/ 2147483647 w 2296"/>
                <a:gd name="T5" fmla="*/ 2147483647 h 2487"/>
                <a:gd name="T6" fmla="*/ 2147483647 w 2296"/>
                <a:gd name="T7" fmla="*/ 2147483647 h 2487"/>
                <a:gd name="T8" fmla="*/ 2147483647 w 2296"/>
                <a:gd name="T9" fmla="*/ 2147483647 h 2487"/>
                <a:gd name="T10" fmla="*/ 2147483647 w 2296"/>
                <a:gd name="T11" fmla="*/ 2147483647 h 2487"/>
                <a:gd name="T12" fmla="*/ 2147483647 w 2296"/>
                <a:gd name="T13" fmla="*/ 2147483647 h 2487"/>
                <a:gd name="T14" fmla="*/ 2147483647 w 2296"/>
                <a:gd name="T15" fmla="*/ 2147483647 h 2487"/>
                <a:gd name="T16" fmla="*/ 2147483647 w 2296"/>
                <a:gd name="T17" fmla="*/ 2147483647 h 2487"/>
                <a:gd name="T18" fmla="*/ 2147483647 w 2296"/>
                <a:gd name="T19" fmla="*/ 2147483647 h 2487"/>
                <a:gd name="T20" fmla="*/ 2147483647 w 2296"/>
                <a:gd name="T21" fmla="*/ 2147483647 h 2487"/>
                <a:gd name="T22" fmla="*/ 2147483647 w 2296"/>
                <a:gd name="T23" fmla="*/ 2147483647 h 2487"/>
                <a:gd name="T24" fmla="*/ 2147483647 w 2296"/>
                <a:gd name="T25" fmla="*/ 2147483647 h 2487"/>
                <a:gd name="T26" fmla="*/ 2147483647 w 2296"/>
                <a:gd name="T27" fmla="*/ 2147483647 h 2487"/>
                <a:gd name="T28" fmla="*/ 2147483647 w 2296"/>
                <a:gd name="T29" fmla="*/ 2147483647 h 2487"/>
                <a:gd name="T30" fmla="*/ 2147483647 w 2296"/>
                <a:gd name="T31" fmla="*/ 2147483647 h 2487"/>
                <a:gd name="T32" fmla="*/ 2147483647 w 2296"/>
                <a:gd name="T33" fmla="*/ 2147483647 h 2487"/>
                <a:gd name="T34" fmla="*/ 2147483647 w 2296"/>
                <a:gd name="T35" fmla="*/ 2147483647 h 2487"/>
                <a:gd name="T36" fmla="*/ 2147483647 w 2296"/>
                <a:gd name="T37" fmla="*/ 2147483647 h 2487"/>
                <a:gd name="T38" fmla="*/ 2147483647 w 2296"/>
                <a:gd name="T39" fmla="*/ 2147483647 h 2487"/>
                <a:gd name="T40" fmla="*/ 2147483647 w 2296"/>
                <a:gd name="T41" fmla="*/ 2147483647 h 2487"/>
                <a:gd name="T42" fmla="*/ 2147483647 w 2296"/>
                <a:gd name="T43" fmla="*/ 2147483647 h 2487"/>
                <a:gd name="T44" fmla="*/ 2147483647 w 2296"/>
                <a:gd name="T45" fmla="*/ 2147483647 h 2487"/>
                <a:gd name="T46" fmla="*/ 2147483647 w 2296"/>
                <a:gd name="T47" fmla="*/ 2147483647 h 2487"/>
                <a:gd name="T48" fmla="*/ 2147483647 w 2296"/>
                <a:gd name="T49" fmla="*/ 2147483647 h 2487"/>
                <a:gd name="T50" fmla="*/ 2147483647 w 2296"/>
                <a:gd name="T51" fmla="*/ 2147483647 h 2487"/>
                <a:gd name="T52" fmla="*/ 2147483647 w 2296"/>
                <a:gd name="T53" fmla="*/ 2147483647 h 2487"/>
                <a:gd name="T54" fmla="*/ 2147483647 w 2296"/>
                <a:gd name="T55" fmla="*/ 2147483647 h 2487"/>
                <a:gd name="T56" fmla="*/ 2147483647 w 2296"/>
                <a:gd name="T57" fmla="*/ 2147483647 h 2487"/>
                <a:gd name="T58" fmla="*/ 2147483647 w 2296"/>
                <a:gd name="T59" fmla="*/ 2147483647 h 2487"/>
                <a:gd name="T60" fmla="*/ 2147483647 w 2296"/>
                <a:gd name="T61" fmla="*/ 2147483647 h 2487"/>
                <a:gd name="T62" fmla="*/ 2147483647 w 2296"/>
                <a:gd name="T63" fmla="*/ 2147483647 h 2487"/>
                <a:gd name="T64" fmla="*/ 2147483647 w 2296"/>
                <a:gd name="T65" fmla="*/ 2147483647 h 2487"/>
                <a:gd name="T66" fmla="*/ 2147483647 w 2296"/>
                <a:gd name="T67" fmla="*/ 2147483647 h 2487"/>
                <a:gd name="T68" fmla="*/ 2147483647 w 2296"/>
                <a:gd name="T69" fmla="*/ 2147483647 h 2487"/>
                <a:gd name="T70" fmla="*/ 2147483647 w 2296"/>
                <a:gd name="T71" fmla="*/ 2147483647 h 2487"/>
                <a:gd name="T72" fmla="*/ 2147483647 w 2296"/>
                <a:gd name="T73" fmla="*/ 2147483647 h 2487"/>
                <a:gd name="T74" fmla="*/ 2147483647 w 2296"/>
                <a:gd name="T75" fmla="*/ 2147483647 h 2487"/>
                <a:gd name="T76" fmla="*/ 2147483647 w 2296"/>
                <a:gd name="T77" fmla="*/ 2147483647 h 2487"/>
                <a:gd name="T78" fmla="*/ 2147483647 w 2296"/>
                <a:gd name="T79" fmla="*/ 2147483647 h 2487"/>
                <a:gd name="T80" fmla="*/ 2147483647 w 2296"/>
                <a:gd name="T81" fmla="*/ 2147483647 h 2487"/>
                <a:gd name="T82" fmla="*/ 2147483647 w 2296"/>
                <a:gd name="T83" fmla="*/ 2147483647 h 2487"/>
                <a:gd name="T84" fmla="*/ 2147483647 w 2296"/>
                <a:gd name="T85" fmla="*/ 2147483647 h 2487"/>
                <a:gd name="T86" fmla="*/ 2147483647 w 2296"/>
                <a:gd name="T87" fmla="*/ 2147483647 h 2487"/>
                <a:gd name="T88" fmla="*/ 2147483647 w 2296"/>
                <a:gd name="T89" fmla="*/ 2147483647 h 2487"/>
                <a:gd name="T90" fmla="*/ 2147483647 w 2296"/>
                <a:gd name="T91" fmla="*/ 2147483647 h 2487"/>
                <a:gd name="T92" fmla="*/ 2147483647 w 2296"/>
                <a:gd name="T93" fmla="*/ 2147483647 h 2487"/>
                <a:gd name="T94" fmla="*/ 2147483647 w 2296"/>
                <a:gd name="T95" fmla="*/ 2147483647 h 2487"/>
                <a:gd name="T96" fmla="*/ 2147483647 w 2296"/>
                <a:gd name="T97" fmla="*/ 2147483647 h 2487"/>
                <a:gd name="T98" fmla="*/ 2147483647 w 2296"/>
                <a:gd name="T99" fmla="*/ 2147483647 h 2487"/>
                <a:gd name="T100" fmla="*/ 2147483647 w 2296"/>
                <a:gd name="T101" fmla="*/ 2147483647 h 2487"/>
                <a:gd name="T102" fmla="*/ 2147483647 w 2296"/>
                <a:gd name="T103" fmla="*/ 2147483647 h 2487"/>
                <a:gd name="T104" fmla="*/ 2147483647 w 2296"/>
                <a:gd name="T105" fmla="*/ 2147483647 h 2487"/>
                <a:gd name="T106" fmla="*/ 2147483647 w 2296"/>
                <a:gd name="T107" fmla="*/ 2147483647 h 2487"/>
                <a:gd name="T108" fmla="*/ 2147483647 w 2296"/>
                <a:gd name="T109" fmla="*/ 2147483647 h 2487"/>
                <a:gd name="T110" fmla="*/ 2147483647 w 2296"/>
                <a:gd name="T111" fmla="*/ 2147483647 h 2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6"/>
                <a:gd name="T169" fmla="*/ 0 h 2487"/>
                <a:gd name="T170" fmla="*/ 2296 w 2296"/>
                <a:gd name="T171" fmla="*/ 2487 h 2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6" h="2487">
                  <a:moveTo>
                    <a:pt x="366" y="0"/>
                  </a:moveTo>
                  <a:lnTo>
                    <a:pt x="366" y="36"/>
                  </a:lnTo>
                  <a:lnTo>
                    <a:pt x="351" y="97"/>
                  </a:lnTo>
                  <a:lnTo>
                    <a:pt x="346" y="112"/>
                  </a:lnTo>
                  <a:lnTo>
                    <a:pt x="351" y="126"/>
                  </a:lnTo>
                  <a:lnTo>
                    <a:pt x="336" y="158"/>
                  </a:lnTo>
                  <a:lnTo>
                    <a:pt x="310" y="173"/>
                  </a:lnTo>
                  <a:lnTo>
                    <a:pt x="302" y="194"/>
                  </a:lnTo>
                  <a:lnTo>
                    <a:pt x="270" y="245"/>
                  </a:lnTo>
                  <a:lnTo>
                    <a:pt x="243" y="262"/>
                  </a:lnTo>
                  <a:lnTo>
                    <a:pt x="239" y="298"/>
                  </a:lnTo>
                  <a:lnTo>
                    <a:pt x="258" y="293"/>
                  </a:lnTo>
                  <a:lnTo>
                    <a:pt x="270" y="274"/>
                  </a:lnTo>
                  <a:lnTo>
                    <a:pt x="283" y="279"/>
                  </a:lnTo>
                  <a:lnTo>
                    <a:pt x="289" y="298"/>
                  </a:lnTo>
                  <a:lnTo>
                    <a:pt x="270" y="312"/>
                  </a:lnTo>
                  <a:lnTo>
                    <a:pt x="300" y="348"/>
                  </a:lnTo>
                  <a:lnTo>
                    <a:pt x="317" y="348"/>
                  </a:lnTo>
                  <a:lnTo>
                    <a:pt x="338" y="361"/>
                  </a:lnTo>
                  <a:lnTo>
                    <a:pt x="366" y="391"/>
                  </a:lnTo>
                  <a:lnTo>
                    <a:pt x="376" y="424"/>
                  </a:lnTo>
                  <a:lnTo>
                    <a:pt x="338" y="393"/>
                  </a:lnTo>
                  <a:lnTo>
                    <a:pt x="321" y="376"/>
                  </a:lnTo>
                  <a:lnTo>
                    <a:pt x="298" y="374"/>
                  </a:lnTo>
                  <a:lnTo>
                    <a:pt x="300" y="391"/>
                  </a:lnTo>
                  <a:lnTo>
                    <a:pt x="283" y="382"/>
                  </a:lnTo>
                  <a:lnTo>
                    <a:pt x="262" y="382"/>
                  </a:lnTo>
                  <a:lnTo>
                    <a:pt x="266" y="414"/>
                  </a:lnTo>
                  <a:lnTo>
                    <a:pt x="270" y="433"/>
                  </a:lnTo>
                  <a:lnTo>
                    <a:pt x="262" y="471"/>
                  </a:lnTo>
                  <a:lnTo>
                    <a:pt x="253" y="481"/>
                  </a:lnTo>
                  <a:lnTo>
                    <a:pt x="222" y="481"/>
                  </a:lnTo>
                  <a:lnTo>
                    <a:pt x="217" y="507"/>
                  </a:lnTo>
                  <a:lnTo>
                    <a:pt x="234" y="530"/>
                  </a:lnTo>
                  <a:lnTo>
                    <a:pt x="245" y="570"/>
                  </a:lnTo>
                  <a:lnTo>
                    <a:pt x="268" y="589"/>
                  </a:lnTo>
                  <a:lnTo>
                    <a:pt x="268" y="610"/>
                  </a:lnTo>
                  <a:lnTo>
                    <a:pt x="260" y="623"/>
                  </a:lnTo>
                  <a:lnTo>
                    <a:pt x="262" y="636"/>
                  </a:lnTo>
                  <a:lnTo>
                    <a:pt x="270" y="651"/>
                  </a:lnTo>
                  <a:lnTo>
                    <a:pt x="289" y="699"/>
                  </a:lnTo>
                  <a:lnTo>
                    <a:pt x="306" y="718"/>
                  </a:lnTo>
                  <a:lnTo>
                    <a:pt x="321" y="727"/>
                  </a:lnTo>
                  <a:lnTo>
                    <a:pt x="325" y="773"/>
                  </a:lnTo>
                  <a:lnTo>
                    <a:pt x="310" y="798"/>
                  </a:lnTo>
                  <a:lnTo>
                    <a:pt x="285" y="826"/>
                  </a:lnTo>
                  <a:lnTo>
                    <a:pt x="274" y="847"/>
                  </a:lnTo>
                  <a:lnTo>
                    <a:pt x="262" y="853"/>
                  </a:lnTo>
                  <a:lnTo>
                    <a:pt x="241" y="851"/>
                  </a:lnTo>
                  <a:lnTo>
                    <a:pt x="234" y="864"/>
                  </a:lnTo>
                  <a:lnTo>
                    <a:pt x="239" y="873"/>
                  </a:lnTo>
                  <a:lnTo>
                    <a:pt x="243" y="915"/>
                  </a:lnTo>
                  <a:lnTo>
                    <a:pt x="224" y="919"/>
                  </a:lnTo>
                  <a:lnTo>
                    <a:pt x="207" y="936"/>
                  </a:lnTo>
                  <a:lnTo>
                    <a:pt x="203" y="963"/>
                  </a:lnTo>
                  <a:lnTo>
                    <a:pt x="196" y="984"/>
                  </a:lnTo>
                  <a:lnTo>
                    <a:pt x="192" y="1052"/>
                  </a:lnTo>
                  <a:lnTo>
                    <a:pt x="169" y="1050"/>
                  </a:lnTo>
                  <a:lnTo>
                    <a:pt x="152" y="1058"/>
                  </a:lnTo>
                  <a:lnTo>
                    <a:pt x="137" y="1079"/>
                  </a:lnTo>
                  <a:lnTo>
                    <a:pt x="118" y="1094"/>
                  </a:lnTo>
                  <a:lnTo>
                    <a:pt x="97" y="1079"/>
                  </a:lnTo>
                  <a:lnTo>
                    <a:pt x="74" y="1086"/>
                  </a:lnTo>
                  <a:lnTo>
                    <a:pt x="71" y="1115"/>
                  </a:lnTo>
                  <a:lnTo>
                    <a:pt x="82" y="1152"/>
                  </a:lnTo>
                  <a:lnTo>
                    <a:pt x="88" y="1206"/>
                  </a:lnTo>
                  <a:lnTo>
                    <a:pt x="55" y="1257"/>
                  </a:lnTo>
                  <a:lnTo>
                    <a:pt x="71" y="1280"/>
                  </a:lnTo>
                  <a:lnTo>
                    <a:pt x="63" y="1316"/>
                  </a:lnTo>
                  <a:lnTo>
                    <a:pt x="65" y="1348"/>
                  </a:lnTo>
                  <a:lnTo>
                    <a:pt x="80" y="1365"/>
                  </a:lnTo>
                  <a:lnTo>
                    <a:pt x="103" y="1403"/>
                  </a:lnTo>
                  <a:lnTo>
                    <a:pt x="118" y="1458"/>
                  </a:lnTo>
                  <a:lnTo>
                    <a:pt x="116" y="1490"/>
                  </a:lnTo>
                  <a:lnTo>
                    <a:pt x="38" y="1574"/>
                  </a:lnTo>
                  <a:lnTo>
                    <a:pt x="52" y="1637"/>
                  </a:lnTo>
                  <a:lnTo>
                    <a:pt x="19" y="1678"/>
                  </a:lnTo>
                  <a:lnTo>
                    <a:pt x="0" y="1697"/>
                  </a:lnTo>
                  <a:lnTo>
                    <a:pt x="0" y="1722"/>
                  </a:lnTo>
                  <a:lnTo>
                    <a:pt x="25" y="1771"/>
                  </a:lnTo>
                  <a:lnTo>
                    <a:pt x="57" y="1771"/>
                  </a:lnTo>
                  <a:lnTo>
                    <a:pt x="69" y="1777"/>
                  </a:lnTo>
                  <a:lnTo>
                    <a:pt x="93" y="1760"/>
                  </a:lnTo>
                  <a:lnTo>
                    <a:pt x="116" y="1756"/>
                  </a:lnTo>
                  <a:lnTo>
                    <a:pt x="131" y="1767"/>
                  </a:lnTo>
                  <a:lnTo>
                    <a:pt x="154" y="1767"/>
                  </a:lnTo>
                  <a:lnTo>
                    <a:pt x="184" y="1752"/>
                  </a:lnTo>
                  <a:lnTo>
                    <a:pt x="201" y="1758"/>
                  </a:lnTo>
                  <a:lnTo>
                    <a:pt x="215" y="1773"/>
                  </a:lnTo>
                  <a:lnTo>
                    <a:pt x="236" y="1775"/>
                  </a:lnTo>
                  <a:lnTo>
                    <a:pt x="262" y="1754"/>
                  </a:lnTo>
                  <a:lnTo>
                    <a:pt x="298" y="1752"/>
                  </a:lnTo>
                  <a:lnTo>
                    <a:pt x="315" y="1733"/>
                  </a:lnTo>
                  <a:lnTo>
                    <a:pt x="338" y="1741"/>
                  </a:lnTo>
                  <a:lnTo>
                    <a:pt x="355" y="1786"/>
                  </a:lnTo>
                  <a:lnTo>
                    <a:pt x="380" y="1807"/>
                  </a:lnTo>
                  <a:lnTo>
                    <a:pt x="391" y="1843"/>
                  </a:lnTo>
                  <a:lnTo>
                    <a:pt x="414" y="1870"/>
                  </a:lnTo>
                  <a:lnTo>
                    <a:pt x="420" y="1893"/>
                  </a:lnTo>
                  <a:lnTo>
                    <a:pt x="418" y="1927"/>
                  </a:lnTo>
                  <a:lnTo>
                    <a:pt x="418" y="1952"/>
                  </a:lnTo>
                  <a:lnTo>
                    <a:pt x="435" y="1980"/>
                  </a:lnTo>
                  <a:lnTo>
                    <a:pt x="439" y="2027"/>
                  </a:lnTo>
                  <a:lnTo>
                    <a:pt x="454" y="2037"/>
                  </a:lnTo>
                  <a:lnTo>
                    <a:pt x="482" y="2041"/>
                  </a:lnTo>
                  <a:lnTo>
                    <a:pt x="518" y="2031"/>
                  </a:lnTo>
                  <a:lnTo>
                    <a:pt x="552" y="2041"/>
                  </a:lnTo>
                  <a:lnTo>
                    <a:pt x="575" y="2022"/>
                  </a:lnTo>
                  <a:lnTo>
                    <a:pt x="549" y="2001"/>
                  </a:lnTo>
                  <a:lnTo>
                    <a:pt x="539" y="1959"/>
                  </a:lnTo>
                  <a:lnTo>
                    <a:pt x="566" y="1995"/>
                  </a:lnTo>
                  <a:lnTo>
                    <a:pt x="577" y="1988"/>
                  </a:lnTo>
                  <a:lnTo>
                    <a:pt x="560" y="1965"/>
                  </a:lnTo>
                  <a:lnTo>
                    <a:pt x="581" y="1978"/>
                  </a:lnTo>
                  <a:lnTo>
                    <a:pt x="598" y="1963"/>
                  </a:lnTo>
                  <a:lnTo>
                    <a:pt x="607" y="1942"/>
                  </a:lnTo>
                  <a:lnTo>
                    <a:pt x="598" y="1925"/>
                  </a:lnTo>
                  <a:lnTo>
                    <a:pt x="577" y="1910"/>
                  </a:lnTo>
                  <a:lnTo>
                    <a:pt x="604" y="1912"/>
                  </a:lnTo>
                  <a:lnTo>
                    <a:pt x="604" y="1889"/>
                  </a:lnTo>
                  <a:lnTo>
                    <a:pt x="617" y="1881"/>
                  </a:lnTo>
                  <a:lnTo>
                    <a:pt x="636" y="1862"/>
                  </a:lnTo>
                  <a:lnTo>
                    <a:pt x="645" y="1857"/>
                  </a:lnTo>
                  <a:lnTo>
                    <a:pt x="659" y="1857"/>
                  </a:lnTo>
                  <a:lnTo>
                    <a:pt x="674" y="1878"/>
                  </a:lnTo>
                  <a:lnTo>
                    <a:pt x="645" y="1889"/>
                  </a:lnTo>
                  <a:lnTo>
                    <a:pt x="647" y="1904"/>
                  </a:lnTo>
                  <a:lnTo>
                    <a:pt x="676" y="1916"/>
                  </a:lnTo>
                  <a:lnTo>
                    <a:pt x="680" y="1906"/>
                  </a:lnTo>
                  <a:lnTo>
                    <a:pt x="695" y="1912"/>
                  </a:lnTo>
                  <a:lnTo>
                    <a:pt x="714" y="1904"/>
                  </a:lnTo>
                  <a:lnTo>
                    <a:pt x="738" y="1900"/>
                  </a:lnTo>
                  <a:lnTo>
                    <a:pt x="752" y="1893"/>
                  </a:lnTo>
                  <a:lnTo>
                    <a:pt x="759" y="1914"/>
                  </a:lnTo>
                  <a:lnTo>
                    <a:pt x="731" y="1938"/>
                  </a:lnTo>
                  <a:lnTo>
                    <a:pt x="723" y="1965"/>
                  </a:lnTo>
                  <a:lnTo>
                    <a:pt x="708" y="1986"/>
                  </a:lnTo>
                  <a:lnTo>
                    <a:pt x="706" y="2016"/>
                  </a:lnTo>
                  <a:lnTo>
                    <a:pt x="729" y="2024"/>
                  </a:lnTo>
                  <a:lnTo>
                    <a:pt x="744" y="2027"/>
                  </a:lnTo>
                  <a:lnTo>
                    <a:pt x="759" y="2027"/>
                  </a:lnTo>
                  <a:lnTo>
                    <a:pt x="769" y="2031"/>
                  </a:lnTo>
                  <a:lnTo>
                    <a:pt x="776" y="2054"/>
                  </a:lnTo>
                  <a:lnTo>
                    <a:pt x="784" y="2075"/>
                  </a:lnTo>
                  <a:lnTo>
                    <a:pt x="776" y="2117"/>
                  </a:lnTo>
                  <a:lnTo>
                    <a:pt x="805" y="2132"/>
                  </a:lnTo>
                  <a:lnTo>
                    <a:pt x="818" y="2122"/>
                  </a:lnTo>
                  <a:lnTo>
                    <a:pt x="831" y="2098"/>
                  </a:lnTo>
                  <a:lnTo>
                    <a:pt x="841" y="2071"/>
                  </a:lnTo>
                  <a:lnTo>
                    <a:pt x="860" y="2058"/>
                  </a:lnTo>
                  <a:lnTo>
                    <a:pt x="881" y="2043"/>
                  </a:lnTo>
                  <a:lnTo>
                    <a:pt x="892" y="2014"/>
                  </a:lnTo>
                  <a:lnTo>
                    <a:pt x="905" y="2020"/>
                  </a:lnTo>
                  <a:lnTo>
                    <a:pt x="915" y="2027"/>
                  </a:lnTo>
                  <a:lnTo>
                    <a:pt x="936" y="2031"/>
                  </a:lnTo>
                  <a:lnTo>
                    <a:pt x="964" y="2014"/>
                  </a:lnTo>
                  <a:lnTo>
                    <a:pt x="977" y="1978"/>
                  </a:lnTo>
                  <a:lnTo>
                    <a:pt x="951" y="1978"/>
                  </a:lnTo>
                  <a:lnTo>
                    <a:pt x="934" y="1986"/>
                  </a:lnTo>
                  <a:lnTo>
                    <a:pt x="926" y="1974"/>
                  </a:lnTo>
                  <a:lnTo>
                    <a:pt x="913" y="1988"/>
                  </a:lnTo>
                  <a:lnTo>
                    <a:pt x="890" y="1988"/>
                  </a:lnTo>
                  <a:lnTo>
                    <a:pt x="873" y="1980"/>
                  </a:lnTo>
                  <a:lnTo>
                    <a:pt x="867" y="1948"/>
                  </a:lnTo>
                  <a:lnTo>
                    <a:pt x="852" y="1927"/>
                  </a:lnTo>
                  <a:lnTo>
                    <a:pt x="841" y="1916"/>
                  </a:lnTo>
                  <a:lnTo>
                    <a:pt x="833" y="1912"/>
                  </a:lnTo>
                  <a:lnTo>
                    <a:pt x="822" y="1902"/>
                  </a:lnTo>
                  <a:lnTo>
                    <a:pt x="793" y="1897"/>
                  </a:lnTo>
                  <a:lnTo>
                    <a:pt x="769" y="1872"/>
                  </a:lnTo>
                  <a:lnTo>
                    <a:pt x="803" y="1868"/>
                  </a:lnTo>
                  <a:lnTo>
                    <a:pt x="835" y="1857"/>
                  </a:lnTo>
                  <a:lnTo>
                    <a:pt x="856" y="1832"/>
                  </a:lnTo>
                  <a:lnTo>
                    <a:pt x="938" y="1792"/>
                  </a:lnTo>
                  <a:lnTo>
                    <a:pt x="987" y="1752"/>
                  </a:lnTo>
                  <a:lnTo>
                    <a:pt x="1063" y="1729"/>
                  </a:lnTo>
                  <a:lnTo>
                    <a:pt x="1122" y="1707"/>
                  </a:lnTo>
                  <a:lnTo>
                    <a:pt x="1161" y="1709"/>
                  </a:lnTo>
                  <a:lnTo>
                    <a:pt x="1112" y="1752"/>
                  </a:lnTo>
                  <a:lnTo>
                    <a:pt x="1144" y="1773"/>
                  </a:lnTo>
                  <a:lnTo>
                    <a:pt x="1082" y="1779"/>
                  </a:lnTo>
                  <a:lnTo>
                    <a:pt x="1084" y="1809"/>
                  </a:lnTo>
                  <a:lnTo>
                    <a:pt x="1129" y="1843"/>
                  </a:lnTo>
                  <a:lnTo>
                    <a:pt x="1095" y="1845"/>
                  </a:lnTo>
                  <a:lnTo>
                    <a:pt x="1070" y="1878"/>
                  </a:lnTo>
                  <a:lnTo>
                    <a:pt x="1057" y="1912"/>
                  </a:lnTo>
                  <a:lnTo>
                    <a:pt x="1053" y="1961"/>
                  </a:lnTo>
                  <a:lnTo>
                    <a:pt x="1029" y="1993"/>
                  </a:lnTo>
                  <a:lnTo>
                    <a:pt x="1017" y="1988"/>
                  </a:lnTo>
                  <a:lnTo>
                    <a:pt x="998" y="1982"/>
                  </a:lnTo>
                  <a:lnTo>
                    <a:pt x="1008" y="2010"/>
                  </a:lnTo>
                  <a:lnTo>
                    <a:pt x="994" y="2022"/>
                  </a:lnTo>
                  <a:lnTo>
                    <a:pt x="1038" y="2041"/>
                  </a:lnTo>
                  <a:lnTo>
                    <a:pt x="1074" y="2075"/>
                  </a:lnTo>
                  <a:lnTo>
                    <a:pt x="1139" y="2086"/>
                  </a:lnTo>
                  <a:lnTo>
                    <a:pt x="1226" y="2094"/>
                  </a:lnTo>
                  <a:lnTo>
                    <a:pt x="1281" y="2107"/>
                  </a:lnTo>
                  <a:lnTo>
                    <a:pt x="1347" y="2119"/>
                  </a:lnTo>
                  <a:lnTo>
                    <a:pt x="1419" y="2143"/>
                  </a:lnTo>
                  <a:lnTo>
                    <a:pt x="1454" y="2153"/>
                  </a:lnTo>
                  <a:lnTo>
                    <a:pt x="1482" y="2181"/>
                  </a:lnTo>
                  <a:lnTo>
                    <a:pt x="1492" y="2217"/>
                  </a:lnTo>
                  <a:lnTo>
                    <a:pt x="1495" y="2259"/>
                  </a:lnTo>
                  <a:lnTo>
                    <a:pt x="1560" y="2263"/>
                  </a:lnTo>
                  <a:lnTo>
                    <a:pt x="1586" y="2227"/>
                  </a:lnTo>
                  <a:lnTo>
                    <a:pt x="1605" y="2233"/>
                  </a:lnTo>
                  <a:lnTo>
                    <a:pt x="1609" y="2253"/>
                  </a:lnTo>
                  <a:lnTo>
                    <a:pt x="1662" y="2265"/>
                  </a:lnTo>
                  <a:lnTo>
                    <a:pt x="1687" y="2341"/>
                  </a:lnTo>
                  <a:lnTo>
                    <a:pt x="1782" y="2346"/>
                  </a:lnTo>
                  <a:lnTo>
                    <a:pt x="1814" y="2392"/>
                  </a:lnTo>
                  <a:lnTo>
                    <a:pt x="1841" y="2413"/>
                  </a:lnTo>
                  <a:lnTo>
                    <a:pt x="1871" y="2417"/>
                  </a:lnTo>
                  <a:lnTo>
                    <a:pt x="1909" y="2445"/>
                  </a:lnTo>
                  <a:lnTo>
                    <a:pt x="1951" y="2428"/>
                  </a:lnTo>
                  <a:lnTo>
                    <a:pt x="1968" y="2401"/>
                  </a:lnTo>
                  <a:lnTo>
                    <a:pt x="1990" y="2363"/>
                  </a:lnTo>
                  <a:lnTo>
                    <a:pt x="2028" y="2367"/>
                  </a:lnTo>
                  <a:lnTo>
                    <a:pt x="2044" y="2388"/>
                  </a:lnTo>
                  <a:lnTo>
                    <a:pt x="2030" y="2439"/>
                  </a:lnTo>
                  <a:lnTo>
                    <a:pt x="2104" y="2487"/>
                  </a:lnTo>
                  <a:lnTo>
                    <a:pt x="2104" y="2420"/>
                  </a:lnTo>
                  <a:lnTo>
                    <a:pt x="2104" y="2396"/>
                  </a:lnTo>
                  <a:lnTo>
                    <a:pt x="2116" y="2386"/>
                  </a:lnTo>
                  <a:lnTo>
                    <a:pt x="2137" y="2424"/>
                  </a:lnTo>
                  <a:lnTo>
                    <a:pt x="2125" y="2312"/>
                  </a:lnTo>
                  <a:lnTo>
                    <a:pt x="2144" y="2263"/>
                  </a:lnTo>
                  <a:lnTo>
                    <a:pt x="2165" y="2242"/>
                  </a:lnTo>
                  <a:lnTo>
                    <a:pt x="2193" y="2217"/>
                  </a:lnTo>
                  <a:lnTo>
                    <a:pt x="2133" y="2204"/>
                  </a:lnTo>
                  <a:lnTo>
                    <a:pt x="2104" y="2204"/>
                  </a:lnTo>
                  <a:lnTo>
                    <a:pt x="2000" y="2098"/>
                  </a:lnTo>
                  <a:lnTo>
                    <a:pt x="1951" y="2041"/>
                  </a:lnTo>
                  <a:lnTo>
                    <a:pt x="1930" y="1921"/>
                  </a:lnTo>
                  <a:lnTo>
                    <a:pt x="1920" y="1993"/>
                  </a:lnTo>
                  <a:lnTo>
                    <a:pt x="1907" y="1919"/>
                  </a:lnTo>
                  <a:lnTo>
                    <a:pt x="1844" y="1851"/>
                  </a:lnTo>
                  <a:lnTo>
                    <a:pt x="1812" y="1792"/>
                  </a:lnTo>
                  <a:lnTo>
                    <a:pt x="1822" y="1720"/>
                  </a:lnTo>
                  <a:lnTo>
                    <a:pt x="1844" y="1673"/>
                  </a:lnTo>
                  <a:lnTo>
                    <a:pt x="1865" y="1604"/>
                  </a:lnTo>
                  <a:lnTo>
                    <a:pt x="1896" y="1545"/>
                  </a:lnTo>
                  <a:lnTo>
                    <a:pt x="1896" y="1498"/>
                  </a:lnTo>
                  <a:lnTo>
                    <a:pt x="1968" y="1498"/>
                  </a:lnTo>
                  <a:lnTo>
                    <a:pt x="1894" y="1496"/>
                  </a:lnTo>
                  <a:lnTo>
                    <a:pt x="1890" y="1559"/>
                  </a:lnTo>
                  <a:lnTo>
                    <a:pt x="1852" y="1618"/>
                  </a:lnTo>
                  <a:lnTo>
                    <a:pt x="1844" y="1665"/>
                  </a:lnTo>
                  <a:lnTo>
                    <a:pt x="1822" y="1709"/>
                  </a:lnTo>
                  <a:lnTo>
                    <a:pt x="1816" y="1750"/>
                  </a:lnTo>
                  <a:lnTo>
                    <a:pt x="1814" y="1792"/>
                  </a:lnTo>
                  <a:lnTo>
                    <a:pt x="1846" y="1855"/>
                  </a:lnTo>
                  <a:lnTo>
                    <a:pt x="1882" y="1889"/>
                  </a:lnTo>
                  <a:lnTo>
                    <a:pt x="1898" y="1912"/>
                  </a:lnTo>
                  <a:lnTo>
                    <a:pt x="1915" y="1993"/>
                  </a:lnTo>
                  <a:lnTo>
                    <a:pt x="1932" y="1923"/>
                  </a:lnTo>
                  <a:lnTo>
                    <a:pt x="1915" y="1988"/>
                  </a:lnTo>
                  <a:lnTo>
                    <a:pt x="1907" y="1946"/>
                  </a:lnTo>
                  <a:lnTo>
                    <a:pt x="1901" y="1919"/>
                  </a:lnTo>
                  <a:lnTo>
                    <a:pt x="1884" y="1891"/>
                  </a:lnTo>
                  <a:lnTo>
                    <a:pt x="1865" y="1876"/>
                  </a:lnTo>
                  <a:lnTo>
                    <a:pt x="1844" y="1857"/>
                  </a:lnTo>
                  <a:lnTo>
                    <a:pt x="1835" y="1836"/>
                  </a:lnTo>
                  <a:lnTo>
                    <a:pt x="1822" y="1817"/>
                  </a:lnTo>
                  <a:lnTo>
                    <a:pt x="1816" y="1794"/>
                  </a:lnTo>
                  <a:lnTo>
                    <a:pt x="1816" y="1779"/>
                  </a:lnTo>
                  <a:lnTo>
                    <a:pt x="1818" y="1748"/>
                  </a:lnTo>
                  <a:lnTo>
                    <a:pt x="1835" y="1695"/>
                  </a:lnTo>
                  <a:lnTo>
                    <a:pt x="1848" y="1663"/>
                  </a:lnTo>
                  <a:lnTo>
                    <a:pt x="1850" y="1637"/>
                  </a:lnTo>
                  <a:lnTo>
                    <a:pt x="1860" y="1612"/>
                  </a:lnTo>
                  <a:lnTo>
                    <a:pt x="1873" y="1589"/>
                  </a:lnTo>
                  <a:lnTo>
                    <a:pt x="1886" y="1568"/>
                  </a:lnTo>
                  <a:lnTo>
                    <a:pt x="1894" y="1545"/>
                  </a:lnTo>
                  <a:lnTo>
                    <a:pt x="1894" y="1515"/>
                  </a:lnTo>
                  <a:lnTo>
                    <a:pt x="1898" y="1496"/>
                  </a:lnTo>
                  <a:lnTo>
                    <a:pt x="1936" y="1500"/>
                  </a:lnTo>
                  <a:lnTo>
                    <a:pt x="1968" y="1496"/>
                  </a:lnTo>
                  <a:lnTo>
                    <a:pt x="1996" y="1462"/>
                  </a:lnTo>
                  <a:lnTo>
                    <a:pt x="2296" y="1540"/>
                  </a:lnTo>
                  <a:lnTo>
                    <a:pt x="2296" y="6"/>
                  </a:lnTo>
                  <a:lnTo>
                    <a:pt x="366"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37" name="Freeform 55"/>
            <p:cNvSpPr>
              <a:spLocks/>
            </p:cNvSpPr>
            <p:nvPr/>
          </p:nvSpPr>
          <p:spPr bwMode="auto">
            <a:xfrm>
              <a:off x="2869052" y="5674868"/>
              <a:ext cx="44539" cy="41734"/>
            </a:xfrm>
            <a:custGeom>
              <a:avLst/>
              <a:gdLst>
                <a:gd name="T0" fmla="*/ 2147483647 w 49"/>
                <a:gd name="T1" fmla="*/ 0 h 44"/>
                <a:gd name="T2" fmla="*/ 2147483647 w 49"/>
                <a:gd name="T3" fmla="*/ 2147483647 h 44"/>
                <a:gd name="T4" fmla="*/ 2147483647 w 49"/>
                <a:gd name="T5" fmla="*/ 2147483647 h 44"/>
                <a:gd name="T6" fmla="*/ 2147483647 w 49"/>
                <a:gd name="T7" fmla="*/ 2147483647 h 44"/>
                <a:gd name="T8" fmla="*/ 0 w 49"/>
                <a:gd name="T9" fmla="*/ 2147483647 h 44"/>
                <a:gd name="T10" fmla="*/ 2147483647 w 49"/>
                <a:gd name="T11" fmla="*/ 2147483647 h 44"/>
                <a:gd name="T12" fmla="*/ 2147483647 w 49"/>
                <a:gd name="T13" fmla="*/ 2147483647 h 44"/>
                <a:gd name="T14" fmla="*/ 2147483647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38" name="Freeform 56"/>
            <p:cNvSpPr>
              <a:spLocks/>
            </p:cNvSpPr>
            <p:nvPr/>
          </p:nvSpPr>
          <p:spPr bwMode="auto">
            <a:xfrm>
              <a:off x="2417475" y="3942900"/>
              <a:ext cx="1073886" cy="833292"/>
            </a:xfrm>
            <a:custGeom>
              <a:avLst/>
              <a:gdLst>
                <a:gd name="T0" fmla="*/ 2147483647 w 1185"/>
                <a:gd name="T1" fmla="*/ 2147483647 h 890"/>
                <a:gd name="T2" fmla="*/ 2147483647 w 1185"/>
                <a:gd name="T3" fmla="*/ 2147483647 h 890"/>
                <a:gd name="T4" fmla="*/ 2147483647 w 1185"/>
                <a:gd name="T5" fmla="*/ 2147483647 h 890"/>
                <a:gd name="T6" fmla="*/ 2147483647 w 1185"/>
                <a:gd name="T7" fmla="*/ 2147483647 h 890"/>
                <a:gd name="T8" fmla="*/ 2147483647 w 1185"/>
                <a:gd name="T9" fmla="*/ 2147483647 h 890"/>
                <a:gd name="T10" fmla="*/ 2147483647 w 1185"/>
                <a:gd name="T11" fmla="*/ 2147483647 h 890"/>
                <a:gd name="T12" fmla="*/ 2147483647 w 1185"/>
                <a:gd name="T13" fmla="*/ 2147483647 h 890"/>
                <a:gd name="T14" fmla="*/ 2147483647 w 1185"/>
                <a:gd name="T15" fmla="*/ 2147483647 h 890"/>
                <a:gd name="T16" fmla="*/ 2147483647 w 1185"/>
                <a:gd name="T17" fmla="*/ 2147483647 h 890"/>
                <a:gd name="T18" fmla="*/ 2147483647 w 1185"/>
                <a:gd name="T19" fmla="*/ 2147483647 h 890"/>
                <a:gd name="T20" fmla="*/ 2147483647 w 1185"/>
                <a:gd name="T21" fmla="*/ 2147483647 h 890"/>
                <a:gd name="T22" fmla="*/ 2147483647 w 1185"/>
                <a:gd name="T23" fmla="*/ 2147483647 h 890"/>
                <a:gd name="T24" fmla="*/ 2147483647 w 1185"/>
                <a:gd name="T25" fmla="*/ 2147483647 h 890"/>
                <a:gd name="T26" fmla="*/ 2147483647 w 1185"/>
                <a:gd name="T27" fmla="*/ 2147483647 h 890"/>
                <a:gd name="T28" fmla="*/ 2147483647 w 1185"/>
                <a:gd name="T29" fmla="*/ 2147483647 h 890"/>
                <a:gd name="T30" fmla="*/ 2147483647 w 1185"/>
                <a:gd name="T31" fmla="*/ 2147483647 h 890"/>
                <a:gd name="T32" fmla="*/ 2147483647 w 1185"/>
                <a:gd name="T33" fmla="*/ 2147483647 h 890"/>
                <a:gd name="T34" fmla="*/ 2147483647 w 1185"/>
                <a:gd name="T35" fmla="*/ 2147483647 h 890"/>
                <a:gd name="T36" fmla="*/ 2147483647 w 1185"/>
                <a:gd name="T37" fmla="*/ 2147483647 h 890"/>
                <a:gd name="T38" fmla="*/ 2147483647 w 1185"/>
                <a:gd name="T39" fmla="*/ 2147483647 h 890"/>
                <a:gd name="T40" fmla="*/ 2147483647 w 1185"/>
                <a:gd name="T41" fmla="*/ 2147483647 h 890"/>
                <a:gd name="T42" fmla="*/ 2147483647 w 1185"/>
                <a:gd name="T43" fmla="*/ 2147483647 h 890"/>
                <a:gd name="T44" fmla="*/ 2147483647 w 1185"/>
                <a:gd name="T45" fmla="*/ 2147483647 h 890"/>
                <a:gd name="T46" fmla="*/ 2147483647 w 1185"/>
                <a:gd name="T47" fmla="*/ 2147483647 h 890"/>
                <a:gd name="T48" fmla="*/ 2147483647 w 1185"/>
                <a:gd name="T49" fmla="*/ 2147483647 h 890"/>
                <a:gd name="T50" fmla="*/ 2147483647 w 1185"/>
                <a:gd name="T51" fmla="*/ 2147483647 h 890"/>
                <a:gd name="T52" fmla="*/ 2147483647 w 1185"/>
                <a:gd name="T53" fmla="*/ 2147483647 h 890"/>
                <a:gd name="T54" fmla="*/ 2147483647 w 1185"/>
                <a:gd name="T55" fmla="*/ 2147483647 h 890"/>
                <a:gd name="T56" fmla="*/ 2147483647 w 1185"/>
                <a:gd name="T57" fmla="*/ 2147483647 h 890"/>
                <a:gd name="T58" fmla="*/ 2147483647 w 1185"/>
                <a:gd name="T59" fmla="*/ 2147483647 h 890"/>
                <a:gd name="T60" fmla="*/ 2147483647 w 1185"/>
                <a:gd name="T61" fmla="*/ 2147483647 h 890"/>
                <a:gd name="T62" fmla="*/ 2147483647 w 1185"/>
                <a:gd name="T63" fmla="*/ 2147483647 h 890"/>
                <a:gd name="T64" fmla="*/ 2147483647 w 1185"/>
                <a:gd name="T65" fmla="*/ 2147483647 h 890"/>
                <a:gd name="T66" fmla="*/ 2147483647 w 1185"/>
                <a:gd name="T67" fmla="*/ 2147483647 h 890"/>
                <a:gd name="T68" fmla="*/ 2147483647 w 1185"/>
                <a:gd name="T69" fmla="*/ 2147483647 h 890"/>
                <a:gd name="T70" fmla="*/ 2147483647 w 1185"/>
                <a:gd name="T71" fmla="*/ 2147483647 h 890"/>
                <a:gd name="T72" fmla="*/ 2147483647 w 1185"/>
                <a:gd name="T73" fmla="*/ 2147483647 h 890"/>
                <a:gd name="T74" fmla="*/ 2147483647 w 1185"/>
                <a:gd name="T75" fmla="*/ 2147483647 h 890"/>
                <a:gd name="T76" fmla="*/ 2147483647 w 1185"/>
                <a:gd name="T77" fmla="*/ 2147483647 h 890"/>
                <a:gd name="T78" fmla="*/ 2147483647 w 1185"/>
                <a:gd name="T79" fmla="*/ 2147483647 h 890"/>
                <a:gd name="T80" fmla="*/ 2147483647 w 1185"/>
                <a:gd name="T81" fmla="*/ 2147483647 h 890"/>
                <a:gd name="T82" fmla="*/ 2147483647 w 1185"/>
                <a:gd name="T83" fmla="*/ 2147483647 h 890"/>
                <a:gd name="T84" fmla="*/ 2147483647 w 1185"/>
                <a:gd name="T85" fmla="*/ 2147483647 h 890"/>
                <a:gd name="T86" fmla="*/ 2147483647 w 1185"/>
                <a:gd name="T87" fmla="*/ 2147483647 h 890"/>
                <a:gd name="T88" fmla="*/ 2147483647 w 1185"/>
                <a:gd name="T89" fmla="*/ 2147483647 h 890"/>
                <a:gd name="T90" fmla="*/ 2147483647 w 1185"/>
                <a:gd name="T91" fmla="*/ 2147483647 h 8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890"/>
                <a:gd name="T140" fmla="*/ 1185 w 1185"/>
                <a:gd name="T141" fmla="*/ 890 h 8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890">
                  <a:moveTo>
                    <a:pt x="618" y="26"/>
                  </a:moveTo>
                  <a:lnTo>
                    <a:pt x="647" y="21"/>
                  </a:lnTo>
                  <a:lnTo>
                    <a:pt x="685" y="9"/>
                  </a:lnTo>
                  <a:lnTo>
                    <a:pt x="725" y="0"/>
                  </a:lnTo>
                  <a:lnTo>
                    <a:pt x="764" y="9"/>
                  </a:lnTo>
                  <a:lnTo>
                    <a:pt x="783" y="49"/>
                  </a:lnTo>
                  <a:lnTo>
                    <a:pt x="810" y="83"/>
                  </a:lnTo>
                  <a:lnTo>
                    <a:pt x="863" y="114"/>
                  </a:lnTo>
                  <a:lnTo>
                    <a:pt x="897" y="148"/>
                  </a:lnTo>
                  <a:lnTo>
                    <a:pt x="926" y="184"/>
                  </a:lnTo>
                  <a:lnTo>
                    <a:pt x="1001" y="184"/>
                  </a:lnTo>
                  <a:lnTo>
                    <a:pt x="1024" y="203"/>
                  </a:lnTo>
                  <a:lnTo>
                    <a:pt x="1064" y="222"/>
                  </a:lnTo>
                  <a:lnTo>
                    <a:pt x="1110" y="224"/>
                  </a:lnTo>
                  <a:lnTo>
                    <a:pt x="1161" y="239"/>
                  </a:lnTo>
                  <a:lnTo>
                    <a:pt x="1185" y="309"/>
                  </a:lnTo>
                  <a:lnTo>
                    <a:pt x="1174" y="385"/>
                  </a:lnTo>
                  <a:lnTo>
                    <a:pt x="1148" y="423"/>
                  </a:lnTo>
                  <a:lnTo>
                    <a:pt x="1106" y="438"/>
                  </a:lnTo>
                  <a:lnTo>
                    <a:pt x="1093" y="459"/>
                  </a:lnTo>
                  <a:lnTo>
                    <a:pt x="1087" y="482"/>
                  </a:lnTo>
                  <a:lnTo>
                    <a:pt x="994" y="514"/>
                  </a:lnTo>
                  <a:lnTo>
                    <a:pt x="941" y="556"/>
                  </a:lnTo>
                  <a:lnTo>
                    <a:pt x="861" y="592"/>
                  </a:lnTo>
                  <a:lnTo>
                    <a:pt x="838" y="622"/>
                  </a:lnTo>
                  <a:lnTo>
                    <a:pt x="774" y="632"/>
                  </a:lnTo>
                  <a:lnTo>
                    <a:pt x="798" y="662"/>
                  </a:lnTo>
                  <a:lnTo>
                    <a:pt x="827" y="662"/>
                  </a:lnTo>
                  <a:lnTo>
                    <a:pt x="874" y="712"/>
                  </a:lnTo>
                  <a:lnTo>
                    <a:pt x="880" y="746"/>
                  </a:lnTo>
                  <a:lnTo>
                    <a:pt x="905" y="751"/>
                  </a:lnTo>
                  <a:lnTo>
                    <a:pt x="918" y="751"/>
                  </a:lnTo>
                  <a:lnTo>
                    <a:pt x="931" y="734"/>
                  </a:lnTo>
                  <a:lnTo>
                    <a:pt x="945" y="751"/>
                  </a:lnTo>
                  <a:lnTo>
                    <a:pt x="962" y="734"/>
                  </a:lnTo>
                  <a:lnTo>
                    <a:pt x="982" y="738"/>
                  </a:lnTo>
                  <a:lnTo>
                    <a:pt x="965" y="780"/>
                  </a:lnTo>
                  <a:lnTo>
                    <a:pt x="941" y="795"/>
                  </a:lnTo>
                  <a:lnTo>
                    <a:pt x="914" y="782"/>
                  </a:lnTo>
                  <a:lnTo>
                    <a:pt x="899" y="774"/>
                  </a:lnTo>
                  <a:lnTo>
                    <a:pt x="893" y="799"/>
                  </a:lnTo>
                  <a:lnTo>
                    <a:pt x="846" y="837"/>
                  </a:lnTo>
                  <a:lnTo>
                    <a:pt x="833" y="860"/>
                  </a:lnTo>
                  <a:lnTo>
                    <a:pt x="819" y="890"/>
                  </a:lnTo>
                  <a:lnTo>
                    <a:pt x="785" y="879"/>
                  </a:lnTo>
                  <a:lnTo>
                    <a:pt x="785" y="863"/>
                  </a:lnTo>
                  <a:lnTo>
                    <a:pt x="791" y="837"/>
                  </a:lnTo>
                  <a:lnTo>
                    <a:pt x="776" y="791"/>
                  </a:lnTo>
                  <a:lnTo>
                    <a:pt x="759" y="787"/>
                  </a:lnTo>
                  <a:lnTo>
                    <a:pt x="740" y="787"/>
                  </a:lnTo>
                  <a:lnTo>
                    <a:pt x="709" y="778"/>
                  </a:lnTo>
                  <a:lnTo>
                    <a:pt x="715" y="751"/>
                  </a:lnTo>
                  <a:lnTo>
                    <a:pt x="732" y="723"/>
                  </a:lnTo>
                  <a:lnTo>
                    <a:pt x="736" y="698"/>
                  </a:lnTo>
                  <a:lnTo>
                    <a:pt x="766" y="674"/>
                  </a:lnTo>
                  <a:lnTo>
                    <a:pt x="759" y="651"/>
                  </a:lnTo>
                  <a:lnTo>
                    <a:pt x="725" y="662"/>
                  </a:lnTo>
                  <a:lnTo>
                    <a:pt x="704" y="670"/>
                  </a:lnTo>
                  <a:lnTo>
                    <a:pt x="681" y="666"/>
                  </a:lnTo>
                  <a:lnTo>
                    <a:pt x="681" y="676"/>
                  </a:lnTo>
                  <a:lnTo>
                    <a:pt x="652" y="657"/>
                  </a:lnTo>
                  <a:lnTo>
                    <a:pt x="654" y="649"/>
                  </a:lnTo>
                  <a:lnTo>
                    <a:pt x="679" y="638"/>
                  </a:lnTo>
                  <a:lnTo>
                    <a:pt x="666" y="617"/>
                  </a:lnTo>
                  <a:lnTo>
                    <a:pt x="643" y="622"/>
                  </a:lnTo>
                  <a:lnTo>
                    <a:pt x="626" y="641"/>
                  </a:lnTo>
                  <a:lnTo>
                    <a:pt x="614" y="649"/>
                  </a:lnTo>
                  <a:lnTo>
                    <a:pt x="609" y="670"/>
                  </a:lnTo>
                  <a:lnTo>
                    <a:pt x="595" y="674"/>
                  </a:lnTo>
                  <a:lnTo>
                    <a:pt x="609" y="693"/>
                  </a:lnTo>
                  <a:lnTo>
                    <a:pt x="609" y="712"/>
                  </a:lnTo>
                  <a:lnTo>
                    <a:pt x="592" y="734"/>
                  </a:lnTo>
                  <a:lnTo>
                    <a:pt x="569" y="723"/>
                  </a:lnTo>
                  <a:lnTo>
                    <a:pt x="586" y="751"/>
                  </a:lnTo>
                  <a:lnTo>
                    <a:pt x="576" y="755"/>
                  </a:lnTo>
                  <a:lnTo>
                    <a:pt x="546" y="723"/>
                  </a:lnTo>
                  <a:lnTo>
                    <a:pt x="554" y="765"/>
                  </a:lnTo>
                  <a:lnTo>
                    <a:pt x="576" y="782"/>
                  </a:lnTo>
                  <a:lnTo>
                    <a:pt x="554" y="806"/>
                  </a:lnTo>
                  <a:lnTo>
                    <a:pt x="546" y="793"/>
                  </a:lnTo>
                  <a:lnTo>
                    <a:pt x="522" y="791"/>
                  </a:lnTo>
                  <a:lnTo>
                    <a:pt x="508" y="797"/>
                  </a:lnTo>
                  <a:lnTo>
                    <a:pt x="459" y="799"/>
                  </a:lnTo>
                  <a:lnTo>
                    <a:pt x="461" y="778"/>
                  </a:lnTo>
                  <a:lnTo>
                    <a:pt x="495" y="740"/>
                  </a:lnTo>
                  <a:lnTo>
                    <a:pt x="497" y="706"/>
                  </a:lnTo>
                  <a:lnTo>
                    <a:pt x="499" y="681"/>
                  </a:lnTo>
                  <a:lnTo>
                    <a:pt x="527" y="674"/>
                  </a:lnTo>
                  <a:lnTo>
                    <a:pt x="569" y="676"/>
                  </a:lnTo>
                  <a:lnTo>
                    <a:pt x="578" y="666"/>
                  </a:lnTo>
                  <a:lnTo>
                    <a:pt x="550" y="655"/>
                  </a:lnTo>
                  <a:lnTo>
                    <a:pt x="542" y="638"/>
                  </a:lnTo>
                  <a:lnTo>
                    <a:pt x="508" y="617"/>
                  </a:lnTo>
                  <a:lnTo>
                    <a:pt x="497" y="579"/>
                  </a:lnTo>
                  <a:lnTo>
                    <a:pt x="503" y="560"/>
                  </a:lnTo>
                  <a:lnTo>
                    <a:pt x="484" y="524"/>
                  </a:lnTo>
                  <a:lnTo>
                    <a:pt x="442" y="516"/>
                  </a:lnTo>
                  <a:lnTo>
                    <a:pt x="396" y="476"/>
                  </a:lnTo>
                  <a:lnTo>
                    <a:pt x="353" y="472"/>
                  </a:lnTo>
                  <a:lnTo>
                    <a:pt x="324" y="482"/>
                  </a:lnTo>
                  <a:lnTo>
                    <a:pt x="313" y="501"/>
                  </a:lnTo>
                  <a:lnTo>
                    <a:pt x="298" y="512"/>
                  </a:lnTo>
                  <a:lnTo>
                    <a:pt x="265" y="514"/>
                  </a:lnTo>
                  <a:lnTo>
                    <a:pt x="246" y="533"/>
                  </a:lnTo>
                  <a:lnTo>
                    <a:pt x="214" y="533"/>
                  </a:lnTo>
                  <a:lnTo>
                    <a:pt x="203" y="516"/>
                  </a:lnTo>
                  <a:lnTo>
                    <a:pt x="189" y="512"/>
                  </a:lnTo>
                  <a:lnTo>
                    <a:pt x="157" y="524"/>
                  </a:lnTo>
                  <a:lnTo>
                    <a:pt x="133" y="527"/>
                  </a:lnTo>
                  <a:lnTo>
                    <a:pt x="116" y="512"/>
                  </a:lnTo>
                  <a:lnTo>
                    <a:pt x="91" y="516"/>
                  </a:lnTo>
                  <a:lnTo>
                    <a:pt x="68" y="533"/>
                  </a:lnTo>
                  <a:lnTo>
                    <a:pt x="57" y="527"/>
                  </a:lnTo>
                  <a:lnTo>
                    <a:pt x="28" y="527"/>
                  </a:lnTo>
                  <a:lnTo>
                    <a:pt x="0" y="476"/>
                  </a:lnTo>
                  <a:lnTo>
                    <a:pt x="5" y="450"/>
                  </a:lnTo>
                  <a:lnTo>
                    <a:pt x="57" y="395"/>
                  </a:lnTo>
                  <a:lnTo>
                    <a:pt x="43" y="330"/>
                  </a:lnTo>
                  <a:lnTo>
                    <a:pt x="102" y="275"/>
                  </a:lnTo>
                  <a:lnTo>
                    <a:pt x="121" y="239"/>
                  </a:lnTo>
                  <a:lnTo>
                    <a:pt x="119" y="205"/>
                  </a:lnTo>
                  <a:lnTo>
                    <a:pt x="106" y="163"/>
                  </a:lnTo>
                  <a:lnTo>
                    <a:pt x="89" y="127"/>
                  </a:lnTo>
                  <a:lnTo>
                    <a:pt x="68" y="108"/>
                  </a:lnTo>
                  <a:lnTo>
                    <a:pt x="102" y="110"/>
                  </a:lnTo>
                  <a:lnTo>
                    <a:pt x="116" y="91"/>
                  </a:lnTo>
                  <a:lnTo>
                    <a:pt x="182" y="89"/>
                  </a:lnTo>
                  <a:lnTo>
                    <a:pt x="243" y="89"/>
                  </a:lnTo>
                  <a:lnTo>
                    <a:pt x="260" y="89"/>
                  </a:lnTo>
                  <a:lnTo>
                    <a:pt x="343" y="110"/>
                  </a:lnTo>
                  <a:lnTo>
                    <a:pt x="402" y="110"/>
                  </a:lnTo>
                  <a:lnTo>
                    <a:pt x="427" y="102"/>
                  </a:lnTo>
                  <a:lnTo>
                    <a:pt x="451" y="102"/>
                  </a:lnTo>
                  <a:lnTo>
                    <a:pt x="476" y="110"/>
                  </a:lnTo>
                  <a:lnTo>
                    <a:pt x="527" y="104"/>
                  </a:lnTo>
                  <a:lnTo>
                    <a:pt x="535" y="121"/>
                  </a:lnTo>
                  <a:lnTo>
                    <a:pt x="554" y="97"/>
                  </a:lnTo>
                  <a:lnTo>
                    <a:pt x="552" y="55"/>
                  </a:lnTo>
                  <a:lnTo>
                    <a:pt x="595" y="30"/>
                  </a:lnTo>
                  <a:lnTo>
                    <a:pt x="618" y="26"/>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39" name="Freeform 57"/>
            <p:cNvSpPr>
              <a:spLocks/>
            </p:cNvSpPr>
            <p:nvPr/>
          </p:nvSpPr>
          <p:spPr bwMode="auto">
            <a:xfrm>
              <a:off x="2417475" y="3942900"/>
              <a:ext cx="1073886" cy="833292"/>
            </a:xfrm>
            <a:custGeom>
              <a:avLst/>
              <a:gdLst>
                <a:gd name="T0" fmla="*/ 2147483647 w 1185"/>
                <a:gd name="T1" fmla="*/ 2147483647 h 890"/>
                <a:gd name="T2" fmla="*/ 2147483647 w 1185"/>
                <a:gd name="T3" fmla="*/ 2147483647 h 890"/>
                <a:gd name="T4" fmla="*/ 2147483647 w 1185"/>
                <a:gd name="T5" fmla="*/ 2147483647 h 890"/>
                <a:gd name="T6" fmla="*/ 2147483647 w 1185"/>
                <a:gd name="T7" fmla="*/ 2147483647 h 890"/>
                <a:gd name="T8" fmla="*/ 2147483647 w 1185"/>
                <a:gd name="T9" fmla="*/ 2147483647 h 890"/>
                <a:gd name="T10" fmla="*/ 2147483647 w 1185"/>
                <a:gd name="T11" fmla="*/ 2147483647 h 890"/>
                <a:gd name="T12" fmla="*/ 2147483647 w 1185"/>
                <a:gd name="T13" fmla="*/ 2147483647 h 890"/>
                <a:gd name="T14" fmla="*/ 2147483647 w 1185"/>
                <a:gd name="T15" fmla="*/ 2147483647 h 890"/>
                <a:gd name="T16" fmla="*/ 2147483647 w 1185"/>
                <a:gd name="T17" fmla="*/ 2147483647 h 890"/>
                <a:gd name="T18" fmla="*/ 2147483647 w 1185"/>
                <a:gd name="T19" fmla="*/ 2147483647 h 890"/>
                <a:gd name="T20" fmla="*/ 2147483647 w 1185"/>
                <a:gd name="T21" fmla="*/ 2147483647 h 890"/>
                <a:gd name="T22" fmla="*/ 2147483647 w 1185"/>
                <a:gd name="T23" fmla="*/ 2147483647 h 890"/>
                <a:gd name="T24" fmla="*/ 2147483647 w 1185"/>
                <a:gd name="T25" fmla="*/ 2147483647 h 890"/>
                <a:gd name="T26" fmla="*/ 2147483647 w 1185"/>
                <a:gd name="T27" fmla="*/ 2147483647 h 890"/>
                <a:gd name="T28" fmla="*/ 2147483647 w 1185"/>
                <a:gd name="T29" fmla="*/ 2147483647 h 890"/>
                <a:gd name="T30" fmla="*/ 2147483647 w 1185"/>
                <a:gd name="T31" fmla="*/ 2147483647 h 890"/>
                <a:gd name="T32" fmla="*/ 2147483647 w 1185"/>
                <a:gd name="T33" fmla="*/ 2147483647 h 890"/>
                <a:gd name="T34" fmla="*/ 2147483647 w 1185"/>
                <a:gd name="T35" fmla="*/ 2147483647 h 890"/>
                <a:gd name="T36" fmla="*/ 2147483647 w 1185"/>
                <a:gd name="T37" fmla="*/ 2147483647 h 890"/>
                <a:gd name="T38" fmla="*/ 2147483647 w 1185"/>
                <a:gd name="T39" fmla="*/ 2147483647 h 890"/>
                <a:gd name="T40" fmla="*/ 2147483647 w 1185"/>
                <a:gd name="T41" fmla="*/ 2147483647 h 890"/>
                <a:gd name="T42" fmla="*/ 2147483647 w 1185"/>
                <a:gd name="T43" fmla="*/ 2147483647 h 890"/>
                <a:gd name="T44" fmla="*/ 2147483647 w 1185"/>
                <a:gd name="T45" fmla="*/ 2147483647 h 890"/>
                <a:gd name="T46" fmla="*/ 2147483647 w 1185"/>
                <a:gd name="T47" fmla="*/ 2147483647 h 890"/>
                <a:gd name="T48" fmla="*/ 2147483647 w 1185"/>
                <a:gd name="T49" fmla="*/ 2147483647 h 890"/>
                <a:gd name="T50" fmla="*/ 2147483647 w 1185"/>
                <a:gd name="T51" fmla="*/ 2147483647 h 890"/>
                <a:gd name="T52" fmla="*/ 2147483647 w 1185"/>
                <a:gd name="T53" fmla="*/ 2147483647 h 890"/>
                <a:gd name="T54" fmla="*/ 2147483647 w 1185"/>
                <a:gd name="T55" fmla="*/ 2147483647 h 890"/>
                <a:gd name="T56" fmla="*/ 2147483647 w 1185"/>
                <a:gd name="T57" fmla="*/ 2147483647 h 890"/>
                <a:gd name="T58" fmla="*/ 2147483647 w 1185"/>
                <a:gd name="T59" fmla="*/ 2147483647 h 890"/>
                <a:gd name="T60" fmla="*/ 2147483647 w 1185"/>
                <a:gd name="T61" fmla="*/ 2147483647 h 890"/>
                <a:gd name="T62" fmla="*/ 2147483647 w 1185"/>
                <a:gd name="T63" fmla="*/ 2147483647 h 890"/>
                <a:gd name="T64" fmla="*/ 2147483647 w 1185"/>
                <a:gd name="T65" fmla="*/ 2147483647 h 890"/>
                <a:gd name="T66" fmla="*/ 2147483647 w 1185"/>
                <a:gd name="T67" fmla="*/ 2147483647 h 890"/>
                <a:gd name="T68" fmla="*/ 2147483647 w 1185"/>
                <a:gd name="T69" fmla="*/ 2147483647 h 890"/>
                <a:gd name="T70" fmla="*/ 2147483647 w 1185"/>
                <a:gd name="T71" fmla="*/ 2147483647 h 890"/>
                <a:gd name="T72" fmla="*/ 2147483647 w 1185"/>
                <a:gd name="T73" fmla="*/ 2147483647 h 890"/>
                <a:gd name="T74" fmla="*/ 2147483647 w 1185"/>
                <a:gd name="T75" fmla="*/ 2147483647 h 890"/>
                <a:gd name="T76" fmla="*/ 2147483647 w 1185"/>
                <a:gd name="T77" fmla="*/ 2147483647 h 890"/>
                <a:gd name="T78" fmla="*/ 2147483647 w 1185"/>
                <a:gd name="T79" fmla="*/ 2147483647 h 890"/>
                <a:gd name="T80" fmla="*/ 2147483647 w 1185"/>
                <a:gd name="T81" fmla="*/ 2147483647 h 890"/>
                <a:gd name="T82" fmla="*/ 2147483647 w 1185"/>
                <a:gd name="T83" fmla="*/ 2147483647 h 890"/>
                <a:gd name="T84" fmla="*/ 2147483647 w 1185"/>
                <a:gd name="T85" fmla="*/ 2147483647 h 890"/>
                <a:gd name="T86" fmla="*/ 2147483647 w 1185"/>
                <a:gd name="T87" fmla="*/ 2147483647 h 890"/>
                <a:gd name="T88" fmla="*/ 2147483647 w 1185"/>
                <a:gd name="T89" fmla="*/ 2147483647 h 890"/>
                <a:gd name="T90" fmla="*/ 2147483647 w 1185"/>
                <a:gd name="T91" fmla="*/ 2147483647 h 8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890"/>
                <a:gd name="T140" fmla="*/ 1185 w 1185"/>
                <a:gd name="T141" fmla="*/ 890 h 8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890">
                  <a:moveTo>
                    <a:pt x="618" y="26"/>
                  </a:moveTo>
                  <a:lnTo>
                    <a:pt x="647" y="21"/>
                  </a:lnTo>
                  <a:lnTo>
                    <a:pt x="685" y="9"/>
                  </a:lnTo>
                  <a:lnTo>
                    <a:pt x="725" y="0"/>
                  </a:lnTo>
                  <a:lnTo>
                    <a:pt x="764" y="9"/>
                  </a:lnTo>
                  <a:lnTo>
                    <a:pt x="783" y="49"/>
                  </a:lnTo>
                  <a:lnTo>
                    <a:pt x="810" y="83"/>
                  </a:lnTo>
                  <a:lnTo>
                    <a:pt x="863" y="114"/>
                  </a:lnTo>
                  <a:lnTo>
                    <a:pt x="897" y="148"/>
                  </a:lnTo>
                  <a:lnTo>
                    <a:pt x="926" y="184"/>
                  </a:lnTo>
                  <a:lnTo>
                    <a:pt x="1001" y="184"/>
                  </a:lnTo>
                  <a:lnTo>
                    <a:pt x="1024" y="203"/>
                  </a:lnTo>
                  <a:lnTo>
                    <a:pt x="1064" y="222"/>
                  </a:lnTo>
                  <a:lnTo>
                    <a:pt x="1110" y="224"/>
                  </a:lnTo>
                  <a:lnTo>
                    <a:pt x="1161" y="239"/>
                  </a:lnTo>
                  <a:lnTo>
                    <a:pt x="1185" y="309"/>
                  </a:lnTo>
                  <a:lnTo>
                    <a:pt x="1174" y="385"/>
                  </a:lnTo>
                  <a:lnTo>
                    <a:pt x="1148" y="423"/>
                  </a:lnTo>
                  <a:lnTo>
                    <a:pt x="1106" y="438"/>
                  </a:lnTo>
                  <a:lnTo>
                    <a:pt x="1093" y="459"/>
                  </a:lnTo>
                  <a:lnTo>
                    <a:pt x="1087" y="482"/>
                  </a:lnTo>
                  <a:lnTo>
                    <a:pt x="994" y="514"/>
                  </a:lnTo>
                  <a:lnTo>
                    <a:pt x="941" y="556"/>
                  </a:lnTo>
                  <a:lnTo>
                    <a:pt x="861" y="592"/>
                  </a:lnTo>
                  <a:lnTo>
                    <a:pt x="838" y="622"/>
                  </a:lnTo>
                  <a:lnTo>
                    <a:pt x="774" y="632"/>
                  </a:lnTo>
                  <a:lnTo>
                    <a:pt x="798" y="662"/>
                  </a:lnTo>
                  <a:lnTo>
                    <a:pt x="827" y="662"/>
                  </a:lnTo>
                  <a:lnTo>
                    <a:pt x="874" y="712"/>
                  </a:lnTo>
                  <a:lnTo>
                    <a:pt x="880" y="746"/>
                  </a:lnTo>
                  <a:lnTo>
                    <a:pt x="905" y="751"/>
                  </a:lnTo>
                  <a:lnTo>
                    <a:pt x="918" y="751"/>
                  </a:lnTo>
                  <a:lnTo>
                    <a:pt x="931" y="734"/>
                  </a:lnTo>
                  <a:lnTo>
                    <a:pt x="945" y="751"/>
                  </a:lnTo>
                  <a:lnTo>
                    <a:pt x="962" y="734"/>
                  </a:lnTo>
                  <a:lnTo>
                    <a:pt x="982" y="738"/>
                  </a:lnTo>
                  <a:lnTo>
                    <a:pt x="965" y="780"/>
                  </a:lnTo>
                  <a:lnTo>
                    <a:pt x="941" y="795"/>
                  </a:lnTo>
                  <a:lnTo>
                    <a:pt x="914" y="782"/>
                  </a:lnTo>
                  <a:lnTo>
                    <a:pt x="899" y="774"/>
                  </a:lnTo>
                  <a:lnTo>
                    <a:pt x="893" y="799"/>
                  </a:lnTo>
                  <a:lnTo>
                    <a:pt x="846" y="837"/>
                  </a:lnTo>
                  <a:lnTo>
                    <a:pt x="833" y="860"/>
                  </a:lnTo>
                  <a:lnTo>
                    <a:pt x="819" y="890"/>
                  </a:lnTo>
                  <a:lnTo>
                    <a:pt x="785" y="879"/>
                  </a:lnTo>
                  <a:lnTo>
                    <a:pt x="785" y="863"/>
                  </a:lnTo>
                  <a:lnTo>
                    <a:pt x="791" y="837"/>
                  </a:lnTo>
                  <a:lnTo>
                    <a:pt x="776" y="791"/>
                  </a:lnTo>
                  <a:lnTo>
                    <a:pt x="759" y="787"/>
                  </a:lnTo>
                  <a:lnTo>
                    <a:pt x="740" y="787"/>
                  </a:lnTo>
                  <a:lnTo>
                    <a:pt x="709" y="778"/>
                  </a:lnTo>
                  <a:lnTo>
                    <a:pt x="715" y="751"/>
                  </a:lnTo>
                  <a:lnTo>
                    <a:pt x="732" y="723"/>
                  </a:lnTo>
                  <a:lnTo>
                    <a:pt x="736" y="698"/>
                  </a:lnTo>
                  <a:lnTo>
                    <a:pt x="766" y="674"/>
                  </a:lnTo>
                  <a:lnTo>
                    <a:pt x="759" y="651"/>
                  </a:lnTo>
                  <a:lnTo>
                    <a:pt x="725" y="662"/>
                  </a:lnTo>
                  <a:lnTo>
                    <a:pt x="704" y="670"/>
                  </a:lnTo>
                  <a:lnTo>
                    <a:pt x="681" y="666"/>
                  </a:lnTo>
                  <a:lnTo>
                    <a:pt x="681" y="676"/>
                  </a:lnTo>
                  <a:lnTo>
                    <a:pt x="652" y="657"/>
                  </a:lnTo>
                  <a:lnTo>
                    <a:pt x="654" y="649"/>
                  </a:lnTo>
                  <a:lnTo>
                    <a:pt x="679" y="638"/>
                  </a:lnTo>
                  <a:lnTo>
                    <a:pt x="666" y="617"/>
                  </a:lnTo>
                  <a:lnTo>
                    <a:pt x="643" y="622"/>
                  </a:lnTo>
                  <a:lnTo>
                    <a:pt x="626" y="641"/>
                  </a:lnTo>
                  <a:lnTo>
                    <a:pt x="614" y="649"/>
                  </a:lnTo>
                  <a:lnTo>
                    <a:pt x="609" y="670"/>
                  </a:lnTo>
                  <a:lnTo>
                    <a:pt x="595" y="674"/>
                  </a:lnTo>
                  <a:lnTo>
                    <a:pt x="609" y="693"/>
                  </a:lnTo>
                  <a:lnTo>
                    <a:pt x="609" y="712"/>
                  </a:lnTo>
                  <a:lnTo>
                    <a:pt x="592" y="734"/>
                  </a:lnTo>
                  <a:lnTo>
                    <a:pt x="569" y="723"/>
                  </a:lnTo>
                  <a:lnTo>
                    <a:pt x="586" y="751"/>
                  </a:lnTo>
                  <a:lnTo>
                    <a:pt x="576" y="755"/>
                  </a:lnTo>
                  <a:lnTo>
                    <a:pt x="546" y="723"/>
                  </a:lnTo>
                  <a:lnTo>
                    <a:pt x="554" y="765"/>
                  </a:lnTo>
                  <a:lnTo>
                    <a:pt x="576" y="782"/>
                  </a:lnTo>
                  <a:lnTo>
                    <a:pt x="554" y="806"/>
                  </a:lnTo>
                  <a:lnTo>
                    <a:pt x="546" y="793"/>
                  </a:lnTo>
                  <a:lnTo>
                    <a:pt x="522" y="791"/>
                  </a:lnTo>
                  <a:lnTo>
                    <a:pt x="508" y="797"/>
                  </a:lnTo>
                  <a:lnTo>
                    <a:pt x="459" y="799"/>
                  </a:lnTo>
                  <a:lnTo>
                    <a:pt x="461" y="778"/>
                  </a:lnTo>
                  <a:lnTo>
                    <a:pt x="495" y="740"/>
                  </a:lnTo>
                  <a:lnTo>
                    <a:pt x="497" y="706"/>
                  </a:lnTo>
                  <a:lnTo>
                    <a:pt x="499" y="681"/>
                  </a:lnTo>
                  <a:lnTo>
                    <a:pt x="527" y="674"/>
                  </a:lnTo>
                  <a:lnTo>
                    <a:pt x="569" y="676"/>
                  </a:lnTo>
                  <a:lnTo>
                    <a:pt x="578" y="666"/>
                  </a:lnTo>
                  <a:lnTo>
                    <a:pt x="550" y="655"/>
                  </a:lnTo>
                  <a:lnTo>
                    <a:pt x="542" y="638"/>
                  </a:lnTo>
                  <a:lnTo>
                    <a:pt x="508" y="617"/>
                  </a:lnTo>
                  <a:lnTo>
                    <a:pt x="497" y="579"/>
                  </a:lnTo>
                  <a:lnTo>
                    <a:pt x="503" y="560"/>
                  </a:lnTo>
                  <a:lnTo>
                    <a:pt x="484" y="524"/>
                  </a:lnTo>
                  <a:lnTo>
                    <a:pt x="442" y="516"/>
                  </a:lnTo>
                  <a:lnTo>
                    <a:pt x="396" y="476"/>
                  </a:lnTo>
                  <a:lnTo>
                    <a:pt x="353" y="472"/>
                  </a:lnTo>
                  <a:lnTo>
                    <a:pt x="324" y="482"/>
                  </a:lnTo>
                  <a:lnTo>
                    <a:pt x="313" y="501"/>
                  </a:lnTo>
                  <a:lnTo>
                    <a:pt x="298" y="512"/>
                  </a:lnTo>
                  <a:lnTo>
                    <a:pt x="265" y="514"/>
                  </a:lnTo>
                  <a:lnTo>
                    <a:pt x="246" y="533"/>
                  </a:lnTo>
                  <a:lnTo>
                    <a:pt x="214" y="533"/>
                  </a:lnTo>
                  <a:lnTo>
                    <a:pt x="203" y="516"/>
                  </a:lnTo>
                  <a:lnTo>
                    <a:pt x="189" y="512"/>
                  </a:lnTo>
                  <a:lnTo>
                    <a:pt x="157" y="524"/>
                  </a:lnTo>
                  <a:lnTo>
                    <a:pt x="133" y="527"/>
                  </a:lnTo>
                  <a:lnTo>
                    <a:pt x="116" y="512"/>
                  </a:lnTo>
                  <a:lnTo>
                    <a:pt x="91" y="516"/>
                  </a:lnTo>
                  <a:lnTo>
                    <a:pt x="68" y="533"/>
                  </a:lnTo>
                  <a:lnTo>
                    <a:pt x="57" y="527"/>
                  </a:lnTo>
                  <a:lnTo>
                    <a:pt x="28" y="527"/>
                  </a:lnTo>
                  <a:lnTo>
                    <a:pt x="0" y="476"/>
                  </a:lnTo>
                  <a:lnTo>
                    <a:pt x="5" y="450"/>
                  </a:lnTo>
                  <a:lnTo>
                    <a:pt x="57" y="395"/>
                  </a:lnTo>
                  <a:lnTo>
                    <a:pt x="43" y="330"/>
                  </a:lnTo>
                  <a:lnTo>
                    <a:pt x="102" y="275"/>
                  </a:lnTo>
                  <a:lnTo>
                    <a:pt x="121" y="239"/>
                  </a:lnTo>
                  <a:lnTo>
                    <a:pt x="119" y="205"/>
                  </a:lnTo>
                  <a:lnTo>
                    <a:pt x="106" y="163"/>
                  </a:lnTo>
                  <a:lnTo>
                    <a:pt x="89" y="127"/>
                  </a:lnTo>
                  <a:lnTo>
                    <a:pt x="68" y="108"/>
                  </a:lnTo>
                  <a:lnTo>
                    <a:pt x="102" y="110"/>
                  </a:lnTo>
                  <a:lnTo>
                    <a:pt x="116" y="91"/>
                  </a:lnTo>
                  <a:lnTo>
                    <a:pt x="182" y="89"/>
                  </a:lnTo>
                  <a:lnTo>
                    <a:pt x="243" y="89"/>
                  </a:lnTo>
                  <a:lnTo>
                    <a:pt x="260" y="89"/>
                  </a:lnTo>
                  <a:lnTo>
                    <a:pt x="343" y="110"/>
                  </a:lnTo>
                  <a:lnTo>
                    <a:pt x="402" y="110"/>
                  </a:lnTo>
                  <a:lnTo>
                    <a:pt x="427" y="102"/>
                  </a:lnTo>
                  <a:lnTo>
                    <a:pt x="451" y="102"/>
                  </a:lnTo>
                  <a:lnTo>
                    <a:pt x="476" y="110"/>
                  </a:lnTo>
                  <a:lnTo>
                    <a:pt x="527" y="104"/>
                  </a:lnTo>
                  <a:lnTo>
                    <a:pt x="535" y="121"/>
                  </a:lnTo>
                  <a:lnTo>
                    <a:pt x="554" y="97"/>
                  </a:lnTo>
                  <a:lnTo>
                    <a:pt x="552" y="55"/>
                  </a:lnTo>
                  <a:lnTo>
                    <a:pt x="595" y="30"/>
                  </a:lnTo>
                  <a:lnTo>
                    <a:pt x="618"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40" name="Freeform 58"/>
            <p:cNvSpPr>
              <a:spLocks/>
            </p:cNvSpPr>
            <p:nvPr/>
          </p:nvSpPr>
          <p:spPr bwMode="auto">
            <a:xfrm>
              <a:off x="2860391" y="5613657"/>
              <a:ext cx="47013" cy="25040"/>
            </a:xfrm>
            <a:custGeom>
              <a:avLst/>
              <a:gdLst>
                <a:gd name="T0" fmla="*/ 2147483647 w 48"/>
                <a:gd name="T1" fmla="*/ 2147483647 h 28"/>
                <a:gd name="T2" fmla="*/ 2147483647 w 48"/>
                <a:gd name="T3" fmla="*/ 2147483647 h 28"/>
                <a:gd name="T4" fmla="*/ 2147483647 w 48"/>
                <a:gd name="T5" fmla="*/ 2147483647 h 28"/>
                <a:gd name="T6" fmla="*/ 0 w 48"/>
                <a:gd name="T7" fmla="*/ 2147483647 h 28"/>
                <a:gd name="T8" fmla="*/ 2147483647 w 48"/>
                <a:gd name="T9" fmla="*/ 2147483647 h 28"/>
                <a:gd name="T10" fmla="*/ 2147483647 w 48"/>
                <a:gd name="T11" fmla="*/ 0 h 28"/>
                <a:gd name="T12" fmla="*/ 2147483647 w 48"/>
                <a:gd name="T13" fmla="*/ 2147483647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141" name="Freeform 59"/>
            <p:cNvSpPr>
              <a:spLocks/>
            </p:cNvSpPr>
            <p:nvPr/>
          </p:nvSpPr>
          <p:spPr bwMode="auto">
            <a:xfrm>
              <a:off x="2380359" y="3234811"/>
              <a:ext cx="47013" cy="45908"/>
            </a:xfrm>
            <a:custGeom>
              <a:avLst/>
              <a:gdLst>
                <a:gd name="T0" fmla="*/ 2147483647 w 51"/>
                <a:gd name="T1" fmla="*/ 0 h 49"/>
                <a:gd name="T2" fmla="*/ 2147483647 w 51"/>
                <a:gd name="T3" fmla="*/ 2147483647 h 49"/>
                <a:gd name="T4" fmla="*/ 0 w 51"/>
                <a:gd name="T5" fmla="*/ 2147483647 h 49"/>
                <a:gd name="T6" fmla="*/ 2147483647 w 51"/>
                <a:gd name="T7" fmla="*/ 2147483647 h 49"/>
                <a:gd name="T8" fmla="*/ 2147483647 w 51"/>
                <a:gd name="T9" fmla="*/ 2147483647 h 49"/>
                <a:gd name="T10" fmla="*/ 2147483647 w 51"/>
                <a:gd name="T11" fmla="*/ 2147483647 h 49"/>
                <a:gd name="T12" fmla="*/ 2147483647 w 51"/>
                <a:gd name="T13" fmla="*/ 2147483647 h 49"/>
                <a:gd name="T14" fmla="*/ 2147483647 w 51"/>
                <a:gd name="T15" fmla="*/ 2147483647 h 49"/>
                <a:gd name="T16" fmla="*/ 2147483647 w 5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9"/>
                <a:gd name="T29" fmla="*/ 51 w 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9">
                  <a:moveTo>
                    <a:pt x="30" y="0"/>
                  </a:moveTo>
                  <a:lnTo>
                    <a:pt x="9" y="19"/>
                  </a:lnTo>
                  <a:lnTo>
                    <a:pt x="0" y="28"/>
                  </a:lnTo>
                  <a:lnTo>
                    <a:pt x="15" y="32"/>
                  </a:lnTo>
                  <a:lnTo>
                    <a:pt x="28" y="49"/>
                  </a:lnTo>
                  <a:lnTo>
                    <a:pt x="38" y="38"/>
                  </a:lnTo>
                  <a:lnTo>
                    <a:pt x="51" y="28"/>
                  </a:lnTo>
                  <a:lnTo>
                    <a:pt x="40" y="17"/>
                  </a:lnTo>
                  <a:lnTo>
                    <a:pt x="30" y="0"/>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43142" name="Freeform 60"/>
            <p:cNvSpPr>
              <a:spLocks/>
            </p:cNvSpPr>
            <p:nvPr/>
          </p:nvSpPr>
          <p:spPr bwMode="auto">
            <a:xfrm>
              <a:off x="2366750" y="3289065"/>
              <a:ext cx="66809" cy="82077"/>
            </a:xfrm>
            <a:custGeom>
              <a:avLst/>
              <a:gdLst>
                <a:gd name="T0" fmla="*/ 2147483647 w 74"/>
                <a:gd name="T1" fmla="*/ 0 h 89"/>
                <a:gd name="T2" fmla="*/ 2147483647 w 74"/>
                <a:gd name="T3" fmla="*/ 2147483647 h 89"/>
                <a:gd name="T4" fmla="*/ 2147483647 w 74"/>
                <a:gd name="T5" fmla="*/ 0 h 89"/>
                <a:gd name="T6" fmla="*/ 2147483647 w 74"/>
                <a:gd name="T7" fmla="*/ 2147483647 h 89"/>
                <a:gd name="T8" fmla="*/ 2147483647 w 74"/>
                <a:gd name="T9" fmla="*/ 2147483647 h 89"/>
                <a:gd name="T10" fmla="*/ 0 w 74"/>
                <a:gd name="T11" fmla="*/ 2147483647 h 89"/>
                <a:gd name="T12" fmla="*/ 2147483647 w 74"/>
                <a:gd name="T13" fmla="*/ 2147483647 h 89"/>
                <a:gd name="T14" fmla="*/ 2147483647 w 74"/>
                <a:gd name="T15" fmla="*/ 2147483647 h 89"/>
                <a:gd name="T16" fmla="*/ 2147483647 w 74"/>
                <a:gd name="T17" fmla="*/ 2147483647 h 89"/>
                <a:gd name="T18" fmla="*/ 2147483647 w 74"/>
                <a:gd name="T19" fmla="*/ 2147483647 h 89"/>
                <a:gd name="T20" fmla="*/ 2147483647 w 74"/>
                <a:gd name="T21" fmla="*/ 2147483647 h 89"/>
                <a:gd name="T22" fmla="*/ 2147483647 w 74"/>
                <a:gd name="T23" fmla="*/ 2147483647 h 89"/>
                <a:gd name="T24" fmla="*/ 2147483647 w 74"/>
                <a:gd name="T25" fmla="*/ 2147483647 h 89"/>
                <a:gd name="T26" fmla="*/ 2147483647 w 74"/>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9"/>
                <a:gd name="T44" fmla="*/ 74 w 74"/>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9">
                  <a:moveTo>
                    <a:pt x="64" y="0"/>
                  </a:moveTo>
                  <a:lnTo>
                    <a:pt x="36" y="7"/>
                  </a:lnTo>
                  <a:lnTo>
                    <a:pt x="28" y="0"/>
                  </a:lnTo>
                  <a:lnTo>
                    <a:pt x="13" y="24"/>
                  </a:lnTo>
                  <a:lnTo>
                    <a:pt x="7" y="20"/>
                  </a:lnTo>
                  <a:lnTo>
                    <a:pt x="0" y="32"/>
                  </a:lnTo>
                  <a:lnTo>
                    <a:pt x="9" y="41"/>
                  </a:lnTo>
                  <a:lnTo>
                    <a:pt x="9" y="77"/>
                  </a:lnTo>
                  <a:lnTo>
                    <a:pt x="15" y="89"/>
                  </a:lnTo>
                  <a:lnTo>
                    <a:pt x="53" y="41"/>
                  </a:lnTo>
                  <a:lnTo>
                    <a:pt x="68" y="41"/>
                  </a:lnTo>
                  <a:lnTo>
                    <a:pt x="74" y="28"/>
                  </a:lnTo>
                  <a:lnTo>
                    <a:pt x="72" y="22"/>
                  </a:lnTo>
                  <a:lnTo>
                    <a:pt x="64"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43" name="Freeform 61"/>
            <p:cNvSpPr>
              <a:spLocks/>
            </p:cNvSpPr>
            <p:nvPr/>
          </p:nvSpPr>
          <p:spPr bwMode="auto">
            <a:xfrm>
              <a:off x="2444693" y="3156907"/>
              <a:ext cx="223932" cy="236494"/>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0 h 252"/>
                <a:gd name="T42" fmla="*/ 2147483647 w 247"/>
                <a:gd name="T43" fmla="*/ 2147483647 h 252"/>
                <a:gd name="T44" fmla="*/ 2147483647 w 247"/>
                <a:gd name="T45" fmla="*/ 2147483647 h 252"/>
                <a:gd name="T46" fmla="*/ 2147483647 w 247"/>
                <a:gd name="T47" fmla="*/ 2147483647 h 252"/>
                <a:gd name="T48" fmla="*/ 2147483647 w 247"/>
                <a:gd name="T49" fmla="*/ 2147483647 h 252"/>
                <a:gd name="T50" fmla="*/ 2147483647 w 247"/>
                <a:gd name="T51" fmla="*/ 2147483647 h 252"/>
                <a:gd name="T52" fmla="*/ 2147483647 w 247"/>
                <a:gd name="T53" fmla="*/ 2147483647 h 252"/>
                <a:gd name="T54" fmla="*/ 0 w 247"/>
                <a:gd name="T55" fmla="*/ 2147483647 h 252"/>
                <a:gd name="T56" fmla="*/ 2147483647 w 247"/>
                <a:gd name="T57" fmla="*/ 2147483647 h 252"/>
                <a:gd name="T58" fmla="*/ 2147483647 w 247"/>
                <a:gd name="T59" fmla="*/ 2147483647 h 252"/>
                <a:gd name="T60" fmla="*/ 2147483647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2147483647 w 247"/>
                <a:gd name="T91" fmla="*/ 2147483647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44" name="Freeform 62"/>
            <p:cNvSpPr>
              <a:spLocks/>
            </p:cNvSpPr>
            <p:nvPr/>
          </p:nvSpPr>
          <p:spPr bwMode="auto">
            <a:xfrm>
              <a:off x="2332109" y="2789647"/>
              <a:ext cx="426833" cy="367260"/>
            </a:xfrm>
            <a:custGeom>
              <a:avLst/>
              <a:gdLst>
                <a:gd name="T0" fmla="*/ 2147483647 w 470"/>
                <a:gd name="T1" fmla="*/ 2147483647 h 393"/>
                <a:gd name="T2" fmla="*/ 2147483647 w 470"/>
                <a:gd name="T3" fmla="*/ 2147483647 h 393"/>
                <a:gd name="T4" fmla="*/ 2147483647 w 470"/>
                <a:gd name="T5" fmla="*/ 2147483647 h 393"/>
                <a:gd name="T6" fmla="*/ 2147483647 w 470"/>
                <a:gd name="T7" fmla="*/ 2147483647 h 393"/>
                <a:gd name="T8" fmla="*/ 2147483647 w 470"/>
                <a:gd name="T9" fmla="*/ 2147483647 h 393"/>
                <a:gd name="T10" fmla="*/ 2147483647 w 470"/>
                <a:gd name="T11" fmla="*/ 2147483647 h 393"/>
                <a:gd name="T12" fmla="*/ 2147483647 w 470"/>
                <a:gd name="T13" fmla="*/ 2147483647 h 393"/>
                <a:gd name="T14" fmla="*/ 2147483647 w 470"/>
                <a:gd name="T15" fmla="*/ 2147483647 h 393"/>
                <a:gd name="T16" fmla="*/ 2147483647 w 470"/>
                <a:gd name="T17" fmla="*/ 2147483647 h 393"/>
                <a:gd name="T18" fmla="*/ 2147483647 w 470"/>
                <a:gd name="T19" fmla="*/ 2147483647 h 393"/>
                <a:gd name="T20" fmla="*/ 2147483647 w 470"/>
                <a:gd name="T21" fmla="*/ 2147483647 h 393"/>
                <a:gd name="T22" fmla="*/ 2147483647 w 470"/>
                <a:gd name="T23" fmla="*/ 2147483647 h 393"/>
                <a:gd name="T24" fmla="*/ 2147483647 w 470"/>
                <a:gd name="T25" fmla="*/ 2147483647 h 393"/>
                <a:gd name="T26" fmla="*/ 0 w 470"/>
                <a:gd name="T27" fmla="*/ 2147483647 h 393"/>
                <a:gd name="T28" fmla="*/ 2147483647 w 470"/>
                <a:gd name="T29" fmla="*/ 2147483647 h 393"/>
                <a:gd name="T30" fmla="*/ 2147483647 w 470"/>
                <a:gd name="T31" fmla="*/ 2147483647 h 393"/>
                <a:gd name="T32" fmla="*/ 2147483647 w 470"/>
                <a:gd name="T33" fmla="*/ 2147483647 h 393"/>
                <a:gd name="T34" fmla="*/ 2147483647 w 470"/>
                <a:gd name="T35" fmla="*/ 0 h 393"/>
                <a:gd name="T36" fmla="*/ 2147483647 w 470"/>
                <a:gd name="T37" fmla="*/ 2147483647 h 393"/>
                <a:gd name="T38" fmla="*/ 2147483647 w 470"/>
                <a:gd name="T39" fmla="*/ 2147483647 h 393"/>
                <a:gd name="T40" fmla="*/ 2147483647 w 470"/>
                <a:gd name="T41" fmla="*/ 2147483647 h 393"/>
                <a:gd name="T42" fmla="*/ 2147483647 w 470"/>
                <a:gd name="T43" fmla="*/ 2147483647 h 393"/>
                <a:gd name="T44" fmla="*/ 2147483647 w 470"/>
                <a:gd name="T45" fmla="*/ 2147483647 h 393"/>
                <a:gd name="T46" fmla="*/ 2147483647 w 470"/>
                <a:gd name="T47" fmla="*/ 2147483647 h 393"/>
                <a:gd name="T48" fmla="*/ 2147483647 w 470"/>
                <a:gd name="T49" fmla="*/ 2147483647 h 393"/>
                <a:gd name="T50" fmla="*/ 2147483647 w 470"/>
                <a:gd name="T51" fmla="*/ 2147483647 h 393"/>
                <a:gd name="T52" fmla="*/ 2147483647 w 470"/>
                <a:gd name="T53" fmla="*/ 2147483647 h 393"/>
                <a:gd name="T54" fmla="*/ 2147483647 w 470"/>
                <a:gd name="T55" fmla="*/ 2147483647 h 393"/>
                <a:gd name="T56" fmla="*/ 2147483647 w 470"/>
                <a:gd name="T57" fmla="*/ 2147483647 h 393"/>
                <a:gd name="T58" fmla="*/ 2147483647 w 470"/>
                <a:gd name="T59" fmla="*/ 2147483647 h 393"/>
                <a:gd name="T60" fmla="*/ 2147483647 w 470"/>
                <a:gd name="T61" fmla="*/ 2147483647 h 393"/>
                <a:gd name="T62" fmla="*/ 2147483647 w 470"/>
                <a:gd name="T63" fmla="*/ 2147483647 h 393"/>
                <a:gd name="T64" fmla="*/ 2147483647 w 470"/>
                <a:gd name="T65" fmla="*/ 2147483647 h 393"/>
                <a:gd name="T66" fmla="*/ 2147483647 w 470"/>
                <a:gd name="T67" fmla="*/ 2147483647 h 393"/>
                <a:gd name="T68" fmla="*/ 2147483647 w 470"/>
                <a:gd name="T69" fmla="*/ 2147483647 h 393"/>
                <a:gd name="T70" fmla="*/ 2147483647 w 470"/>
                <a:gd name="T71" fmla="*/ 2147483647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45" name="Freeform 63"/>
            <p:cNvSpPr>
              <a:spLocks/>
            </p:cNvSpPr>
            <p:nvPr/>
          </p:nvSpPr>
          <p:spPr bwMode="auto">
            <a:xfrm>
              <a:off x="2332109" y="3354449"/>
              <a:ext cx="384768" cy="237885"/>
            </a:xfrm>
            <a:custGeom>
              <a:avLst/>
              <a:gdLst>
                <a:gd name="T0" fmla="*/ 2147483647 w 425"/>
                <a:gd name="T1" fmla="*/ 2147483647 h 256"/>
                <a:gd name="T2" fmla="*/ 2147483647 w 425"/>
                <a:gd name="T3" fmla="*/ 2147483647 h 256"/>
                <a:gd name="T4" fmla="*/ 2147483647 w 425"/>
                <a:gd name="T5" fmla="*/ 2147483647 h 256"/>
                <a:gd name="T6" fmla="*/ 2147483647 w 425"/>
                <a:gd name="T7" fmla="*/ 2147483647 h 256"/>
                <a:gd name="T8" fmla="*/ 2147483647 w 425"/>
                <a:gd name="T9" fmla="*/ 2147483647 h 256"/>
                <a:gd name="T10" fmla="*/ 2147483647 w 425"/>
                <a:gd name="T11" fmla="*/ 2147483647 h 256"/>
                <a:gd name="T12" fmla="*/ 0 w 425"/>
                <a:gd name="T13" fmla="*/ 2147483647 h 256"/>
                <a:gd name="T14" fmla="*/ 2147483647 w 425"/>
                <a:gd name="T15" fmla="*/ 2147483647 h 256"/>
                <a:gd name="T16" fmla="*/ 2147483647 w 425"/>
                <a:gd name="T17" fmla="*/ 2147483647 h 256"/>
                <a:gd name="T18" fmla="*/ 2147483647 w 425"/>
                <a:gd name="T19" fmla="*/ 2147483647 h 256"/>
                <a:gd name="T20" fmla="*/ 2147483647 w 425"/>
                <a:gd name="T21" fmla="*/ 2147483647 h 256"/>
                <a:gd name="T22" fmla="*/ 2147483647 w 425"/>
                <a:gd name="T23" fmla="*/ 2147483647 h 256"/>
                <a:gd name="T24" fmla="*/ 2147483647 w 425"/>
                <a:gd name="T25" fmla="*/ 2147483647 h 256"/>
                <a:gd name="T26" fmla="*/ 2147483647 w 425"/>
                <a:gd name="T27" fmla="*/ 2147483647 h 256"/>
                <a:gd name="T28" fmla="*/ 2147483647 w 425"/>
                <a:gd name="T29" fmla="*/ 2147483647 h 256"/>
                <a:gd name="T30" fmla="*/ 2147483647 w 425"/>
                <a:gd name="T31" fmla="*/ 2147483647 h 256"/>
                <a:gd name="T32" fmla="*/ 2147483647 w 425"/>
                <a:gd name="T33" fmla="*/ 2147483647 h 256"/>
                <a:gd name="T34" fmla="*/ 2147483647 w 425"/>
                <a:gd name="T35" fmla="*/ 2147483647 h 256"/>
                <a:gd name="T36" fmla="*/ 2147483647 w 425"/>
                <a:gd name="T37" fmla="*/ 2147483647 h 256"/>
                <a:gd name="T38" fmla="*/ 2147483647 w 425"/>
                <a:gd name="T39" fmla="*/ 2147483647 h 256"/>
                <a:gd name="T40" fmla="*/ 2147483647 w 425"/>
                <a:gd name="T41" fmla="*/ 2147483647 h 256"/>
                <a:gd name="T42" fmla="*/ 2147483647 w 425"/>
                <a:gd name="T43" fmla="*/ 2147483647 h 256"/>
                <a:gd name="T44" fmla="*/ 2147483647 w 425"/>
                <a:gd name="T45" fmla="*/ 2147483647 h 256"/>
                <a:gd name="T46" fmla="*/ 2147483647 w 425"/>
                <a:gd name="T47" fmla="*/ 2147483647 h 256"/>
                <a:gd name="T48" fmla="*/ 2147483647 w 425"/>
                <a:gd name="T49" fmla="*/ 2147483647 h 256"/>
                <a:gd name="T50" fmla="*/ 2147483647 w 425"/>
                <a:gd name="T51" fmla="*/ 2147483647 h 256"/>
                <a:gd name="T52" fmla="*/ 2147483647 w 425"/>
                <a:gd name="T53" fmla="*/ 2147483647 h 256"/>
                <a:gd name="T54" fmla="*/ 2147483647 w 425"/>
                <a:gd name="T55" fmla="*/ 2147483647 h 256"/>
                <a:gd name="T56" fmla="*/ 2147483647 w 425"/>
                <a:gd name="T57" fmla="*/ 2147483647 h 256"/>
                <a:gd name="T58" fmla="*/ 2147483647 w 425"/>
                <a:gd name="T59" fmla="*/ 0 h 256"/>
                <a:gd name="T60" fmla="*/ 2147483647 w 425"/>
                <a:gd name="T61" fmla="*/ 2147483647 h 256"/>
                <a:gd name="T62" fmla="*/ 2147483647 w 425"/>
                <a:gd name="T63" fmla="*/ 2147483647 h 256"/>
                <a:gd name="T64" fmla="*/ 2147483647 w 425"/>
                <a:gd name="T65" fmla="*/ 2147483647 h 256"/>
                <a:gd name="T66" fmla="*/ 2147483647 w 425"/>
                <a:gd name="T67" fmla="*/ 2147483647 h 256"/>
                <a:gd name="T68" fmla="*/ 2147483647 w 425"/>
                <a:gd name="T69" fmla="*/ 2147483647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146" name="Freeform 64"/>
            <p:cNvSpPr>
              <a:spLocks/>
            </p:cNvSpPr>
            <p:nvPr/>
          </p:nvSpPr>
          <p:spPr bwMode="auto">
            <a:xfrm>
              <a:off x="2343243" y="3532515"/>
              <a:ext cx="301876" cy="274054"/>
            </a:xfrm>
            <a:custGeom>
              <a:avLst/>
              <a:gdLst>
                <a:gd name="T0" fmla="*/ 2147483647 w 332"/>
                <a:gd name="T1" fmla="*/ 2147483647 h 294"/>
                <a:gd name="T2" fmla="*/ 0 w 332"/>
                <a:gd name="T3" fmla="*/ 2147483647 h 294"/>
                <a:gd name="T4" fmla="*/ 2147483647 w 332"/>
                <a:gd name="T5" fmla="*/ 2147483647 h 294"/>
                <a:gd name="T6" fmla="*/ 2147483647 w 332"/>
                <a:gd name="T7" fmla="*/ 2147483647 h 294"/>
                <a:gd name="T8" fmla="*/ 2147483647 w 332"/>
                <a:gd name="T9" fmla="*/ 2147483647 h 294"/>
                <a:gd name="T10" fmla="*/ 2147483647 w 332"/>
                <a:gd name="T11" fmla="*/ 2147483647 h 294"/>
                <a:gd name="T12" fmla="*/ 2147483647 w 332"/>
                <a:gd name="T13" fmla="*/ 2147483647 h 294"/>
                <a:gd name="T14" fmla="*/ 2147483647 w 332"/>
                <a:gd name="T15" fmla="*/ 2147483647 h 294"/>
                <a:gd name="T16" fmla="*/ 2147483647 w 332"/>
                <a:gd name="T17" fmla="*/ 2147483647 h 294"/>
                <a:gd name="T18" fmla="*/ 2147483647 w 332"/>
                <a:gd name="T19" fmla="*/ 2147483647 h 294"/>
                <a:gd name="T20" fmla="*/ 2147483647 w 332"/>
                <a:gd name="T21" fmla="*/ 2147483647 h 294"/>
                <a:gd name="T22" fmla="*/ 2147483647 w 332"/>
                <a:gd name="T23" fmla="*/ 2147483647 h 294"/>
                <a:gd name="T24" fmla="*/ 2147483647 w 332"/>
                <a:gd name="T25" fmla="*/ 2147483647 h 294"/>
                <a:gd name="T26" fmla="*/ 2147483647 w 332"/>
                <a:gd name="T27" fmla="*/ 2147483647 h 294"/>
                <a:gd name="T28" fmla="*/ 2147483647 w 332"/>
                <a:gd name="T29" fmla="*/ 2147483647 h 294"/>
                <a:gd name="T30" fmla="*/ 2147483647 w 332"/>
                <a:gd name="T31" fmla="*/ 2147483647 h 294"/>
                <a:gd name="T32" fmla="*/ 2147483647 w 332"/>
                <a:gd name="T33" fmla="*/ 2147483647 h 294"/>
                <a:gd name="T34" fmla="*/ 2147483647 w 332"/>
                <a:gd name="T35" fmla="*/ 2147483647 h 294"/>
                <a:gd name="T36" fmla="*/ 2147483647 w 332"/>
                <a:gd name="T37" fmla="*/ 2147483647 h 294"/>
                <a:gd name="T38" fmla="*/ 2147483647 w 332"/>
                <a:gd name="T39" fmla="*/ 2147483647 h 294"/>
                <a:gd name="T40" fmla="*/ 2147483647 w 332"/>
                <a:gd name="T41" fmla="*/ 2147483647 h 294"/>
                <a:gd name="T42" fmla="*/ 2147483647 w 332"/>
                <a:gd name="T43" fmla="*/ 2147483647 h 294"/>
                <a:gd name="T44" fmla="*/ 2147483647 w 332"/>
                <a:gd name="T45" fmla="*/ 2147483647 h 294"/>
                <a:gd name="T46" fmla="*/ 2147483647 w 332"/>
                <a:gd name="T47" fmla="*/ 2147483647 h 294"/>
                <a:gd name="T48" fmla="*/ 2147483647 w 332"/>
                <a:gd name="T49" fmla="*/ 2147483647 h 294"/>
                <a:gd name="T50" fmla="*/ 2147483647 w 332"/>
                <a:gd name="T51" fmla="*/ 2147483647 h 294"/>
                <a:gd name="T52" fmla="*/ 2147483647 w 332"/>
                <a:gd name="T53" fmla="*/ 2147483647 h 294"/>
                <a:gd name="T54" fmla="*/ 2147483647 w 332"/>
                <a:gd name="T55" fmla="*/ 2147483647 h 294"/>
                <a:gd name="T56" fmla="*/ 2147483647 w 332"/>
                <a:gd name="T57" fmla="*/ 2147483647 h 294"/>
                <a:gd name="T58" fmla="*/ 2147483647 w 332"/>
                <a:gd name="T59" fmla="*/ 2147483647 h 294"/>
                <a:gd name="T60" fmla="*/ 2147483647 w 332"/>
                <a:gd name="T61" fmla="*/ 2147483647 h 294"/>
                <a:gd name="T62" fmla="*/ 2147483647 w 332"/>
                <a:gd name="T63" fmla="*/ 2147483647 h 294"/>
                <a:gd name="T64" fmla="*/ 2147483647 w 332"/>
                <a:gd name="T65" fmla="*/ 2147483647 h 294"/>
                <a:gd name="T66" fmla="*/ 2147483647 w 332"/>
                <a:gd name="T67" fmla="*/ 2147483647 h 294"/>
                <a:gd name="T68" fmla="*/ 2147483647 w 332"/>
                <a:gd name="T69" fmla="*/ 2147483647 h 294"/>
                <a:gd name="T70" fmla="*/ 2147483647 w 332"/>
                <a:gd name="T71" fmla="*/ 2147483647 h 294"/>
                <a:gd name="T72" fmla="*/ 2147483647 w 332"/>
                <a:gd name="T73" fmla="*/ 2147483647 h 294"/>
                <a:gd name="T74" fmla="*/ 2147483647 w 332"/>
                <a:gd name="T75" fmla="*/ 2147483647 h 294"/>
                <a:gd name="T76" fmla="*/ 2147483647 w 332"/>
                <a:gd name="T77" fmla="*/ 0 h 294"/>
                <a:gd name="T78" fmla="*/ 2147483647 w 332"/>
                <a:gd name="T79" fmla="*/ 0 h 294"/>
                <a:gd name="T80" fmla="*/ 2147483647 w 332"/>
                <a:gd name="T81" fmla="*/ 2147483647 h 294"/>
                <a:gd name="T82" fmla="*/ 2147483647 w 332"/>
                <a:gd name="T83" fmla="*/ 2147483647 h 294"/>
                <a:gd name="T84" fmla="*/ 2147483647 w 332"/>
                <a:gd name="T85" fmla="*/ 2147483647 h 294"/>
                <a:gd name="T86" fmla="*/ 2147483647 w 332"/>
                <a:gd name="T87" fmla="*/ 2147483647 h 294"/>
                <a:gd name="T88" fmla="*/ 2147483647 w 332"/>
                <a:gd name="T89" fmla="*/ 2147483647 h 294"/>
                <a:gd name="T90" fmla="*/ 2147483647 w 332"/>
                <a:gd name="T91" fmla="*/ 2147483647 h 294"/>
                <a:gd name="T92" fmla="*/ 2147483647 w 332"/>
                <a:gd name="T93" fmla="*/ 2147483647 h 294"/>
                <a:gd name="T94" fmla="*/ 2147483647 w 332"/>
                <a:gd name="T95" fmla="*/ 2147483647 h 294"/>
                <a:gd name="T96" fmla="*/ 2147483647 w 332"/>
                <a:gd name="T97" fmla="*/ 0 h 294"/>
                <a:gd name="T98" fmla="*/ 2147483647 w 332"/>
                <a:gd name="T99" fmla="*/ 2147483647 h 294"/>
                <a:gd name="T100" fmla="*/ 2147483647 w 332"/>
                <a:gd name="T101" fmla="*/ 2147483647 h 294"/>
                <a:gd name="T102" fmla="*/ 2147483647 w 332"/>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47" name="Freeform 65"/>
            <p:cNvSpPr>
              <a:spLocks/>
            </p:cNvSpPr>
            <p:nvPr/>
          </p:nvSpPr>
          <p:spPr bwMode="auto">
            <a:xfrm>
              <a:off x="2246742" y="3585378"/>
              <a:ext cx="207849" cy="179457"/>
            </a:xfrm>
            <a:custGeom>
              <a:avLst/>
              <a:gdLst>
                <a:gd name="T0" fmla="*/ 0 w 228"/>
                <a:gd name="T1" fmla="*/ 2147483647 h 192"/>
                <a:gd name="T2" fmla="*/ 2147483647 w 228"/>
                <a:gd name="T3" fmla="*/ 2147483647 h 192"/>
                <a:gd name="T4" fmla="*/ 2147483647 w 228"/>
                <a:gd name="T5" fmla="*/ 2147483647 h 192"/>
                <a:gd name="T6" fmla="*/ 2147483647 w 228"/>
                <a:gd name="T7" fmla="*/ 2147483647 h 192"/>
                <a:gd name="T8" fmla="*/ 2147483647 w 228"/>
                <a:gd name="T9" fmla="*/ 2147483647 h 192"/>
                <a:gd name="T10" fmla="*/ 2147483647 w 228"/>
                <a:gd name="T11" fmla="*/ 2147483647 h 192"/>
                <a:gd name="T12" fmla="*/ 2147483647 w 228"/>
                <a:gd name="T13" fmla="*/ 2147483647 h 192"/>
                <a:gd name="T14" fmla="*/ 2147483647 w 228"/>
                <a:gd name="T15" fmla="*/ 2147483647 h 192"/>
                <a:gd name="T16" fmla="*/ 2147483647 w 228"/>
                <a:gd name="T17" fmla="*/ 2147483647 h 192"/>
                <a:gd name="T18" fmla="*/ 2147483647 w 228"/>
                <a:gd name="T19" fmla="*/ 0 h 192"/>
                <a:gd name="T20" fmla="*/ 2147483647 w 228"/>
                <a:gd name="T21" fmla="*/ 0 h 192"/>
                <a:gd name="T22" fmla="*/ 2147483647 w 228"/>
                <a:gd name="T23" fmla="*/ 2147483647 h 192"/>
                <a:gd name="T24" fmla="*/ 2147483647 w 228"/>
                <a:gd name="T25" fmla="*/ 2147483647 h 192"/>
                <a:gd name="T26" fmla="*/ 0 w 228"/>
                <a:gd name="T27" fmla="*/ 2147483647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
                <a:gd name="T43" fmla="*/ 0 h 192"/>
                <a:gd name="T44" fmla="*/ 228 w 228"/>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 h="192">
                  <a:moveTo>
                    <a:pt x="0" y="126"/>
                  </a:moveTo>
                  <a:lnTo>
                    <a:pt x="39" y="159"/>
                  </a:lnTo>
                  <a:lnTo>
                    <a:pt x="69" y="180"/>
                  </a:lnTo>
                  <a:lnTo>
                    <a:pt x="228" y="192"/>
                  </a:lnTo>
                  <a:lnTo>
                    <a:pt x="183" y="147"/>
                  </a:lnTo>
                  <a:lnTo>
                    <a:pt x="189" y="102"/>
                  </a:lnTo>
                  <a:lnTo>
                    <a:pt x="132" y="81"/>
                  </a:lnTo>
                  <a:lnTo>
                    <a:pt x="111" y="75"/>
                  </a:lnTo>
                  <a:lnTo>
                    <a:pt x="51" y="90"/>
                  </a:lnTo>
                  <a:lnTo>
                    <a:pt x="75" y="0"/>
                  </a:lnTo>
                  <a:lnTo>
                    <a:pt x="54" y="0"/>
                  </a:lnTo>
                  <a:lnTo>
                    <a:pt x="30" y="90"/>
                  </a:lnTo>
                  <a:lnTo>
                    <a:pt x="3" y="93"/>
                  </a:lnTo>
                  <a:lnTo>
                    <a:pt x="0" y="126"/>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73" name="Freeform 66"/>
            <p:cNvSpPr>
              <a:spLocks/>
            </p:cNvSpPr>
            <p:nvPr/>
          </p:nvSpPr>
          <p:spPr bwMode="auto">
            <a:xfrm>
              <a:off x="2470006" y="3524762"/>
              <a:ext cx="555571" cy="537027"/>
            </a:xfrm>
            <a:custGeom>
              <a:avLst/>
              <a:gdLst>
                <a:gd name="T0" fmla="*/ 2147483647 w 616"/>
                <a:gd name="T1" fmla="*/ 2147483647 h 573"/>
                <a:gd name="T2" fmla="*/ 2147483647 w 616"/>
                <a:gd name="T3" fmla="*/ 2147483647 h 573"/>
                <a:gd name="T4" fmla="*/ 2147483647 w 616"/>
                <a:gd name="T5" fmla="*/ 2147483647 h 573"/>
                <a:gd name="T6" fmla="*/ 2147483647 w 616"/>
                <a:gd name="T7" fmla="*/ 2147483647 h 573"/>
                <a:gd name="T8" fmla="*/ 2147483647 w 616"/>
                <a:gd name="T9" fmla="*/ 2147483647 h 573"/>
                <a:gd name="T10" fmla="*/ 2147483647 w 616"/>
                <a:gd name="T11" fmla="*/ 2147483647 h 573"/>
                <a:gd name="T12" fmla="*/ 2147483647 w 616"/>
                <a:gd name="T13" fmla="*/ 2147483647 h 573"/>
                <a:gd name="T14" fmla="*/ 2147483647 w 616"/>
                <a:gd name="T15" fmla="*/ 2147483647 h 573"/>
                <a:gd name="T16" fmla="*/ 2147483647 w 616"/>
                <a:gd name="T17" fmla="*/ 2147483647 h 573"/>
                <a:gd name="T18" fmla="*/ 2147483647 w 616"/>
                <a:gd name="T19" fmla="*/ 2147483647 h 573"/>
                <a:gd name="T20" fmla="*/ 2147483647 w 616"/>
                <a:gd name="T21" fmla="*/ 2147483647 h 573"/>
                <a:gd name="T22" fmla="*/ 2147483647 w 616"/>
                <a:gd name="T23" fmla="*/ 2147483647 h 573"/>
                <a:gd name="T24" fmla="*/ 2147483647 w 616"/>
                <a:gd name="T25" fmla="*/ 2147483647 h 573"/>
                <a:gd name="T26" fmla="*/ 2147483647 w 616"/>
                <a:gd name="T27" fmla="*/ 2147483647 h 573"/>
                <a:gd name="T28" fmla="*/ 2147483647 w 616"/>
                <a:gd name="T29" fmla="*/ 2147483647 h 573"/>
                <a:gd name="T30" fmla="*/ 2147483647 w 616"/>
                <a:gd name="T31" fmla="*/ 2147483647 h 573"/>
                <a:gd name="T32" fmla="*/ 2147483647 w 616"/>
                <a:gd name="T33" fmla="*/ 2147483647 h 573"/>
                <a:gd name="T34" fmla="*/ 2147483647 w 616"/>
                <a:gd name="T35" fmla="*/ 2147483647 h 573"/>
                <a:gd name="T36" fmla="*/ 2147483647 w 616"/>
                <a:gd name="T37" fmla="*/ 2147483647 h 573"/>
                <a:gd name="T38" fmla="*/ 2147483647 w 616"/>
                <a:gd name="T39" fmla="*/ 2147483647 h 573"/>
                <a:gd name="T40" fmla="*/ 2147483647 w 616"/>
                <a:gd name="T41" fmla="*/ 2147483647 h 573"/>
                <a:gd name="T42" fmla="*/ 2147483647 w 616"/>
                <a:gd name="T43" fmla="*/ 2147483647 h 573"/>
                <a:gd name="T44" fmla="*/ 2147483647 w 616"/>
                <a:gd name="T45" fmla="*/ 2147483647 h 573"/>
                <a:gd name="T46" fmla="*/ 2147483647 w 616"/>
                <a:gd name="T47" fmla="*/ 2147483647 h 573"/>
                <a:gd name="T48" fmla="*/ 2147483647 w 616"/>
                <a:gd name="T49" fmla="*/ 2147483647 h 573"/>
                <a:gd name="T50" fmla="*/ 2147483647 w 616"/>
                <a:gd name="T51" fmla="*/ 2147483647 h 573"/>
                <a:gd name="T52" fmla="*/ 2147483647 w 616"/>
                <a:gd name="T53" fmla="*/ 2147483647 h 573"/>
                <a:gd name="T54" fmla="*/ 2147483647 w 616"/>
                <a:gd name="T55" fmla="*/ 2147483647 h 573"/>
                <a:gd name="T56" fmla="*/ 2147483647 w 616"/>
                <a:gd name="T57" fmla="*/ 2147483647 h 573"/>
                <a:gd name="T58" fmla="*/ 2147483647 w 616"/>
                <a:gd name="T59" fmla="*/ 2147483647 h 573"/>
                <a:gd name="T60" fmla="*/ 2147483647 w 616"/>
                <a:gd name="T61" fmla="*/ 2147483647 h 573"/>
                <a:gd name="T62" fmla="*/ 2147483647 w 616"/>
                <a:gd name="T63" fmla="*/ 2147483647 h 573"/>
                <a:gd name="T64" fmla="*/ 2147483647 w 616"/>
                <a:gd name="T65" fmla="*/ 2147483647 h 573"/>
                <a:gd name="T66" fmla="*/ 2147483647 w 616"/>
                <a:gd name="T67" fmla="*/ 0 h 5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6" h="573">
                  <a:moveTo>
                    <a:pt x="248" y="13"/>
                  </a:moveTo>
                  <a:lnTo>
                    <a:pt x="233" y="36"/>
                  </a:lnTo>
                  <a:lnTo>
                    <a:pt x="220" y="59"/>
                  </a:lnTo>
                  <a:lnTo>
                    <a:pt x="201" y="61"/>
                  </a:lnTo>
                  <a:lnTo>
                    <a:pt x="180" y="70"/>
                  </a:lnTo>
                  <a:lnTo>
                    <a:pt x="189" y="85"/>
                  </a:lnTo>
                  <a:lnTo>
                    <a:pt x="189" y="93"/>
                  </a:lnTo>
                  <a:lnTo>
                    <a:pt x="189" y="125"/>
                  </a:lnTo>
                  <a:lnTo>
                    <a:pt x="172" y="127"/>
                  </a:lnTo>
                  <a:lnTo>
                    <a:pt x="153" y="148"/>
                  </a:lnTo>
                  <a:lnTo>
                    <a:pt x="153" y="171"/>
                  </a:lnTo>
                  <a:lnTo>
                    <a:pt x="151" y="182"/>
                  </a:lnTo>
                  <a:lnTo>
                    <a:pt x="144" y="195"/>
                  </a:lnTo>
                  <a:lnTo>
                    <a:pt x="144" y="258"/>
                  </a:lnTo>
                  <a:lnTo>
                    <a:pt x="132" y="266"/>
                  </a:lnTo>
                  <a:lnTo>
                    <a:pt x="117" y="256"/>
                  </a:lnTo>
                  <a:lnTo>
                    <a:pt x="85" y="281"/>
                  </a:lnTo>
                  <a:lnTo>
                    <a:pt x="66" y="304"/>
                  </a:lnTo>
                  <a:lnTo>
                    <a:pt x="45" y="290"/>
                  </a:lnTo>
                  <a:lnTo>
                    <a:pt x="34" y="290"/>
                  </a:lnTo>
                  <a:lnTo>
                    <a:pt x="17" y="296"/>
                  </a:lnTo>
                  <a:lnTo>
                    <a:pt x="21" y="330"/>
                  </a:lnTo>
                  <a:lnTo>
                    <a:pt x="30" y="364"/>
                  </a:lnTo>
                  <a:lnTo>
                    <a:pt x="34" y="387"/>
                  </a:lnTo>
                  <a:lnTo>
                    <a:pt x="32" y="419"/>
                  </a:lnTo>
                  <a:lnTo>
                    <a:pt x="21" y="444"/>
                  </a:lnTo>
                  <a:lnTo>
                    <a:pt x="0" y="465"/>
                  </a:lnTo>
                  <a:lnTo>
                    <a:pt x="7" y="476"/>
                  </a:lnTo>
                  <a:lnTo>
                    <a:pt x="24" y="488"/>
                  </a:lnTo>
                  <a:lnTo>
                    <a:pt x="11" y="512"/>
                  </a:lnTo>
                  <a:lnTo>
                    <a:pt x="13" y="556"/>
                  </a:lnTo>
                  <a:lnTo>
                    <a:pt x="45" y="556"/>
                  </a:lnTo>
                  <a:lnTo>
                    <a:pt x="57" y="541"/>
                  </a:lnTo>
                  <a:lnTo>
                    <a:pt x="127" y="537"/>
                  </a:lnTo>
                  <a:lnTo>
                    <a:pt x="186" y="539"/>
                  </a:lnTo>
                  <a:lnTo>
                    <a:pt x="243" y="550"/>
                  </a:lnTo>
                  <a:lnTo>
                    <a:pt x="294" y="560"/>
                  </a:lnTo>
                  <a:lnTo>
                    <a:pt x="345" y="556"/>
                  </a:lnTo>
                  <a:lnTo>
                    <a:pt x="368" y="550"/>
                  </a:lnTo>
                  <a:lnTo>
                    <a:pt x="392" y="545"/>
                  </a:lnTo>
                  <a:lnTo>
                    <a:pt x="419" y="562"/>
                  </a:lnTo>
                  <a:lnTo>
                    <a:pt x="468" y="550"/>
                  </a:lnTo>
                  <a:lnTo>
                    <a:pt x="478" y="573"/>
                  </a:lnTo>
                  <a:lnTo>
                    <a:pt x="493" y="545"/>
                  </a:lnTo>
                  <a:lnTo>
                    <a:pt x="495" y="503"/>
                  </a:lnTo>
                  <a:lnTo>
                    <a:pt x="531" y="480"/>
                  </a:lnTo>
                  <a:lnTo>
                    <a:pt x="561" y="476"/>
                  </a:lnTo>
                  <a:lnTo>
                    <a:pt x="561" y="467"/>
                  </a:lnTo>
                  <a:lnTo>
                    <a:pt x="540" y="414"/>
                  </a:lnTo>
                  <a:lnTo>
                    <a:pt x="531" y="383"/>
                  </a:lnTo>
                  <a:lnTo>
                    <a:pt x="548" y="374"/>
                  </a:lnTo>
                  <a:lnTo>
                    <a:pt x="576" y="379"/>
                  </a:lnTo>
                  <a:lnTo>
                    <a:pt x="616" y="362"/>
                  </a:lnTo>
                  <a:lnTo>
                    <a:pt x="616" y="311"/>
                  </a:lnTo>
                  <a:lnTo>
                    <a:pt x="573" y="296"/>
                  </a:lnTo>
                  <a:lnTo>
                    <a:pt x="538" y="285"/>
                  </a:lnTo>
                  <a:lnTo>
                    <a:pt x="516" y="245"/>
                  </a:lnTo>
                  <a:lnTo>
                    <a:pt x="519" y="203"/>
                  </a:lnTo>
                  <a:lnTo>
                    <a:pt x="482" y="161"/>
                  </a:lnTo>
                  <a:lnTo>
                    <a:pt x="461" y="129"/>
                  </a:lnTo>
                  <a:lnTo>
                    <a:pt x="459" y="102"/>
                  </a:lnTo>
                  <a:lnTo>
                    <a:pt x="463" y="83"/>
                  </a:lnTo>
                  <a:lnTo>
                    <a:pt x="463" y="44"/>
                  </a:lnTo>
                  <a:lnTo>
                    <a:pt x="425" y="15"/>
                  </a:lnTo>
                  <a:lnTo>
                    <a:pt x="385" y="15"/>
                  </a:lnTo>
                  <a:lnTo>
                    <a:pt x="347" y="23"/>
                  </a:lnTo>
                  <a:lnTo>
                    <a:pt x="330" y="6"/>
                  </a:lnTo>
                  <a:lnTo>
                    <a:pt x="288" y="0"/>
                  </a:lnTo>
                  <a:lnTo>
                    <a:pt x="248" y="13"/>
                  </a:lnTo>
                  <a:close/>
                </a:path>
              </a:pathLst>
            </a:custGeom>
            <a:solidFill>
              <a:schemeClr val="bg1">
                <a:lumMod val="75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3149" name="Freeform 67"/>
            <p:cNvSpPr>
              <a:spLocks/>
            </p:cNvSpPr>
            <p:nvPr/>
          </p:nvSpPr>
          <p:spPr bwMode="auto">
            <a:xfrm>
              <a:off x="4051811" y="4783148"/>
              <a:ext cx="356312" cy="331091"/>
            </a:xfrm>
            <a:custGeom>
              <a:avLst/>
              <a:gdLst>
                <a:gd name="T0" fmla="*/ 2147483647 w 394"/>
                <a:gd name="T1" fmla="*/ 0 h 355"/>
                <a:gd name="T2" fmla="*/ 2147483647 w 394"/>
                <a:gd name="T3" fmla="*/ 2147483647 h 355"/>
                <a:gd name="T4" fmla="*/ 2147483647 w 394"/>
                <a:gd name="T5" fmla="*/ 2147483647 h 355"/>
                <a:gd name="T6" fmla="*/ 2147483647 w 394"/>
                <a:gd name="T7" fmla="*/ 2147483647 h 355"/>
                <a:gd name="T8" fmla="*/ 2147483647 w 394"/>
                <a:gd name="T9" fmla="*/ 2147483647 h 355"/>
                <a:gd name="T10" fmla="*/ 2147483647 w 394"/>
                <a:gd name="T11" fmla="*/ 2147483647 h 355"/>
                <a:gd name="T12" fmla="*/ 2147483647 w 394"/>
                <a:gd name="T13" fmla="*/ 2147483647 h 355"/>
                <a:gd name="T14" fmla="*/ 2147483647 w 394"/>
                <a:gd name="T15" fmla="*/ 2147483647 h 355"/>
                <a:gd name="T16" fmla="*/ 2147483647 w 394"/>
                <a:gd name="T17" fmla="*/ 2147483647 h 355"/>
                <a:gd name="T18" fmla="*/ 2147483647 w 394"/>
                <a:gd name="T19" fmla="*/ 2147483647 h 355"/>
                <a:gd name="T20" fmla="*/ 2147483647 w 394"/>
                <a:gd name="T21" fmla="*/ 2147483647 h 355"/>
                <a:gd name="T22" fmla="*/ 2147483647 w 394"/>
                <a:gd name="T23" fmla="*/ 2147483647 h 355"/>
                <a:gd name="T24" fmla="*/ 2147483647 w 394"/>
                <a:gd name="T25" fmla="*/ 2147483647 h 355"/>
                <a:gd name="T26" fmla="*/ 2147483647 w 394"/>
                <a:gd name="T27" fmla="*/ 2147483647 h 355"/>
                <a:gd name="T28" fmla="*/ 2147483647 w 394"/>
                <a:gd name="T29" fmla="*/ 2147483647 h 355"/>
                <a:gd name="T30" fmla="*/ 2147483647 w 394"/>
                <a:gd name="T31" fmla="*/ 2147483647 h 355"/>
                <a:gd name="T32" fmla="*/ 2147483647 w 394"/>
                <a:gd name="T33" fmla="*/ 2147483647 h 355"/>
                <a:gd name="T34" fmla="*/ 2147483647 w 394"/>
                <a:gd name="T35" fmla="*/ 2147483647 h 355"/>
                <a:gd name="T36" fmla="*/ 2147483647 w 394"/>
                <a:gd name="T37" fmla="*/ 2147483647 h 355"/>
                <a:gd name="T38" fmla="*/ 2147483647 w 394"/>
                <a:gd name="T39" fmla="*/ 2147483647 h 355"/>
                <a:gd name="T40" fmla="*/ 2147483647 w 394"/>
                <a:gd name="T41" fmla="*/ 2147483647 h 355"/>
                <a:gd name="T42" fmla="*/ 2147483647 w 394"/>
                <a:gd name="T43" fmla="*/ 2147483647 h 355"/>
                <a:gd name="T44" fmla="*/ 2147483647 w 394"/>
                <a:gd name="T45" fmla="*/ 2147483647 h 355"/>
                <a:gd name="T46" fmla="*/ 2147483647 w 394"/>
                <a:gd name="T47" fmla="*/ 2147483647 h 355"/>
                <a:gd name="T48" fmla="*/ 2147483647 w 394"/>
                <a:gd name="T49" fmla="*/ 2147483647 h 355"/>
                <a:gd name="T50" fmla="*/ 2147483647 w 394"/>
                <a:gd name="T51" fmla="*/ 2147483647 h 355"/>
                <a:gd name="T52" fmla="*/ 2147483647 w 394"/>
                <a:gd name="T53" fmla="*/ 2147483647 h 355"/>
                <a:gd name="T54" fmla="*/ 2147483647 w 394"/>
                <a:gd name="T55" fmla="*/ 2147483647 h 355"/>
                <a:gd name="T56" fmla="*/ 2147483647 w 394"/>
                <a:gd name="T57" fmla="*/ 2147483647 h 355"/>
                <a:gd name="T58" fmla="*/ 2147483647 w 394"/>
                <a:gd name="T59" fmla="*/ 2147483647 h 355"/>
                <a:gd name="T60" fmla="*/ 0 w 394"/>
                <a:gd name="T61" fmla="*/ 2147483647 h 355"/>
                <a:gd name="T62" fmla="*/ 2147483647 w 394"/>
                <a:gd name="T63" fmla="*/ 2147483647 h 355"/>
                <a:gd name="T64" fmla="*/ 2147483647 w 394"/>
                <a:gd name="T65" fmla="*/ 2147483647 h 355"/>
                <a:gd name="T66" fmla="*/ 2147483647 w 394"/>
                <a:gd name="T67" fmla="*/ 2147483647 h 355"/>
                <a:gd name="T68" fmla="*/ 2147483647 w 394"/>
                <a:gd name="T69" fmla="*/ 2147483647 h 355"/>
                <a:gd name="T70" fmla="*/ 2147483647 w 394"/>
                <a:gd name="T71" fmla="*/ 2147483647 h 355"/>
                <a:gd name="T72" fmla="*/ 2147483647 w 394"/>
                <a:gd name="T73" fmla="*/ 2147483647 h 355"/>
                <a:gd name="T74" fmla="*/ 2147483647 w 394"/>
                <a:gd name="T75" fmla="*/ 2147483647 h 355"/>
                <a:gd name="T76" fmla="*/ 2147483647 w 394"/>
                <a:gd name="T77" fmla="*/ 2147483647 h 355"/>
                <a:gd name="T78" fmla="*/ 2147483647 w 394"/>
                <a:gd name="T79" fmla="*/ 0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4"/>
                <a:gd name="T121" fmla="*/ 0 h 355"/>
                <a:gd name="T122" fmla="*/ 394 w 394"/>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4" h="355">
                  <a:moveTo>
                    <a:pt x="93" y="0"/>
                  </a:moveTo>
                  <a:lnTo>
                    <a:pt x="142" y="11"/>
                  </a:lnTo>
                  <a:lnTo>
                    <a:pt x="186" y="24"/>
                  </a:lnTo>
                  <a:lnTo>
                    <a:pt x="214" y="49"/>
                  </a:lnTo>
                  <a:lnTo>
                    <a:pt x="237" y="41"/>
                  </a:lnTo>
                  <a:lnTo>
                    <a:pt x="239" y="5"/>
                  </a:lnTo>
                  <a:lnTo>
                    <a:pt x="298" y="68"/>
                  </a:lnTo>
                  <a:lnTo>
                    <a:pt x="336" y="64"/>
                  </a:lnTo>
                  <a:lnTo>
                    <a:pt x="394" y="79"/>
                  </a:lnTo>
                  <a:lnTo>
                    <a:pt x="355" y="110"/>
                  </a:lnTo>
                  <a:lnTo>
                    <a:pt x="340" y="129"/>
                  </a:lnTo>
                  <a:lnTo>
                    <a:pt x="324" y="180"/>
                  </a:lnTo>
                  <a:lnTo>
                    <a:pt x="336" y="286"/>
                  </a:lnTo>
                  <a:lnTo>
                    <a:pt x="313" y="250"/>
                  </a:lnTo>
                  <a:lnTo>
                    <a:pt x="298" y="265"/>
                  </a:lnTo>
                  <a:lnTo>
                    <a:pt x="300" y="355"/>
                  </a:lnTo>
                  <a:lnTo>
                    <a:pt x="233" y="303"/>
                  </a:lnTo>
                  <a:lnTo>
                    <a:pt x="245" y="254"/>
                  </a:lnTo>
                  <a:lnTo>
                    <a:pt x="226" y="231"/>
                  </a:lnTo>
                  <a:lnTo>
                    <a:pt x="188" y="227"/>
                  </a:lnTo>
                  <a:lnTo>
                    <a:pt x="157" y="288"/>
                  </a:lnTo>
                  <a:lnTo>
                    <a:pt x="157" y="282"/>
                  </a:lnTo>
                  <a:lnTo>
                    <a:pt x="137" y="212"/>
                  </a:lnTo>
                  <a:lnTo>
                    <a:pt x="83" y="193"/>
                  </a:lnTo>
                  <a:lnTo>
                    <a:pt x="64" y="182"/>
                  </a:lnTo>
                  <a:lnTo>
                    <a:pt x="78" y="168"/>
                  </a:lnTo>
                  <a:lnTo>
                    <a:pt x="68" y="140"/>
                  </a:lnTo>
                  <a:lnTo>
                    <a:pt x="40" y="140"/>
                  </a:lnTo>
                  <a:lnTo>
                    <a:pt x="40" y="117"/>
                  </a:lnTo>
                  <a:lnTo>
                    <a:pt x="23" y="100"/>
                  </a:lnTo>
                  <a:lnTo>
                    <a:pt x="0" y="98"/>
                  </a:lnTo>
                  <a:lnTo>
                    <a:pt x="21" y="79"/>
                  </a:lnTo>
                  <a:lnTo>
                    <a:pt x="51" y="66"/>
                  </a:lnTo>
                  <a:lnTo>
                    <a:pt x="87" y="85"/>
                  </a:lnTo>
                  <a:lnTo>
                    <a:pt x="121" y="89"/>
                  </a:lnTo>
                  <a:lnTo>
                    <a:pt x="148" y="91"/>
                  </a:lnTo>
                  <a:lnTo>
                    <a:pt x="174" y="76"/>
                  </a:lnTo>
                  <a:lnTo>
                    <a:pt x="150" y="53"/>
                  </a:lnTo>
                  <a:lnTo>
                    <a:pt x="110" y="41"/>
                  </a:lnTo>
                  <a:lnTo>
                    <a:pt x="93"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50" name="Freeform 68"/>
            <p:cNvSpPr>
              <a:spLocks/>
            </p:cNvSpPr>
            <p:nvPr/>
          </p:nvSpPr>
          <p:spPr bwMode="auto">
            <a:xfrm>
              <a:off x="3589100" y="4716373"/>
              <a:ext cx="623547" cy="193368"/>
            </a:xfrm>
            <a:custGeom>
              <a:avLst/>
              <a:gdLst>
                <a:gd name="T0" fmla="*/ 0 w 690"/>
                <a:gd name="T1" fmla="*/ 2147483647 h 207"/>
                <a:gd name="T2" fmla="*/ 2147483647 w 690"/>
                <a:gd name="T3" fmla="*/ 2147483647 h 207"/>
                <a:gd name="T4" fmla="*/ 2147483647 w 690"/>
                <a:gd name="T5" fmla="*/ 2147483647 h 207"/>
                <a:gd name="T6" fmla="*/ 2147483647 w 690"/>
                <a:gd name="T7" fmla="*/ 2147483647 h 207"/>
                <a:gd name="T8" fmla="*/ 2147483647 w 690"/>
                <a:gd name="T9" fmla="*/ 2147483647 h 207"/>
                <a:gd name="T10" fmla="*/ 2147483647 w 690"/>
                <a:gd name="T11" fmla="*/ 2147483647 h 207"/>
                <a:gd name="T12" fmla="*/ 2147483647 w 690"/>
                <a:gd name="T13" fmla="*/ 2147483647 h 207"/>
                <a:gd name="T14" fmla="*/ 2147483647 w 690"/>
                <a:gd name="T15" fmla="*/ 2147483647 h 207"/>
                <a:gd name="T16" fmla="*/ 2147483647 w 690"/>
                <a:gd name="T17" fmla="*/ 2147483647 h 207"/>
                <a:gd name="T18" fmla="*/ 2147483647 w 690"/>
                <a:gd name="T19" fmla="*/ 2147483647 h 207"/>
                <a:gd name="T20" fmla="*/ 2147483647 w 690"/>
                <a:gd name="T21" fmla="*/ 2147483647 h 207"/>
                <a:gd name="T22" fmla="*/ 2147483647 w 690"/>
                <a:gd name="T23" fmla="*/ 2147483647 h 207"/>
                <a:gd name="T24" fmla="*/ 2147483647 w 690"/>
                <a:gd name="T25" fmla="*/ 2147483647 h 207"/>
                <a:gd name="T26" fmla="*/ 2147483647 w 690"/>
                <a:gd name="T27" fmla="*/ 2147483647 h 207"/>
                <a:gd name="T28" fmla="*/ 2147483647 w 690"/>
                <a:gd name="T29" fmla="*/ 2147483647 h 207"/>
                <a:gd name="T30" fmla="*/ 2147483647 w 690"/>
                <a:gd name="T31" fmla="*/ 2147483647 h 207"/>
                <a:gd name="T32" fmla="*/ 2147483647 w 690"/>
                <a:gd name="T33" fmla="*/ 2147483647 h 207"/>
                <a:gd name="T34" fmla="*/ 2147483647 w 690"/>
                <a:gd name="T35" fmla="*/ 2147483647 h 207"/>
                <a:gd name="T36" fmla="*/ 2147483647 w 690"/>
                <a:gd name="T37" fmla="*/ 2147483647 h 207"/>
                <a:gd name="T38" fmla="*/ 2147483647 w 690"/>
                <a:gd name="T39" fmla="*/ 2147483647 h 207"/>
                <a:gd name="T40" fmla="*/ 2147483647 w 690"/>
                <a:gd name="T41" fmla="*/ 2147483647 h 207"/>
                <a:gd name="T42" fmla="*/ 2147483647 w 690"/>
                <a:gd name="T43" fmla="*/ 2147483647 h 207"/>
                <a:gd name="T44" fmla="*/ 2147483647 w 690"/>
                <a:gd name="T45" fmla="*/ 2147483647 h 207"/>
                <a:gd name="T46" fmla="*/ 2147483647 w 690"/>
                <a:gd name="T47" fmla="*/ 2147483647 h 207"/>
                <a:gd name="T48" fmla="*/ 2147483647 w 690"/>
                <a:gd name="T49" fmla="*/ 2147483647 h 207"/>
                <a:gd name="T50" fmla="*/ 2147483647 w 690"/>
                <a:gd name="T51" fmla="*/ 2147483647 h 207"/>
                <a:gd name="T52" fmla="*/ 2147483647 w 690"/>
                <a:gd name="T53" fmla="*/ 0 h 207"/>
                <a:gd name="T54" fmla="*/ 2147483647 w 690"/>
                <a:gd name="T55" fmla="*/ 2147483647 h 207"/>
                <a:gd name="T56" fmla="*/ 2147483647 w 690"/>
                <a:gd name="T57" fmla="*/ 2147483647 h 207"/>
                <a:gd name="T58" fmla="*/ 2147483647 w 690"/>
                <a:gd name="T59" fmla="*/ 2147483647 h 207"/>
                <a:gd name="T60" fmla="*/ 2147483647 w 690"/>
                <a:gd name="T61" fmla="*/ 2147483647 h 207"/>
                <a:gd name="T62" fmla="*/ 2147483647 w 690"/>
                <a:gd name="T63" fmla="*/ 2147483647 h 207"/>
                <a:gd name="T64" fmla="*/ 2147483647 w 690"/>
                <a:gd name="T65" fmla="*/ 2147483647 h 207"/>
                <a:gd name="T66" fmla="*/ 2147483647 w 690"/>
                <a:gd name="T67" fmla="*/ 2147483647 h 207"/>
                <a:gd name="T68" fmla="*/ 2147483647 w 690"/>
                <a:gd name="T69" fmla="*/ 2147483647 h 207"/>
                <a:gd name="T70" fmla="*/ 0 w 690"/>
                <a:gd name="T71" fmla="*/ 2147483647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0"/>
                <a:gd name="T109" fmla="*/ 0 h 207"/>
                <a:gd name="T110" fmla="*/ 690 w 690"/>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0" h="207">
                  <a:moveTo>
                    <a:pt x="0" y="40"/>
                  </a:moveTo>
                  <a:lnTo>
                    <a:pt x="66" y="55"/>
                  </a:lnTo>
                  <a:lnTo>
                    <a:pt x="119" y="69"/>
                  </a:lnTo>
                  <a:lnTo>
                    <a:pt x="170" y="84"/>
                  </a:lnTo>
                  <a:lnTo>
                    <a:pt x="199" y="122"/>
                  </a:lnTo>
                  <a:lnTo>
                    <a:pt x="205" y="160"/>
                  </a:lnTo>
                  <a:lnTo>
                    <a:pt x="212" y="194"/>
                  </a:lnTo>
                  <a:lnTo>
                    <a:pt x="271" y="196"/>
                  </a:lnTo>
                  <a:lnTo>
                    <a:pt x="297" y="162"/>
                  </a:lnTo>
                  <a:lnTo>
                    <a:pt x="316" y="169"/>
                  </a:lnTo>
                  <a:lnTo>
                    <a:pt x="330" y="188"/>
                  </a:lnTo>
                  <a:lnTo>
                    <a:pt x="373" y="196"/>
                  </a:lnTo>
                  <a:lnTo>
                    <a:pt x="402" y="207"/>
                  </a:lnTo>
                  <a:lnTo>
                    <a:pt x="451" y="179"/>
                  </a:lnTo>
                  <a:lnTo>
                    <a:pt x="495" y="177"/>
                  </a:lnTo>
                  <a:lnTo>
                    <a:pt x="535" y="145"/>
                  </a:lnTo>
                  <a:lnTo>
                    <a:pt x="565" y="135"/>
                  </a:lnTo>
                  <a:lnTo>
                    <a:pt x="603" y="154"/>
                  </a:lnTo>
                  <a:lnTo>
                    <a:pt x="662" y="160"/>
                  </a:lnTo>
                  <a:lnTo>
                    <a:pt x="690" y="150"/>
                  </a:lnTo>
                  <a:lnTo>
                    <a:pt x="673" y="124"/>
                  </a:lnTo>
                  <a:lnTo>
                    <a:pt x="624" y="109"/>
                  </a:lnTo>
                  <a:lnTo>
                    <a:pt x="605" y="67"/>
                  </a:lnTo>
                  <a:lnTo>
                    <a:pt x="578" y="55"/>
                  </a:lnTo>
                  <a:lnTo>
                    <a:pt x="508" y="44"/>
                  </a:lnTo>
                  <a:lnTo>
                    <a:pt x="468" y="10"/>
                  </a:lnTo>
                  <a:lnTo>
                    <a:pt x="436" y="0"/>
                  </a:lnTo>
                  <a:lnTo>
                    <a:pt x="379" y="2"/>
                  </a:lnTo>
                  <a:lnTo>
                    <a:pt x="337" y="31"/>
                  </a:lnTo>
                  <a:lnTo>
                    <a:pt x="292" y="36"/>
                  </a:lnTo>
                  <a:lnTo>
                    <a:pt x="237" y="12"/>
                  </a:lnTo>
                  <a:lnTo>
                    <a:pt x="176" y="2"/>
                  </a:lnTo>
                  <a:lnTo>
                    <a:pt x="102" y="12"/>
                  </a:lnTo>
                  <a:lnTo>
                    <a:pt x="51" y="14"/>
                  </a:lnTo>
                  <a:lnTo>
                    <a:pt x="13" y="23"/>
                  </a:lnTo>
                  <a:lnTo>
                    <a:pt x="0" y="40"/>
                  </a:lnTo>
                  <a:close/>
                </a:path>
              </a:pathLst>
            </a:custGeom>
            <a:solidFill>
              <a:srgbClr val="C0C0C0"/>
            </a:solidFill>
            <a:ln w="9525" cap="rnd">
              <a:solidFill>
                <a:schemeClr val="bg1"/>
              </a:solidFill>
              <a:prstDash val="solid"/>
              <a:round/>
              <a:headEnd/>
              <a:tailEnd/>
            </a:ln>
          </p:spPr>
          <p:txBody>
            <a:bodyPr/>
            <a:lstStyle/>
            <a:p>
              <a:endParaRPr lang="en-GB"/>
            </a:p>
          </p:txBody>
        </p:sp>
        <p:sp>
          <p:nvSpPr>
            <p:cNvPr id="43151" name="Freeform 69"/>
            <p:cNvSpPr>
              <a:spLocks/>
            </p:cNvSpPr>
            <p:nvPr/>
          </p:nvSpPr>
          <p:spPr bwMode="auto">
            <a:xfrm>
              <a:off x="1433905" y="4108446"/>
              <a:ext cx="58148" cy="89033"/>
            </a:xfrm>
            <a:custGeom>
              <a:avLst/>
              <a:gdLst>
                <a:gd name="T0" fmla="*/ 2147483647 w 66"/>
                <a:gd name="T1" fmla="*/ 2147483647 h 95"/>
                <a:gd name="T2" fmla="*/ 2147483647 w 66"/>
                <a:gd name="T3" fmla="*/ 2147483647 h 95"/>
                <a:gd name="T4" fmla="*/ 2147483647 w 66"/>
                <a:gd name="T5" fmla="*/ 2147483647 h 95"/>
                <a:gd name="T6" fmla="*/ 2147483647 w 66"/>
                <a:gd name="T7" fmla="*/ 2147483647 h 95"/>
                <a:gd name="T8" fmla="*/ 2147483647 w 66"/>
                <a:gd name="T9" fmla="*/ 2147483647 h 95"/>
                <a:gd name="T10" fmla="*/ 2147483647 w 66"/>
                <a:gd name="T11" fmla="*/ 2147483647 h 95"/>
                <a:gd name="T12" fmla="*/ 2147483647 w 66"/>
                <a:gd name="T13" fmla="*/ 0 h 95"/>
                <a:gd name="T14" fmla="*/ 2147483647 w 66"/>
                <a:gd name="T15" fmla="*/ 0 h 95"/>
                <a:gd name="T16" fmla="*/ 2147483647 w 66"/>
                <a:gd name="T17" fmla="*/ 2147483647 h 95"/>
                <a:gd name="T18" fmla="*/ 2147483647 w 66"/>
                <a:gd name="T19" fmla="*/ 2147483647 h 95"/>
                <a:gd name="T20" fmla="*/ 2147483647 w 66"/>
                <a:gd name="T21" fmla="*/ 2147483647 h 95"/>
                <a:gd name="T22" fmla="*/ 0 w 66"/>
                <a:gd name="T23" fmla="*/ 2147483647 h 95"/>
                <a:gd name="T24" fmla="*/ 2147483647 w 66"/>
                <a:gd name="T25" fmla="*/ 2147483647 h 95"/>
                <a:gd name="T26" fmla="*/ 2147483647 w 66"/>
                <a:gd name="T27" fmla="*/ 2147483647 h 95"/>
                <a:gd name="T28" fmla="*/ 2147483647 w 66"/>
                <a:gd name="T29" fmla="*/ 2147483647 h 95"/>
                <a:gd name="T30" fmla="*/ 2147483647 w 66"/>
                <a:gd name="T31" fmla="*/ 2147483647 h 95"/>
                <a:gd name="T32" fmla="*/ 2147483647 w 66"/>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152" name="Freeform 70"/>
            <p:cNvSpPr>
              <a:spLocks/>
            </p:cNvSpPr>
            <p:nvPr/>
          </p:nvSpPr>
          <p:spPr bwMode="auto">
            <a:xfrm>
              <a:off x="2329634" y="4995992"/>
              <a:ext cx="86604" cy="125202"/>
            </a:xfrm>
            <a:custGeom>
              <a:avLst/>
              <a:gdLst>
                <a:gd name="T0" fmla="*/ 2147483647 w 96"/>
                <a:gd name="T1" fmla="*/ 2147483647 h 133"/>
                <a:gd name="T2" fmla="*/ 2147483647 w 96"/>
                <a:gd name="T3" fmla="*/ 2147483647 h 133"/>
                <a:gd name="T4" fmla="*/ 2147483647 w 96"/>
                <a:gd name="T5" fmla="*/ 2147483647 h 133"/>
                <a:gd name="T6" fmla="*/ 2147483647 w 96"/>
                <a:gd name="T7" fmla="*/ 2147483647 h 133"/>
                <a:gd name="T8" fmla="*/ 2147483647 w 96"/>
                <a:gd name="T9" fmla="*/ 2147483647 h 133"/>
                <a:gd name="T10" fmla="*/ 2147483647 w 96"/>
                <a:gd name="T11" fmla="*/ 2147483647 h 133"/>
                <a:gd name="T12" fmla="*/ 2147483647 w 96"/>
                <a:gd name="T13" fmla="*/ 2147483647 h 133"/>
                <a:gd name="T14" fmla="*/ 2147483647 w 96"/>
                <a:gd name="T15" fmla="*/ 0 h 133"/>
                <a:gd name="T16" fmla="*/ 2147483647 w 96"/>
                <a:gd name="T17" fmla="*/ 2147483647 h 133"/>
                <a:gd name="T18" fmla="*/ 2147483647 w 96"/>
                <a:gd name="T19" fmla="*/ 2147483647 h 133"/>
                <a:gd name="T20" fmla="*/ 2147483647 w 96"/>
                <a:gd name="T21" fmla="*/ 2147483647 h 133"/>
                <a:gd name="T22" fmla="*/ 0 w 96"/>
                <a:gd name="T23" fmla="*/ 2147483647 h 133"/>
                <a:gd name="T24" fmla="*/ 2147483647 w 96"/>
                <a:gd name="T25" fmla="*/ 2147483647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33"/>
                <a:gd name="T41" fmla="*/ 96 w 96"/>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33">
                  <a:moveTo>
                    <a:pt x="15" y="85"/>
                  </a:moveTo>
                  <a:lnTo>
                    <a:pt x="18" y="133"/>
                  </a:lnTo>
                  <a:lnTo>
                    <a:pt x="51" y="112"/>
                  </a:lnTo>
                  <a:lnTo>
                    <a:pt x="96" y="97"/>
                  </a:lnTo>
                  <a:lnTo>
                    <a:pt x="87" y="48"/>
                  </a:lnTo>
                  <a:lnTo>
                    <a:pt x="71" y="32"/>
                  </a:lnTo>
                  <a:lnTo>
                    <a:pt x="61" y="20"/>
                  </a:lnTo>
                  <a:lnTo>
                    <a:pt x="49" y="0"/>
                  </a:lnTo>
                  <a:lnTo>
                    <a:pt x="35" y="10"/>
                  </a:lnTo>
                  <a:lnTo>
                    <a:pt x="23" y="38"/>
                  </a:lnTo>
                  <a:lnTo>
                    <a:pt x="25" y="48"/>
                  </a:lnTo>
                  <a:lnTo>
                    <a:pt x="0" y="67"/>
                  </a:lnTo>
                  <a:lnTo>
                    <a:pt x="15" y="85"/>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153" name="Freeform 71"/>
            <p:cNvSpPr>
              <a:spLocks/>
            </p:cNvSpPr>
            <p:nvPr/>
          </p:nvSpPr>
          <p:spPr bwMode="auto">
            <a:xfrm>
              <a:off x="2162613" y="4951476"/>
              <a:ext cx="190528" cy="158590"/>
            </a:xfrm>
            <a:custGeom>
              <a:avLst/>
              <a:gdLst>
                <a:gd name="T0" fmla="*/ 0 w 211"/>
                <a:gd name="T1" fmla="*/ 2147483647 h 169"/>
                <a:gd name="T2" fmla="*/ 2147483647 w 211"/>
                <a:gd name="T3" fmla="*/ 2147483647 h 169"/>
                <a:gd name="T4" fmla="*/ 2147483647 w 211"/>
                <a:gd name="T5" fmla="*/ 2147483647 h 169"/>
                <a:gd name="T6" fmla="*/ 2147483647 w 211"/>
                <a:gd name="T7" fmla="*/ 2147483647 h 169"/>
                <a:gd name="T8" fmla="*/ 2147483647 w 211"/>
                <a:gd name="T9" fmla="*/ 2147483647 h 169"/>
                <a:gd name="T10" fmla="*/ 2147483647 w 211"/>
                <a:gd name="T11" fmla="*/ 2147483647 h 169"/>
                <a:gd name="T12" fmla="*/ 2147483647 w 211"/>
                <a:gd name="T13" fmla="*/ 2147483647 h 169"/>
                <a:gd name="T14" fmla="*/ 2147483647 w 211"/>
                <a:gd name="T15" fmla="*/ 2147483647 h 169"/>
                <a:gd name="T16" fmla="*/ 2147483647 w 211"/>
                <a:gd name="T17" fmla="*/ 2147483647 h 169"/>
                <a:gd name="T18" fmla="*/ 2147483647 w 211"/>
                <a:gd name="T19" fmla="*/ 2147483647 h 169"/>
                <a:gd name="T20" fmla="*/ 2147483647 w 211"/>
                <a:gd name="T21" fmla="*/ 2147483647 h 169"/>
                <a:gd name="T22" fmla="*/ 2147483647 w 211"/>
                <a:gd name="T23" fmla="*/ 2147483647 h 169"/>
                <a:gd name="T24" fmla="*/ 2147483647 w 211"/>
                <a:gd name="T25" fmla="*/ 2147483647 h 169"/>
                <a:gd name="T26" fmla="*/ 2147483647 w 211"/>
                <a:gd name="T27" fmla="*/ 2147483647 h 169"/>
                <a:gd name="T28" fmla="*/ 2147483647 w 211"/>
                <a:gd name="T29" fmla="*/ 2147483647 h 169"/>
                <a:gd name="T30" fmla="*/ 2147483647 w 211"/>
                <a:gd name="T31" fmla="*/ 2147483647 h 169"/>
                <a:gd name="T32" fmla="*/ 2147483647 w 211"/>
                <a:gd name="T33" fmla="*/ 2147483647 h 169"/>
                <a:gd name="T34" fmla="*/ 2147483647 w 211"/>
                <a:gd name="T35" fmla="*/ 2147483647 h 169"/>
                <a:gd name="T36" fmla="*/ 2147483647 w 211"/>
                <a:gd name="T37" fmla="*/ 0 h 169"/>
                <a:gd name="T38" fmla="*/ 2147483647 w 211"/>
                <a:gd name="T39" fmla="*/ 2147483647 h 169"/>
                <a:gd name="T40" fmla="*/ 2147483647 w 211"/>
                <a:gd name="T41" fmla="*/ 2147483647 h 169"/>
                <a:gd name="T42" fmla="*/ 0 w 211"/>
                <a:gd name="T43" fmla="*/ 2147483647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169"/>
                <a:gd name="T68" fmla="*/ 211 w 211"/>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169">
                  <a:moveTo>
                    <a:pt x="0" y="52"/>
                  </a:moveTo>
                  <a:lnTo>
                    <a:pt x="15" y="97"/>
                  </a:lnTo>
                  <a:lnTo>
                    <a:pt x="54" y="133"/>
                  </a:lnTo>
                  <a:lnTo>
                    <a:pt x="96" y="169"/>
                  </a:lnTo>
                  <a:lnTo>
                    <a:pt x="109" y="110"/>
                  </a:lnTo>
                  <a:lnTo>
                    <a:pt x="117" y="94"/>
                  </a:lnTo>
                  <a:lnTo>
                    <a:pt x="141" y="96"/>
                  </a:lnTo>
                  <a:lnTo>
                    <a:pt x="155" y="94"/>
                  </a:lnTo>
                  <a:lnTo>
                    <a:pt x="169" y="106"/>
                  </a:lnTo>
                  <a:lnTo>
                    <a:pt x="187" y="116"/>
                  </a:lnTo>
                  <a:lnTo>
                    <a:pt x="203" y="102"/>
                  </a:lnTo>
                  <a:lnTo>
                    <a:pt x="211" y="84"/>
                  </a:lnTo>
                  <a:lnTo>
                    <a:pt x="205" y="76"/>
                  </a:lnTo>
                  <a:lnTo>
                    <a:pt x="175" y="84"/>
                  </a:lnTo>
                  <a:lnTo>
                    <a:pt x="151" y="80"/>
                  </a:lnTo>
                  <a:lnTo>
                    <a:pt x="127" y="52"/>
                  </a:lnTo>
                  <a:lnTo>
                    <a:pt x="107" y="42"/>
                  </a:lnTo>
                  <a:lnTo>
                    <a:pt x="77" y="24"/>
                  </a:lnTo>
                  <a:lnTo>
                    <a:pt x="55" y="0"/>
                  </a:lnTo>
                  <a:lnTo>
                    <a:pt x="39" y="4"/>
                  </a:lnTo>
                  <a:lnTo>
                    <a:pt x="35" y="32"/>
                  </a:lnTo>
                  <a:lnTo>
                    <a:pt x="0" y="5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81" name="Freeform 73"/>
            <p:cNvSpPr>
              <a:spLocks noChangeAspect="1"/>
            </p:cNvSpPr>
            <p:nvPr/>
          </p:nvSpPr>
          <p:spPr bwMode="auto">
            <a:xfrm>
              <a:off x="3168184" y="5647442"/>
              <a:ext cx="178258" cy="137623"/>
            </a:xfrm>
            <a:custGeom>
              <a:avLst/>
              <a:gdLst>
                <a:gd name="T0" fmla="*/ 42 w 220"/>
                <a:gd name="T1" fmla="*/ 162 h 136"/>
                <a:gd name="T2" fmla="*/ 39 w 220"/>
                <a:gd name="T3" fmla="*/ 159 h 136"/>
                <a:gd name="T4" fmla="*/ 39 w 220"/>
                <a:gd name="T5" fmla="*/ 152 h 136"/>
                <a:gd name="T6" fmla="*/ 34 w 220"/>
                <a:gd name="T7" fmla="*/ 147 h 136"/>
                <a:gd name="T8" fmla="*/ 28 w 220"/>
                <a:gd name="T9" fmla="*/ 150 h 136"/>
                <a:gd name="T10" fmla="*/ 15 w 220"/>
                <a:gd name="T11" fmla="*/ 143 h 136"/>
                <a:gd name="T12" fmla="*/ 9 w 220"/>
                <a:gd name="T13" fmla="*/ 133 h 136"/>
                <a:gd name="T14" fmla="*/ 3 w 220"/>
                <a:gd name="T15" fmla="*/ 119 h 136"/>
                <a:gd name="T16" fmla="*/ 0 w 220"/>
                <a:gd name="T17" fmla="*/ 90 h 136"/>
                <a:gd name="T18" fmla="*/ 6 w 220"/>
                <a:gd name="T19" fmla="*/ 96 h 136"/>
                <a:gd name="T20" fmla="*/ 7 w 220"/>
                <a:gd name="T21" fmla="*/ 96 h 136"/>
                <a:gd name="T22" fmla="*/ 11 w 220"/>
                <a:gd name="T23" fmla="*/ 90 h 136"/>
                <a:gd name="T24" fmla="*/ 16 w 220"/>
                <a:gd name="T25" fmla="*/ 76 h 136"/>
                <a:gd name="T26" fmla="*/ 24 w 220"/>
                <a:gd name="T27" fmla="*/ 74 h 136"/>
                <a:gd name="T28" fmla="*/ 33 w 220"/>
                <a:gd name="T29" fmla="*/ 78 h 136"/>
                <a:gd name="T30" fmla="*/ 34 w 220"/>
                <a:gd name="T31" fmla="*/ 76 h 136"/>
                <a:gd name="T32" fmla="*/ 39 w 220"/>
                <a:gd name="T33" fmla="*/ 67 h 136"/>
                <a:gd name="T34" fmla="*/ 36 w 220"/>
                <a:gd name="T35" fmla="*/ 52 h 136"/>
                <a:gd name="T36" fmla="*/ 36 w 220"/>
                <a:gd name="T37" fmla="*/ 48 h 136"/>
                <a:gd name="T38" fmla="*/ 38 w 220"/>
                <a:gd name="T39" fmla="*/ 46 h 136"/>
                <a:gd name="T40" fmla="*/ 45 w 220"/>
                <a:gd name="T41" fmla="*/ 52 h 136"/>
                <a:gd name="T42" fmla="*/ 63 w 220"/>
                <a:gd name="T43" fmla="*/ 52 h 136"/>
                <a:gd name="T44" fmla="*/ 80 w 220"/>
                <a:gd name="T45" fmla="*/ 48 h 136"/>
                <a:gd name="T46" fmla="*/ 98 w 220"/>
                <a:gd name="T47" fmla="*/ 34 h 136"/>
                <a:gd name="T48" fmla="*/ 103 w 220"/>
                <a:gd name="T49" fmla="*/ 28 h 136"/>
                <a:gd name="T50" fmla="*/ 106 w 220"/>
                <a:gd name="T51" fmla="*/ 22 h 136"/>
                <a:gd name="T52" fmla="*/ 112 w 220"/>
                <a:gd name="T53" fmla="*/ 20 h 136"/>
                <a:gd name="T54" fmla="*/ 115 w 220"/>
                <a:gd name="T55" fmla="*/ 8 h 136"/>
                <a:gd name="T56" fmla="*/ 128 w 220"/>
                <a:gd name="T57" fmla="*/ 0 h 136"/>
                <a:gd name="T58" fmla="*/ 128 w 220"/>
                <a:gd name="T59" fmla="*/ 4 h 136"/>
                <a:gd name="T60" fmla="*/ 121 w 220"/>
                <a:gd name="T61" fmla="*/ 10 h 136"/>
                <a:gd name="T62" fmla="*/ 115 w 220"/>
                <a:gd name="T63" fmla="*/ 30 h 136"/>
                <a:gd name="T64" fmla="*/ 105 w 220"/>
                <a:gd name="T65" fmla="*/ 42 h 136"/>
                <a:gd name="T66" fmla="*/ 101 w 220"/>
                <a:gd name="T67" fmla="*/ 52 h 136"/>
                <a:gd name="T68" fmla="*/ 95 w 220"/>
                <a:gd name="T69" fmla="*/ 54 h 136"/>
                <a:gd name="T70" fmla="*/ 93 w 220"/>
                <a:gd name="T71" fmla="*/ 64 h 136"/>
                <a:gd name="T72" fmla="*/ 92 w 220"/>
                <a:gd name="T73" fmla="*/ 74 h 136"/>
                <a:gd name="T74" fmla="*/ 93 w 220"/>
                <a:gd name="T75" fmla="*/ 80 h 136"/>
                <a:gd name="T76" fmla="*/ 99 w 220"/>
                <a:gd name="T77" fmla="*/ 88 h 136"/>
                <a:gd name="T78" fmla="*/ 103 w 220"/>
                <a:gd name="T79" fmla="*/ 98 h 136"/>
                <a:gd name="T80" fmla="*/ 105 w 220"/>
                <a:gd name="T81" fmla="*/ 100 h 136"/>
                <a:gd name="T82" fmla="*/ 103 w 220"/>
                <a:gd name="T83" fmla="*/ 104 h 136"/>
                <a:gd name="T84" fmla="*/ 99 w 220"/>
                <a:gd name="T85" fmla="*/ 100 h 136"/>
                <a:gd name="T86" fmla="*/ 82 w 220"/>
                <a:gd name="T87" fmla="*/ 104 h 136"/>
                <a:gd name="T88" fmla="*/ 80 w 220"/>
                <a:gd name="T89" fmla="*/ 107 h 136"/>
                <a:gd name="T90" fmla="*/ 78 w 220"/>
                <a:gd name="T91" fmla="*/ 124 h 136"/>
                <a:gd name="T92" fmla="*/ 72 w 220"/>
                <a:gd name="T93" fmla="*/ 128 h 136"/>
                <a:gd name="T94" fmla="*/ 63 w 220"/>
                <a:gd name="T95" fmla="*/ 140 h 136"/>
                <a:gd name="T96" fmla="*/ 48 w 220"/>
                <a:gd name="T97" fmla="*/ 145 h 136"/>
                <a:gd name="T98" fmla="*/ 45 w 220"/>
                <a:gd name="T99" fmla="*/ 150 h 136"/>
                <a:gd name="T100" fmla="*/ 45 w 220"/>
                <a:gd name="T101" fmla="*/ 159 h 136"/>
                <a:gd name="T102" fmla="*/ 42 w 220"/>
                <a:gd name="T103" fmla="*/ 162 h 136"/>
                <a:gd name="T104" fmla="*/ 42 w 220"/>
                <a:gd name="T105" fmla="*/ 162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136">
                  <a:moveTo>
                    <a:pt x="72" y="136"/>
                  </a:moveTo>
                  <a:lnTo>
                    <a:pt x="68" y="134"/>
                  </a:lnTo>
                  <a:lnTo>
                    <a:pt x="66" y="128"/>
                  </a:lnTo>
                  <a:lnTo>
                    <a:pt x="60" y="124"/>
                  </a:lnTo>
                  <a:lnTo>
                    <a:pt x="48" y="126"/>
                  </a:lnTo>
                  <a:lnTo>
                    <a:pt x="26" y="120"/>
                  </a:lnTo>
                  <a:lnTo>
                    <a:pt x="16" y="112"/>
                  </a:lnTo>
                  <a:lnTo>
                    <a:pt x="6" y="100"/>
                  </a:lnTo>
                  <a:lnTo>
                    <a:pt x="0" y="76"/>
                  </a:lnTo>
                  <a:lnTo>
                    <a:pt x="10" y="80"/>
                  </a:lnTo>
                  <a:lnTo>
                    <a:pt x="12" y="80"/>
                  </a:lnTo>
                  <a:lnTo>
                    <a:pt x="20" y="76"/>
                  </a:lnTo>
                  <a:lnTo>
                    <a:pt x="28" y="64"/>
                  </a:lnTo>
                  <a:lnTo>
                    <a:pt x="42" y="62"/>
                  </a:lnTo>
                  <a:lnTo>
                    <a:pt x="56" y="66"/>
                  </a:lnTo>
                  <a:lnTo>
                    <a:pt x="60" y="64"/>
                  </a:lnTo>
                  <a:lnTo>
                    <a:pt x="66" y="56"/>
                  </a:lnTo>
                  <a:lnTo>
                    <a:pt x="62" y="44"/>
                  </a:lnTo>
                  <a:lnTo>
                    <a:pt x="62" y="40"/>
                  </a:lnTo>
                  <a:lnTo>
                    <a:pt x="64" y="38"/>
                  </a:lnTo>
                  <a:lnTo>
                    <a:pt x="78" y="44"/>
                  </a:lnTo>
                  <a:lnTo>
                    <a:pt x="108" y="44"/>
                  </a:lnTo>
                  <a:lnTo>
                    <a:pt x="138" y="40"/>
                  </a:lnTo>
                  <a:lnTo>
                    <a:pt x="168" y="30"/>
                  </a:lnTo>
                  <a:lnTo>
                    <a:pt x="178" y="24"/>
                  </a:lnTo>
                  <a:lnTo>
                    <a:pt x="182" y="18"/>
                  </a:lnTo>
                  <a:lnTo>
                    <a:pt x="192" y="16"/>
                  </a:lnTo>
                  <a:lnTo>
                    <a:pt x="198" y="8"/>
                  </a:lnTo>
                  <a:lnTo>
                    <a:pt x="220" y="0"/>
                  </a:lnTo>
                  <a:lnTo>
                    <a:pt x="220" y="4"/>
                  </a:lnTo>
                  <a:lnTo>
                    <a:pt x="208" y="10"/>
                  </a:lnTo>
                  <a:lnTo>
                    <a:pt x="198" y="26"/>
                  </a:lnTo>
                  <a:lnTo>
                    <a:pt x="180" y="34"/>
                  </a:lnTo>
                  <a:lnTo>
                    <a:pt x="174" y="44"/>
                  </a:lnTo>
                  <a:lnTo>
                    <a:pt x="164" y="46"/>
                  </a:lnTo>
                  <a:lnTo>
                    <a:pt x="160" y="54"/>
                  </a:lnTo>
                  <a:lnTo>
                    <a:pt x="158" y="62"/>
                  </a:lnTo>
                  <a:lnTo>
                    <a:pt x="162" y="68"/>
                  </a:lnTo>
                  <a:lnTo>
                    <a:pt x="170" y="74"/>
                  </a:lnTo>
                  <a:lnTo>
                    <a:pt x="178" y="82"/>
                  </a:lnTo>
                  <a:lnTo>
                    <a:pt x="180" y="84"/>
                  </a:lnTo>
                  <a:lnTo>
                    <a:pt x="178" y="88"/>
                  </a:lnTo>
                  <a:lnTo>
                    <a:pt x="170" y="84"/>
                  </a:lnTo>
                  <a:lnTo>
                    <a:pt x="142" y="88"/>
                  </a:lnTo>
                  <a:lnTo>
                    <a:pt x="138" y="90"/>
                  </a:lnTo>
                  <a:lnTo>
                    <a:pt x="134" y="104"/>
                  </a:lnTo>
                  <a:lnTo>
                    <a:pt x="124" y="108"/>
                  </a:lnTo>
                  <a:lnTo>
                    <a:pt x="108" y="118"/>
                  </a:lnTo>
                  <a:lnTo>
                    <a:pt x="82" y="122"/>
                  </a:lnTo>
                  <a:lnTo>
                    <a:pt x="78" y="126"/>
                  </a:lnTo>
                  <a:lnTo>
                    <a:pt x="76" y="134"/>
                  </a:lnTo>
                  <a:lnTo>
                    <a:pt x="72" y="136"/>
                  </a:lnTo>
                  <a:close/>
                </a:path>
              </a:pathLst>
            </a:custGeom>
            <a:solidFill>
              <a:schemeClr val="bg1">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82" name="Freeform 75"/>
            <p:cNvSpPr>
              <a:spLocks/>
            </p:cNvSpPr>
            <p:nvPr/>
          </p:nvSpPr>
          <p:spPr bwMode="auto">
            <a:xfrm>
              <a:off x="1786683" y="5678856"/>
              <a:ext cx="28224" cy="23934"/>
            </a:xfrm>
            <a:custGeom>
              <a:avLst/>
              <a:gdLst>
                <a:gd name="T0" fmla="*/ 2147483647 w 35"/>
                <a:gd name="T1" fmla="*/ 2147483647 h 29"/>
                <a:gd name="T2" fmla="*/ 2147483647 w 35"/>
                <a:gd name="T3" fmla="*/ 2147483647 h 29"/>
                <a:gd name="T4" fmla="*/ 2147483647 w 35"/>
                <a:gd name="T5" fmla="*/ 2147483647 h 29"/>
                <a:gd name="T6" fmla="*/ 2147483647 w 35"/>
                <a:gd name="T7" fmla="*/ 2147483647 h 29"/>
                <a:gd name="T8" fmla="*/ 2147483647 w 35"/>
                <a:gd name="T9" fmla="*/ 2147483647 h 29"/>
                <a:gd name="T10" fmla="*/ 2147483647 w 35"/>
                <a:gd name="T11" fmla="*/ 2147483647 h 29"/>
                <a:gd name="T12" fmla="*/ 2147483647 w 35"/>
                <a:gd name="T13" fmla="*/ 2147483647 h 29"/>
                <a:gd name="T14" fmla="*/ 0 w 35"/>
                <a:gd name="T15" fmla="*/ 2147483647 h 29"/>
                <a:gd name="T16" fmla="*/ 2147483647 w 35"/>
                <a:gd name="T17" fmla="*/ 0 h 29"/>
                <a:gd name="T18" fmla="*/ 2147483647 w 35"/>
                <a:gd name="T19" fmla="*/ 2147483647 h 29"/>
                <a:gd name="T20" fmla="*/ 2147483647 w 35"/>
                <a:gd name="T21" fmla="*/ 2147483647 h 29"/>
                <a:gd name="T22" fmla="*/ 2147483647 w 35"/>
                <a:gd name="T23" fmla="*/ 214748364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solidFill>
              <a:schemeClr val="bg1">
                <a:lumMod val="50000"/>
              </a:schemeClr>
            </a:solidFill>
            <a:ln>
              <a:noFill/>
            </a:ln>
            <a:effectLst/>
            <a:extLst/>
          </p:spPr>
          <p:txBody>
            <a:bodyPr wrap="none" anchor="ctr"/>
            <a:lstStyle/>
            <a:p>
              <a:pPr fontAlgn="auto">
                <a:spcBef>
                  <a:spcPts val="0"/>
                </a:spcBef>
                <a:spcAft>
                  <a:spcPts val="0"/>
                </a:spcAft>
                <a:defRPr/>
              </a:pPr>
              <a:endParaRPr lang="en-GB">
                <a:latin typeface="+mn-lt"/>
                <a:cs typeface="+mn-cs"/>
              </a:endParaRPr>
            </a:p>
          </p:txBody>
        </p:sp>
      </p:grpSp>
      <p:sp>
        <p:nvSpPr>
          <p:cNvPr id="43011" name="TextBox 82"/>
          <p:cNvSpPr txBox="1">
            <a:spLocks noChangeArrowheads="1"/>
          </p:cNvSpPr>
          <p:nvPr/>
        </p:nvSpPr>
        <p:spPr bwMode="auto">
          <a:xfrm>
            <a:off x="539750" y="6251575"/>
            <a:ext cx="2960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1200" b="0">
                <a:solidFill>
                  <a:srgbClr val="000000"/>
                </a:solidFill>
                <a:latin typeface="Calibri" pitchFamily="34" charset="0"/>
              </a:rPr>
              <a:t>Reference: Art. 9 of Regulation No 994/2010</a:t>
            </a:r>
          </a:p>
        </p:txBody>
      </p:sp>
      <p:sp>
        <p:nvSpPr>
          <p:cNvPr id="43012" name="TextBox 83"/>
          <p:cNvSpPr txBox="1">
            <a:spLocks noChangeArrowheads="1"/>
          </p:cNvSpPr>
          <p:nvPr/>
        </p:nvSpPr>
        <p:spPr bwMode="auto">
          <a:xfrm>
            <a:off x="558800" y="6537325"/>
            <a:ext cx="1490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fr-BE" altLang="en-US" sz="1200" b="0">
                <a:solidFill>
                  <a:srgbClr val="000000"/>
                </a:solidFill>
                <a:latin typeface="Calibri" pitchFamily="34" charset="0"/>
              </a:rPr>
              <a:t>Source: Commission</a:t>
            </a:r>
            <a:endParaRPr lang="en-GB" altLang="en-US" sz="1200" b="0">
              <a:solidFill>
                <a:srgbClr val="000000"/>
              </a:solidFill>
              <a:latin typeface="Calibri" pitchFamily="34" charset="0"/>
            </a:endParaRPr>
          </a:p>
        </p:txBody>
      </p:sp>
      <p:sp>
        <p:nvSpPr>
          <p:cNvPr id="77" name="Rounded Rectangle 76"/>
          <p:cNvSpPr/>
          <p:nvPr/>
        </p:nvSpPr>
        <p:spPr bwMode="auto">
          <a:xfrm>
            <a:off x="4084638" y="2979738"/>
            <a:ext cx="715962" cy="2968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800" b="0" dirty="0">
                <a:solidFill>
                  <a:srgbClr val="000818"/>
                </a:solidFill>
              </a:rPr>
              <a:t>no</a:t>
            </a:r>
            <a:endParaRPr lang="en-GB" sz="1800" b="0" dirty="0">
              <a:solidFill>
                <a:srgbClr val="000818"/>
              </a:solidFill>
            </a:endParaRPr>
          </a:p>
        </p:txBody>
      </p:sp>
      <p:sp>
        <p:nvSpPr>
          <p:cNvPr id="80" name="Rounded Rectangle 79"/>
          <p:cNvSpPr/>
          <p:nvPr/>
        </p:nvSpPr>
        <p:spPr bwMode="auto">
          <a:xfrm>
            <a:off x="4092575" y="3394075"/>
            <a:ext cx="708025" cy="2968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800" b="0" dirty="0" err="1">
                <a:solidFill>
                  <a:srgbClr val="000818"/>
                </a:solidFill>
              </a:rPr>
              <a:t>yes</a:t>
            </a:r>
            <a:endParaRPr lang="en-GB" sz="1800" b="0" dirty="0">
              <a:solidFill>
                <a:srgbClr val="000818"/>
              </a:solidFill>
            </a:endParaRPr>
          </a:p>
        </p:txBody>
      </p:sp>
      <p:sp>
        <p:nvSpPr>
          <p:cNvPr id="43015" name="Title 1"/>
          <p:cNvSpPr txBox="1">
            <a:spLocks/>
          </p:cNvSpPr>
          <p:nvPr/>
        </p:nvSpPr>
        <p:spPr bwMode="auto">
          <a:xfrm>
            <a:off x="250825" y="1277938"/>
            <a:ext cx="8893175" cy="855662"/>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r>
              <a:rPr lang="en-GB" altLang="en-US" sz="2600">
                <a:solidFill>
                  <a:srgbClr val="0F5494"/>
                </a:solidFill>
              </a:rPr>
              <a:t>Impact of PCIs on the Security of Supply</a:t>
            </a:r>
            <a:br>
              <a:rPr lang="en-GB" altLang="en-US" sz="2600">
                <a:solidFill>
                  <a:srgbClr val="0F5494"/>
                </a:solidFill>
              </a:rPr>
            </a:br>
            <a:endParaRPr lang="en-GB" altLang="en-US" sz="2600">
              <a:solidFill>
                <a:srgbClr val="0F5494"/>
              </a:solidFill>
            </a:endParaRPr>
          </a:p>
        </p:txBody>
      </p:sp>
      <p:cxnSp>
        <p:nvCxnSpPr>
          <p:cNvPr id="43016" name="Straight Connector 152"/>
          <p:cNvCxnSpPr>
            <a:cxnSpLocks noChangeShapeType="1"/>
          </p:cNvCxnSpPr>
          <p:nvPr/>
        </p:nvCxnSpPr>
        <p:spPr bwMode="auto">
          <a:xfrm>
            <a:off x="395288" y="2492375"/>
            <a:ext cx="8466137" cy="0"/>
          </a:xfrm>
          <a:prstGeom prst="line">
            <a:avLst/>
          </a:prstGeom>
          <a:noFill/>
          <a:ln w="9525" algn="ctr">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17" name="Content Placeholder 2"/>
          <p:cNvSpPr txBox="1">
            <a:spLocks/>
          </p:cNvSpPr>
          <p:nvPr/>
        </p:nvSpPr>
        <p:spPr bwMode="auto">
          <a:xfrm>
            <a:off x="303213" y="2168525"/>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spcBef>
                <a:spcPct val="20000"/>
              </a:spcBef>
              <a:buClr>
                <a:schemeClr val="bg1"/>
              </a:buClr>
            </a:pPr>
            <a:r>
              <a:rPr lang="en-GB" altLang="en-US" sz="1400">
                <a:solidFill>
                  <a:srgbClr val="0F5494"/>
                </a:solidFill>
              </a:rPr>
              <a:t>Compliance with the N-1 infrastructure standard – before and after (2022)</a:t>
            </a:r>
          </a:p>
        </p:txBody>
      </p:sp>
      <p:sp>
        <p:nvSpPr>
          <p:cNvPr id="11" name="Freeform 136"/>
          <p:cNvSpPr>
            <a:spLocks/>
          </p:cNvSpPr>
          <p:nvPr/>
        </p:nvSpPr>
        <p:spPr bwMode="gray">
          <a:xfrm>
            <a:off x="7812088" y="196850"/>
            <a:ext cx="1187450" cy="520700"/>
          </a:xfrm>
          <a:custGeom>
            <a:avLst/>
            <a:gdLst>
              <a:gd name="T0" fmla="*/ 3709 w 5232"/>
              <a:gd name="T1" fmla="*/ 870 h 2544"/>
              <a:gd name="T2" fmla="*/ 3187 w 5232"/>
              <a:gd name="T3" fmla="*/ 870 h 2544"/>
              <a:gd name="T4" fmla="*/ 3187 w 5232"/>
              <a:gd name="T5" fmla="*/ 924 h 2544"/>
              <a:gd name="T6" fmla="*/ 3061 w 5232"/>
              <a:gd name="T7" fmla="*/ 924 h 2544"/>
              <a:gd name="T8" fmla="*/ 3061 w 5232"/>
              <a:gd name="T9" fmla="*/ 806 h 2544"/>
              <a:gd name="T10" fmla="*/ 2894 w 5232"/>
              <a:gd name="T11" fmla="*/ 806 h 2544"/>
              <a:gd name="T12" fmla="*/ 2894 w 5232"/>
              <a:gd name="T13" fmla="*/ 924 h 2544"/>
              <a:gd name="T14" fmla="*/ 2733 w 5232"/>
              <a:gd name="T15" fmla="*/ 924 h 2544"/>
              <a:gd name="T16" fmla="*/ 2733 w 5232"/>
              <a:gd name="T17" fmla="*/ 688 h 2544"/>
              <a:gd name="T18" fmla="*/ 2835 w 5232"/>
              <a:gd name="T19" fmla="*/ 688 h 2544"/>
              <a:gd name="T20" fmla="*/ 2835 w 5232"/>
              <a:gd name="T21" fmla="*/ 525 h 2544"/>
              <a:gd name="T22" fmla="*/ 2648 w 5232"/>
              <a:gd name="T23" fmla="*/ 525 h 2544"/>
              <a:gd name="T24" fmla="*/ 2648 w 5232"/>
              <a:gd name="T25" fmla="*/ 81 h 2544"/>
              <a:gd name="T26" fmla="*/ 3109 w 5232"/>
              <a:gd name="T27" fmla="*/ 81 h 2544"/>
              <a:gd name="T28" fmla="*/ 3109 w 5232"/>
              <a:gd name="T29" fmla="*/ 0 h 2544"/>
              <a:gd name="T30" fmla="*/ 2086 w 5232"/>
              <a:gd name="T31" fmla="*/ 0 h 2544"/>
              <a:gd name="T32" fmla="*/ 2086 w 5232"/>
              <a:gd name="T33" fmla="*/ 81 h 2544"/>
              <a:gd name="T34" fmla="*/ 2547 w 5232"/>
              <a:gd name="T35" fmla="*/ 81 h 2544"/>
              <a:gd name="T36" fmla="*/ 2547 w 5232"/>
              <a:gd name="T37" fmla="*/ 525 h 2544"/>
              <a:gd name="T38" fmla="*/ 2360 w 5232"/>
              <a:gd name="T39" fmla="*/ 525 h 2544"/>
              <a:gd name="T40" fmla="*/ 2360 w 5232"/>
              <a:gd name="T41" fmla="*/ 688 h 2544"/>
              <a:gd name="T42" fmla="*/ 2461 w 5232"/>
              <a:gd name="T43" fmla="*/ 688 h 2544"/>
              <a:gd name="T44" fmla="*/ 2461 w 5232"/>
              <a:gd name="T45" fmla="*/ 924 h 2544"/>
              <a:gd name="T46" fmla="*/ 2358 w 5232"/>
              <a:gd name="T47" fmla="*/ 924 h 2544"/>
              <a:gd name="T48" fmla="*/ 2358 w 5232"/>
              <a:gd name="T49" fmla="*/ 806 h 2544"/>
              <a:gd name="T50" fmla="*/ 2187 w 5232"/>
              <a:gd name="T51" fmla="*/ 806 h 2544"/>
              <a:gd name="T52" fmla="*/ 2187 w 5232"/>
              <a:gd name="T53" fmla="*/ 924 h 2544"/>
              <a:gd name="T54" fmla="*/ 2046 w 5232"/>
              <a:gd name="T55" fmla="*/ 924 h 2544"/>
              <a:gd name="T56" fmla="*/ 2046 w 5232"/>
              <a:gd name="T57" fmla="*/ 870 h 2544"/>
              <a:gd name="T58" fmla="*/ 1524 w 5232"/>
              <a:gd name="T59" fmla="*/ 870 h 2544"/>
              <a:gd name="T60" fmla="*/ 0 w 5232"/>
              <a:gd name="T61" fmla="*/ 2391 h 2544"/>
              <a:gd name="T62" fmla="*/ 38 w 5232"/>
              <a:gd name="T63" fmla="*/ 2431 h 2544"/>
              <a:gd name="T64" fmla="*/ 38 w 5232"/>
              <a:gd name="T65" fmla="*/ 2431 h 2544"/>
              <a:gd name="T66" fmla="*/ 102 w 5232"/>
              <a:gd name="T67" fmla="*/ 2495 h 2544"/>
              <a:gd name="T68" fmla="*/ 154 w 5232"/>
              <a:gd name="T69" fmla="*/ 2544 h 2544"/>
              <a:gd name="T70" fmla="*/ 154 w 5232"/>
              <a:gd name="T71" fmla="*/ 2544 h 2544"/>
              <a:gd name="T72" fmla="*/ 1613 w 5232"/>
              <a:gd name="T73" fmla="*/ 1085 h 2544"/>
              <a:gd name="T74" fmla="*/ 2046 w 5232"/>
              <a:gd name="T75" fmla="*/ 1085 h 2544"/>
              <a:gd name="T76" fmla="*/ 2046 w 5232"/>
              <a:gd name="T77" fmla="*/ 1030 h 2544"/>
              <a:gd name="T78" fmla="*/ 2187 w 5232"/>
              <a:gd name="T79" fmla="*/ 1030 h 2544"/>
              <a:gd name="T80" fmla="*/ 2187 w 5232"/>
              <a:gd name="T81" fmla="*/ 1186 h 2544"/>
              <a:gd name="T82" fmla="*/ 2358 w 5232"/>
              <a:gd name="T83" fmla="*/ 1186 h 2544"/>
              <a:gd name="T84" fmla="*/ 2358 w 5232"/>
              <a:gd name="T85" fmla="*/ 1030 h 2544"/>
              <a:gd name="T86" fmla="*/ 2461 w 5232"/>
              <a:gd name="T87" fmla="*/ 1030 h 2544"/>
              <a:gd name="T88" fmla="*/ 2461 w 5232"/>
              <a:gd name="T89" fmla="*/ 1311 h 2544"/>
              <a:gd name="T90" fmla="*/ 2733 w 5232"/>
              <a:gd name="T91" fmla="*/ 1311 h 2544"/>
              <a:gd name="T92" fmla="*/ 2733 w 5232"/>
              <a:gd name="T93" fmla="*/ 1030 h 2544"/>
              <a:gd name="T94" fmla="*/ 2894 w 5232"/>
              <a:gd name="T95" fmla="*/ 1030 h 2544"/>
              <a:gd name="T96" fmla="*/ 2894 w 5232"/>
              <a:gd name="T97" fmla="*/ 1186 h 2544"/>
              <a:gd name="T98" fmla="*/ 3061 w 5232"/>
              <a:gd name="T99" fmla="*/ 1186 h 2544"/>
              <a:gd name="T100" fmla="*/ 3061 w 5232"/>
              <a:gd name="T101" fmla="*/ 1030 h 2544"/>
              <a:gd name="T102" fmla="*/ 3187 w 5232"/>
              <a:gd name="T103" fmla="*/ 1030 h 2544"/>
              <a:gd name="T104" fmla="*/ 3187 w 5232"/>
              <a:gd name="T105" fmla="*/ 1085 h 2544"/>
              <a:gd name="T106" fmla="*/ 3619 w 5232"/>
              <a:gd name="T107" fmla="*/ 1085 h 2544"/>
              <a:gd name="T108" fmla="*/ 5079 w 5232"/>
              <a:gd name="T109" fmla="*/ 2544 h 2544"/>
              <a:gd name="T110" fmla="*/ 5232 w 5232"/>
              <a:gd name="T111" fmla="*/ 2391 h 2544"/>
              <a:gd name="T112" fmla="*/ 3709 w 5232"/>
              <a:gd name="T113" fmla="*/ 870 h 25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32"/>
              <a:gd name="T172" fmla="*/ 0 h 2544"/>
              <a:gd name="T173" fmla="*/ 5232 w 5232"/>
              <a:gd name="T174" fmla="*/ 2544 h 25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32" h="2544">
                <a:moveTo>
                  <a:pt x="3709" y="870"/>
                </a:moveTo>
                <a:lnTo>
                  <a:pt x="3187" y="870"/>
                </a:lnTo>
                <a:lnTo>
                  <a:pt x="3187" y="924"/>
                </a:lnTo>
                <a:lnTo>
                  <a:pt x="3061" y="924"/>
                </a:lnTo>
                <a:lnTo>
                  <a:pt x="3061" y="806"/>
                </a:lnTo>
                <a:lnTo>
                  <a:pt x="2894" y="806"/>
                </a:lnTo>
                <a:lnTo>
                  <a:pt x="2894" y="924"/>
                </a:lnTo>
                <a:lnTo>
                  <a:pt x="2733" y="924"/>
                </a:lnTo>
                <a:lnTo>
                  <a:pt x="2733" y="688"/>
                </a:lnTo>
                <a:lnTo>
                  <a:pt x="2835" y="688"/>
                </a:lnTo>
                <a:lnTo>
                  <a:pt x="2835" y="525"/>
                </a:lnTo>
                <a:lnTo>
                  <a:pt x="2648" y="525"/>
                </a:lnTo>
                <a:lnTo>
                  <a:pt x="2648" y="81"/>
                </a:lnTo>
                <a:lnTo>
                  <a:pt x="3109" y="81"/>
                </a:lnTo>
                <a:lnTo>
                  <a:pt x="3109" y="0"/>
                </a:lnTo>
                <a:lnTo>
                  <a:pt x="2086" y="0"/>
                </a:lnTo>
                <a:lnTo>
                  <a:pt x="2086" y="81"/>
                </a:lnTo>
                <a:lnTo>
                  <a:pt x="2547" y="81"/>
                </a:lnTo>
                <a:lnTo>
                  <a:pt x="2547" y="525"/>
                </a:lnTo>
                <a:lnTo>
                  <a:pt x="2360" y="525"/>
                </a:lnTo>
                <a:lnTo>
                  <a:pt x="2360" y="688"/>
                </a:lnTo>
                <a:lnTo>
                  <a:pt x="2461" y="688"/>
                </a:lnTo>
                <a:lnTo>
                  <a:pt x="2461" y="924"/>
                </a:lnTo>
                <a:lnTo>
                  <a:pt x="2358" y="924"/>
                </a:lnTo>
                <a:lnTo>
                  <a:pt x="2358" y="806"/>
                </a:lnTo>
                <a:lnTo>
                  <a:pt x="2187" y="806"/>
                </a:lnTo>
                <a:lnTo>
                  <a:pt x="2187" y="924"/>
                </a:lnTo>
                <a:lnTo>
                  <a:pt x="2046" y="924"/>
                </a:lnTo>
                <a:lnTo>
                  <a:pt x="2046" y="870"/>
                </a:lnTo>
                <a:lnTo>
                  <a:pt x="1524" y="870"/>
                </a:lnTo>
                <a:lnTo>
                  <a:pt x="0" y="2391"/>
                </a:lnTo>
                <a:lnTo>
                  <a:pt x="38" y="2431"/>
                </a:lnTo>
                <a:lnTo>
                  <a:pt x="102" y="2495"/>
                </a:lnTo>
                <a:lnTo>
                  <a:pt x="154" y="2544"/>
                </a:lnTo>
                <a:lnTo>
                  <a:pt x="1613" y="1085"/>
                </a:lnTo>
                <a:lnTo>
                  <a:pt x="2046" y="1085"/>
                </a:lnTo>
                <a:lnTo>
                  <a:pt x="2046" y="1030"/>
                </a:lnTo>
                <a:lnTo>
                  <a:pt x="2187" y="1030"/>
                </a:lnTo>
                <a:lnTo>
                  <a:pt x="2187" y="1186"/>
                </a:lnTo>
                <a:lnTo>
                  <a:pt x="2358" y="1186"/>
                </a:lnTo>
                <a:lnTo>
                  <a:pt x="2358" y="1030"/>
                </a:lnTo>
                <a:lnTo>
                  <a:pt x="2461" y="1030"/>
                </a:lnTo>
                <a:lnTo>
                  <a:pt x="2461" y="1311"/>
                </a:lnTo>
                <a:lnTo>
                  <a:pt x="2733" y="1311"/>
                </a:lnTo>
                <a:lnTo>
                  <a:pt x="2733" y="1030"/>
                </a:lnTo>
                <a:lnTo>
                  <a:pt x="2894" y="1030"/>
                </a:lnTo>
                <a:lnTo>
                  <a:pt x="2894" y="1186"/>
                </a:lnTo>
                <a:lnTo>
                  <a:pt x="3061" y="1186"/>
                </a:lnTo>
                <a:lnTo>
                  <a:pt x="3061" y="1030"/>
                </a:lnTo>
                <a:lnTo>
                  <a:pt x="3187" y="1030"/>
                </a:lnTo>
                <a:lnTo>
                  <a:pt x="3187" y="1085"/>
                </a:lnTo>
                <a:lnTo>
                  <a:pt x="3619" y="1085"/>
                </a:lnTo>
                <a:lnTo>
                  <a:pt x="5079" y="2544"/>
                </a:lnTo>
                <a:lnTo>
                  <a:pt x="5232" y="2391"/>
                </a:lnTo>
                <a:lnTo>
                  <a:pt x="3709" y="870"/>
                </a:lnTo>
                <a:close/>
              </a:path>
            </a:pathLst>
          </a:custGeom>
          <a:solidFill>
            <a:schemeClr val="bg2">
              <a:lumMod val="40000"/>
              <a:lumOff val="60000"/>
            </a:schemeClr>
          </a:solidFill>
          <a:ln w="9525">
            <a:solidFill>
              <a:schemeClr val="bg2">
                <a:lumMod val="75000"/>
              </a:schemeClr>
            </a:solidFill>
            <a:round/>
            <a:headEnd/>
            <a:tailEnd/>
          </a:ln>
        </p:spPr>
        <p:txBody>
          <a:bodyPr/>
          <a:lstStyle/>
          <a:p>
            <a:pPr>
              <a:defRPr/>
            </a:pPr>
            <a:endParaRPr lang="de-DE">
              <a:ea typeface="ＭＳ Ｐゴシック" charset="-128"/>
            </a:endParaRPr>
          </a:p>
        </p:txBody>
      </p:sp>
      <p:grpSp>
        <p:nvGrpSpPr>
          <p:cNvPr id="43019" name="Group 82"/>
          <p:cNvGrpSpPr>
            <a:grpSpLocks/>
          </p:cNvGrpSpPr>
          <p:nvPr/>
        </p:nvGrpSpPr>
        <p:grpSpPr bwMode="auto">
          <a:xfrm>
            <a:off x="4627563" y="2528888"/>
            <a:ext cx="4868862" cy="3354387"/>
            <a:chOff x="4714875" y="2781300"/>
            <a:chExt cx="4752975" cy="3028950"/>
          </a:xfrm>
        </p:grpSpPr>
        <p:sp>
          <p:nvSpPr>
            <p:cNvPr id="43020" name="Freeform 6"/>
            <p:cNvSpPr>
              <a:spLocks/>
            </p:cNvSpPr>
            <p:nvPr/>
          </p:nvSpPr>
          <p:spPr bwMode="auto">
            <a:xfrm>
              <a:off x="4714875" y="4648379"/>
              <a:ext cx="349704" cy="536230"/>
            </a:xfrm>
            <a:custGeom>
              <a:avLst/>
              <a:gdLst>
                <a:gd name="T0" fmla="*/ 2147483647 w 351"/>
                <a:gd name="T1" fmla="*/ 0 h 573"/>
                <a:gd name="T2" fmla="*/ 2147483647 w 351"/>
                <a:gd name="T3" fmla="*/ 2147483647 h 573"/>
                <a:gd name="T4" fmla="*/ 2147483647 w 351"/>
                <a:gd name="T5" fmla="*/ 2147483647 h 573"/>
                <a:gd name="T6" fmla="*/ 2147483647 w 351"/>
                <a:gd name="T7" fmla="*/ 2147483647 h 573"/>
                <a:gd name="T8" fmla="*/ 2147483647 w 351"/>
                <a:gd name="T9" fmla="*/ 2147483647 h 573"/>
                <a:gd name="T10" fmla="*/ 2147483647 w 351"/>
                <a:gd name="T11" fmla="*/ 2147483647 h 573"/>
                <a:gd name="T12" fmla="*/ 2147483647 w 351"/>
                <a:gd name="T13" fmla="*/ 2147483647 h 573"/>
                <a:gd name="T14" fmla="*/ 2147483647 w 351"/>
                <a:gd name="T15" fmla="*/ 2147483647 h 573"/>
                <a:gd name="T16" fmla="*/ 2147483647 w 351"/>
                <a:gd name="T17" fmla="*/ 2147483647 h 573"/>
                <a:gd name="T18" fmla="*/ 2147483647 w 351"/>
                <a:gd name="T19" fmla="*/ 2147483647 h 573"/>
                <a:gd name="T20" fmla="*/ 2147483647 w 351"/>
                <a:gd name="T21" fmla="*/ 2147483647 h 573"/>
                <a:gd name="T22" fmla="*/ 2147483647 w 351"/>
                <a:gd name="T23" fmla="*/ 2147483647 h 573"/>
                <a:gd name="T24" fmla="*/ 2147483647 w 351"/>
                <a:gd name="T25" fmla="*/ 2147483647 h 573"/>
                <a:gd name="T26" fmla="*/ 2147483647 w 351"/>
                <a:gd name="T27" fmla="*/ 2147483647 h 573"/>
                <a:gd name="T28" fmla="*/ 2147483647 w 351"/>
                <a:gd name="T29" fmla="*/ 2147483647 h 573"/>
                <a:gd name="T30" fmla="*/ 2147483647 w 351"/>
                <a:gd name="T31" fmla="*/ 2147483647 h 573"/>
                <a:gd name="T32" fmla="*/ 2147483647 w 351"/>
                <a:gd name="T33" fmla="*/ 2147483647 h 573"/>
                <a:gd name="T34" fmla="*/ 2147483647 w 351"/>
                <a:gd name="T35" fmla="*/ 2147483647 h 573"/>
                <a:gd name="T36" fmla="*/ 2147483647 w 351"/>
                <a:gd name="T37" fmla="*/ 2147483647 h 573"/>
                <a:gd name="T38" fmla="*/ 2147483647 w 351"/>
                <a:gd name="T39" fmla="*/ 2147483647 h 573"/>
                <a:gd name="T40" fmla="*/ 2147483647 w 351"/>
                <a:gd name="T41" fmla="*/ 2147483647 h 573"/>
                <a:gd name="T42" fmla="*/ 0 w 351"/>
                <a:gd name="T43" fmla="*/ 2147483647 h 573"/>
                <a:gd name="T44" fmla="*/ 2147483647 w 351"/>
                <a:gd name="T45" fmla="*/ 2147483647 h 573"/>
                <a:gd name="T46" fmla="*/ 2147483647 w 351"/>
                <a:gd name="T47" fmla="*/ 2147483647 h 573"/>
                <a:gd name="T48" fmla="*/ 2147483647 w 351"/>
                <a:gd name="T49" fmla="*/ 2147483647 h 573"/>
                <a:gd name="T50" fmla="*/ 2147483647 w 351"/>
                <a:gd name="T51" fmla="*/ 2147483647 h 573"/>
                <a:gd name="T52" fmla="*/ 2147483647 w 351"/>
                <a:gd name="T53" fmla="*/ 2147483647 h 573"/>
                <a:gd name="T54" fmla="*/ 2147483647 w 351"/>
                <a:gd name="T55" fmla="*/ 2147483647 h 573"/>
                <a:gd name="T56" fmla="*/ 2147483647 w 351"/>
                <a:gd name="T57" fmla="*/ 2147483647 h 573"/>
                <a:gd name="T58" fmla="*/ 2147483647 w 351"/>
                <a:gd name="T59" fmla="*/ 2147483647 h 573"/>
                <a:gd name="T60" fmla="*/ 2147483647 w 351"/>
                <a:gd name="T61" fmla="*/ 2147483647 h 573"/>
                <a:gd name="T62" fmla="*/ 2147483647 w 351"/>
                <a:gd name="T63" fmla="*/ 2147483647 h 573"/>
                <a:gd name="T64" fmla="*/ 2147483647 w 351"/>
                <a:gd name="T65" fmla="*/ 2147483647 h 573"/>
                <a:gd name="T66" fmla="*/ 2147483647 w 351"/>
                <a:gd name="T67" fmla="*/ 2147483647 h 573"/>
                <a:gd name="T68" fmla="*/ 2147483647 w 351"/>
                <a:gd name="T69" fmla="*/ 2147483647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21" name="Freeform 7"/>
            <p:cNvSpPr>
              <a:spLocks/>
            </p:cNvSpPr>
            <p:nvPr/>
          </p:nvSpPr>
          <p:spPr bwMode="auto">
            <a:xfrm>
              <a:off x="4845504" y="4483065"/>
              <a:ext cx="928007" cy="879361"/>
            </a:xfrm>
            <a:custGeom>
              <a:avLst/>
              <a:gdLst>
                <a:gd name="T0" fmla="*/ 2147483647 w 933"/>
                <a:gd name="T1" fmla="*/ 2147483647 h 941"/>
                <a:gd name="T2" fmla="*/ 2147483647 w 933"/>
                <a:gd name="T3" fmla="*/ 2147483647 h 941"/>
                <a:gd name="T4" fmla="*/ 2147483647 w 933"/>
                <a:gd name="T5" fmla="*/ 2147483647 h 941"/>
                <a:gd name="T6" fmla="*/ 2147483647 w 933"/>
                <a:gd name="T7" fmla="*/ 2147483647 h 941"/>
                <a:gd name="T8" fmla="*/ 2147483647 w 933"/>
                <a:gd name="T9" fmla="*/ 2147483647 h 941"/>
                <a:gd name="T10" fmla="*/ 2147483647 w 933"/>
                <a:gd name="T11" fmla="*/ 2147483647 h 941"/>
                <a:gd name="T12" fmla="*/ 2147483647 w 933"/>
                <a:gd name="T13" fmla="*/ 2147483647 h 941"/>
                <a:gd name="T14" fmla="*/ 2147483647 w 933"/>
                <a:gd name="T15" fmla="*/ 2147483647 h 941"/>
                <a:gd name="T16" fmla="*/ 2147483647 w 933"/>
                <a:gd name="T17" fmla="*/ 2147483647 h 941"/>
                <a:gd name="T18" fmla="*/ 2147483647 w 933"/>
                <a:gd name="T19" fmla="*/ 2147483647 h 941"/>
                <a:gd name="T20" fmla="*/ 2147483647 w 933"/>
                <a:gd name="T21" fmla="*/ 2147483647 h 941"/>
                <a:gd name="T22" fmla="*/ 2147483647 w 933"/>
                <a:gd name="T23" fmla="*/ 2147483647 h 941"/>
                <a:gd name="T24" fmla="*/ 2147483647 w 933"/>
                <a:gd name="T25" fmla="*/ 2147483647 h 941"/>
                <a:gd name="T26" fmla="*/ 2147483647 w 933"/>
                <a:gd name="T27" fmla="*/ 2147483647 h 941"/>
                <a:gd name="T28" fmla="*/ 2147483647 w 933"/>
                <a:gd name="T29" fmla="*/ 2147483647 h 941"/>
                <a:gd name="T30" fmla="*/ 2147483647 w 933"/>
                <a:gd name="T31" fmla="*/ 2147483647 h 941"/>
                <a:gd name="T32" fmla="*/ 2147483647 w 933"/>
                <a:gd name="T33" fmla="*/ 2147483647 h 941"/>
                <a:gd name="T34" fmla="*/ 2147483647 w 933"/>
                <a:gd name="T35" fmla="*/ 2147483647 h 941"/>
                <a:gd name="T36" fmla="*/ 2147483647 w 933"/>
                <a:gd name="T37" fmla="*/ 2147483647 h 941"/>
                <a:gd name="T38" fmla="*/ 2147483647 w 933"/>
                <a:gd name="T39" fmla="*/ 2147483647 h 941"/>
                <a:gd name="T40" fmla="*/ 2147483647 w 933"/>
                <a:gd name="T41" fmla="*/ 2147483647 h 941"/>
                <a:gd name="T42" fmla="*/ 2147483647 w 933"/>
                <a:gd name="T43" fmla="*/ 2147483647 h 941"/>
                <a:gd name="T44" fmla="*/ 2147483647 w 933"/>
                <a:gd name="T45" fmla="*/ 2147483647 h 941"/>
                <a:gd name="T46" fmla="*/ 2147483647 w 933"/>
                <a:gd name="T47" fmla="*/ 2147483647 h 941"/>
                <a:gd name="T48" fmla="*/ 2147483647 w 933"/>
                <a:gd name="T49" fmla="*/ 2147483647 h 941"/>
                <a:gd name="T50" fmla="*/ 2147483647 w 933"/>
                <a:gd name="T51" fmla="*/ 2147483647 h 941"/>
                <a:gd name="T52" fmla="*/ 2147483647 w 933"/>
                <a:gd name="T53" fmla="*/ 2147483647 h 941"/>
                <a:gd name="T54" fmla="*/ 2147483647 w 933"/>
                <a:gd name="T55" fmla="*/ 2147483647 h 941"/>
                <a:gd name="T56" fmla="*/ 2147483647 w 933"/>
                <a:gd name="T57" fmla="*/ 2147483647 h 941"/>
                <a:gd name="T58" fmla="*/ 2147483647 w 933"/>
                <a:gd name="T59" fmla="*/ 2147483647 h 941"/>
                <a:gd name="T60" fmla="*/ 2147483647 w 933"/>
                <a:gd name="T61" fmla="*/ 2147483647 h 941"/>
                <a:gd name="T62" fmla="*/ 2147483647 w 933"/>
                <a:gd name="T63" fmla="*/ 2147483647 h 941"/>
                <a:gd name="T64" fmla="*/ 2147483647 w 933"/>
                <a:gd name="T65" fmla="*/ 2147483647 h 941"/>
                <a:gd name="T66" fmla="*/ 2147483647 w 933"/>
                <a:gd name="T67" fmla="*/ 2147483647 h 941"/>
                <a:gd name="T68" fmla="*/ 2147483647 w 933"/>
                <a:gd name="T69" fmla="*/ 2147483647 h 941"/>
                <a:gd name="T70" fmla="*/ 2147483647 w 933"/>
                <a:gd name="T71" fmla="*/ 2147483647 h 941"/>
                <a:gd name="T72" fmla="*/ 2147483647 w 933"/>
                <a:gd name="T73" fmla="*/ 2147483647 h 941"/>
                <a:gd name="T74" fmla="*/ 2147483647 w 933"/>
                <a:gd name="T75" fmla="*/ 2147483647 h 941"/>
                <a:gd name="T76" fmla="*/ 2147483647 w 933"/>
                <a:gd name="T77" fmla="*/ 2147483647 h 941"/>
                <a:gd name="T78" fmla="*/ 2147483647 w 933"/>
                <a:gd name="T79" fmla="*/ 2147483647 h 941"/>
                <a:gd name="T80" fmla="*/ 2147483647 w 933"/>
                <a:gd name="T81" fmla="*/ 2147483647 h 941"/>
                <a:gd name="T82" fmla="*/ 2147483647 w 933"/>
                <a:gd name="T83" fmla="*/ 2147483647 h 941"/>
                <a:gd name="T84" fmla="*/ 2147483647 w 933"/>
                <a:gd name="T85" fmla="*/ 2147483647 h 941"/>
                <a:gd name="T86" fmla="*/ 0 w 933"/>
                <a:gd name="T87" fmla="*/ 2147483647 h 941"/>
                <a:gd name="T88" fmla="*/ 2147483647 w 933"/>
                <a:gd name="T89" fmla="*/ 2147483647 h 941"/>
                <a:gd name="T90" fmla="*/ 2147483647 w 933"/>
                <a:gd name="T91" fmla="*/ 2147483647 h 941"/>
                <a:gd name="T92" fmla="*/ 2147483647 w 933"/>
                <a:gd name="T93" fmla="*/ 2147483647 h 941"/>
                <a:gd name="T94" fmla="*/ 2147483647 w 933"/>
                <a:gd name="T95" fmla="*/ 2147483647 h 941"/>
                <a:gd name="T96" fmla="*/ 2147483647 w 933"/>
                <a:gd name="T97" fmla="*/ 2147483647 h 941"/>
                <a:gd name="T98" fmla="*/ 2147483647 w 933"/>
                <a:gd name="T99" fmla="*/ 2147483647 h 941"/>
                <a:gd name="T100" fmla="*/ 2147483647 w 933"/>
                <a:gd name="T101" fmla="*/ 2147483647 h 941"/>
                <a:gd name="T102" fmla="*/ 2147483647 w 933"/>
                <a:gd name="T103" fmla="*/ 2147483647 h 941"/>
                <a:gd name="T104" fmla="*/ 2147483647 w 933"/>
                <a:gd name="T105" fmla="*/ 2147483647 h 941"/>
                <a:gd name="T106" fmla="*/ 2147483647 w 933"/>
                <a:gd name="T107" fmla="*/ 2147483647 h 941"/>
                <a:gd name="T108" fmla="*/ 2147483647 w 933"/>
                <a:gd name="T109" fmla="*/ 2147483647 h 941"/>
                <a:gd name="T110" fmla="*/ 2147483647 w 933"/>
                <a:gd name="T111" fmla="*/ 2147483647 h 941"/>
                <a:gd name="T112" fmla="*/ 2147483647 w 933"/>
                <a:gd name="T113" fmla="*/ 2147483647 h 941"/>
                <a:gd name="T114" fmla="*/ 2147483647 w 933"/>
                <a:gd name="T115" fmla="*/ 2147483647 h 941"/>
                <a:gd name="T116" fmla="*/ 2147483647 w 933"/>
                <a:gd name="T117" fmla="*/ 2147483647 h 941"/>
                <a:gd name="T118" fmla="*/ 2147483647 w 933"/>
                <a:gd name="T119" fmla="*/ 2147483647 h 941"/>
                <a:gd name="T120" fmla="*/ 2147483647 w 933"/>
                <a:gd name="T121" fmla="*/ 2147483647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22" name="Freeform 8"/>
            <p:cNvSpPr>
              <a:spLocks/>
            </p:cNvSpPr>
            <p:nvPr/>
          </p:nvSpPr>
          <p:spPr bwMode="auto">
            <a:xfrm>
              <a:off x="5385707" y="3969063"/>
              <a:ext cx="869496" cy="912702"/>
            </a:xfrm>
            <a:custGeom>
              <a:avLst/>
              <a:gdLst>
                <a:gd name="T0" fmla="*/ 2147483647 w 875"/>
                <a:gd name="T1" fmla="*/ 2147483647 h 980"/>
                <a:gd name="T2" fmla="*/ 2147483647 w 875"/>
                <a:gd name="T3" fmla="*/ 2147483647 h 980"/>
                <a:gd name="T4" fmla="*/ 2147483647 w 875"/>
                <a:gd name="T5" fmla="*/ 2147483647 h 980"/>
                <a:gd name="T6" fmla="*/ 2147483647 w 875"/>
                <a:gd name="T7" fmla="*/ 2147483647 h 980"/>
                <a:gd name="T8" fmla="*/ 2147483647 w 875"/>
                <a:gd name="T9" fmla="*/ 2147483647 h 980"/>
                <a:gd name="T10" fmla="*/ 2147483647 w 875"/>
                <a:gd name="T11" fmla="*/ 2147483647 h 980"/>
                <a:gd name="T12" fmla="*/ 2147483647 w 875"/>
                <a:gd name="T13" fmla="*/ 2147483647 h 980"/>
                <a:gd name="T14" fmla="*/ 2147483647 w 875"/>
                <a:gd name="T15" fmla="*/ 2147483647 h 980"/>
                <a:gd name="T16" fmla="*/ 2147483647 w 875"/>
                <a:gd name="T17" fmla="*/ 2147483647 h 980"/>
                <a:gd name="T18" fmla="*/ 2147483647 w 875"/>
                <a:gd name="T19" fmla="*/ 2147483647 h 980"/>
                <a:gd name="T20" fmla="*/ 2147483647 w 875"/>
                <a:gd name="T21" fmla="*/ 2147483647 h 980"/>
                <a:gd name="T22" fmla="*/ 2147483647 w 875"/>
                <a:gd name="T23" fmla="*/ 2147483647 h 980"/>
                <a:gd name="T24" fmla="*/ 2147483647 w 875"/>
                <a:gd name="T25" fmla="*/ 2147483647 h 980"/>
                <a:gd name="T26" fmla="*/ 2147483647 w 875"/>
                <a:gd name="T27" fmla="*/ 2147483647 h 980"/>
                <a:gd name="T28" fmla="*/ 2147483647 w 875"/>
                <a:gd name="T29" fmla="*/ 2147483647 h 980"/>
                <a:gd name="T30" fmla="*/ 2147483647 w 875"/>
                <a:gd name="T31" fmla="*/ 2147483647 h 980"/>
                <a:gd name="T32" fmla="*/ 2147483647 w 875"/>
                <a:gd name="T33" fmla="*/ 2147483647 h 980"/>
                <a:gd name="T34" fmla="*/ 2147483647 w 875"/>
                <a:gd name="T35" fmla="*/ 2147483647 h 980"/>
                <a:gd name="T36" fmla="*/ 2147483647 w 875"/>
                <a:gd name="T37" fmla="*/ 2147483647 h 980"/>
                <a:gd name="T38" fmla="*/ 2147483647 w 875"/>
                <a:gd name="T39" fmla="*/ 2147483647 h 980"/>
                <a:gd name="T40" fmla="*/ 2147483647 w 875"/>
                <a:gd name="T41" fmla="*/ 2147483647 h 980"/>
                <a:gd name="T42" fmla="*/ 2147483647 w 875"/>
                <a:gd name="T43" fmla="*/ 2147483647 h 980"/>
                <a:gd name="T44" fmla="*/ 2147483647 w 875"/>
                <a:gd name="T45" fmla="*/ 2147483647 h 980"/>
                <a:gd name="T46" fmla="*/ 2147483647 w 875"/>
                <a:gd name="T47" fmla="*/ 2147483647 h 980"/>
                <a:gd name="T48" fmla="*/ 2147483647 w 875"/>
                <a:gd name="T49" fmla="*/ 2147483647 h 980"/>
                <a:gd name="T50" fmla="*/ 2147483647 w 875"/>
                <a:gd name="T51" fmla="*/ 2147483647 h 980"/>
                <a:gd name="T52" fmla="*/ 2147483647 w 875"/>
                <a:gd name="T53" fmla="*/ 2147483647 h 980"/>
                <a:gd name="T54" fmla="*/ 2147483647 w 875"/>
                <a:gd name="T55" fmla="*/ 2147483647 h 980"/>
                <a:gd name="T56" fmla="*/ 2147483647 w 875"/>
                <a:gd name="T57" fmla="*/ 2147483647 h 980"/>
                <a:gd name="T58" fmla="*/ 2147483647 w 875"/>
                <a:gd name="T59" fmla="*/ 2147483647 h 980"/>
                <a:gd name="T60" fmla="*/ 2147483647 w 875"/>
                <a:gd name="T61" fmla="*/ 2147483647 h 980"/>
                <a:gd name="T62" fmla="*/ 2147483647 w 875"/>
                <a:gd name="T63" fmla="*/ 2147483647 h 980"/>
                <a:gd name="T64" fmla="*/ 2147483647 w 875"/>
                <a:gd name="T65" fmla="*/ 2147483647 h 980"/>
                <a:gd name="T66" fmla="*/ 2147483647 w 875"/>
                <a:gd name="T67" fmla="*/ 2147483647 h 980"/>
                <a:gd name="T68" fmla="*/ 2147483647 w 875"/>
                <a:gd name="T69" fmla="*/ 2147483647 h 980"/>
                <a:gd name="T70" fmla="*/ 2147483647 w 875"/>
                <a:gd name="T71" fmla="*/ 2147483647 h 980"/>
                <a:gd name="T72" fmla="*/ 2147483647 w 875"/>
                <a:gd name="T73" fmla="*/ 2147483647 h 980"/>
                <a:gd name="T74" fmla="*/ 2147483647 w 875"/>
                <a:gd name="T75" fmla="*/ 2147483647 h 980"/>
                <a:gd name="T76" fmla="*/ 2147483647 w 875"/>
                <a:gd name="T77" fmla="*/ 2147483647 h 980"/>
                <a:gd name="T78" fmla="*/ 2147483647 w 875"/>
                <a:gd name="T79" fmla="*/ 2147483647 h 980"/>
                <a:gd name="T80" fmla="*/ 2147483647 w 875"/>
                <a:gd name="T81" fmla="*/ 2147483647 h 980"/>
                <a:gd name="T82" fmla="*/ 2147483647 w 875"/>
                <a:gd name="T83" fmla="*/ 2147483647 h 980"/>
                <a:gd name="T84" fmla="*/ 2147483647 w 875"/>
                <a:gd name="T85" fmla="*/ 2147483647 h 980"/>
                <a:gd name="T86" fmla="*/ 2147483647 w 875"/>
                <a:gd name="T87" fmla="*/ 2147483647 h 980"/>
                <a:gd name="T88" fmla="*/ 2147483647 w 875"/>
                <a:gd name="T89" fmla="*/ 2147483647 h 980"/>
                <a:gd name="T90" fmla="*/ 2147483647 w 875"/>
                <a:gd name="T91" fmla="*/ 2147483647 h 980"/>
                <a:gd name="T92" fmla="*/ 2147483647 w 875"/>
                <a:gd name="T93" fmla="*/ 2147483647 h 980"/>
                <a:gd name="T94" fmla="*/ 2147483647 w 875"/>
                <a:gd name="T95" fmla="*/ 2147483647 h 980"/>
                <a:gd name="T96" fmla="*/ 2147483647 w 875"/>
                <a:gd name="T97" fmla="*/ 2147483647 h 980"/>
                <a:gd name="T98" fmla="*/ 2147483647 w 875"/>
                <a:gd name="T99" fmla="*/ 2147483647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23" name="Freeform 9"/>
            <p:cNvSpPr>
              <a:spLocks/>
            </p:cNvSpPr>
            <p:nvPr/>
          </p:nvSpPr>
          <p:spPr bwMode="auto">
            <a:xfrm>
              <a:off x="5653768" y="5142933"/>
              <a:ext cx="83004" cy="72238"/>
            </a:xfrm>
            <a:custGeom>
              <a:avLst/>
              <a:gdLst>
                <a:gd name="T0" fmla="*/ 2147483647 w 83"/>
                <a:gd name="T1" fmla="*/ 0 h 75"/>
                <a:gd name="T2" fmla="*/ 2147483647 w 83"/>
                <a:gd name="T3" fmla="*/ 2147483647 h 75"/>
                <a:gd name="T4" fmla="*/ 2147483647 w 83"/>
                <a:gd name="T5" fmla="*/ 2147483647 h 75"/>
                <a:gd name="T6" fmla="*/ 0 w 83"/>
                <a:gd name="T7" fmla="*/ 2147483647 h 75"/>
                <a:gd name="T8" fmla="*/ 2147483647 w 83"/>
                <a:gd name="T9" fmla="*/ 2147483647 h 75"/>
                <a:gd name="T10" fmla="*/ 2147483647 w 83"/>
                <a:gd name="T11" fmla="*/ 2147483647 h 75"/>
                <a:gd name="T12" fmla="*/ 2147483647 w 83"/>
                <a:gd name="T13" fmla="*/ 2147483647 h 75"/>
                <a:gd name="T14" fmla="*/ 2147483647 w 83"/>
                <a:gd name="T15" fmla="*/ 2147483647 h 75"/>
                <a:gd name="T16" fmla="*/ 2147483647 w 83"/>
                <a:gd name="T17" fmla="*/ 2147483647 h 75"/>
                <a:gd name="T18" fmla="*/ 2147483647 w 83"/>
                <a:gd name="T19" fmla="*/ 2147483647 h 75"/>
                <a:gd name="T20" fmla="*/ 214748364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24" name="Freeform 10"/>
            <p:cNvSpPr>
              <a:spLocks/>
            </p:cNvSpPr>
            <p:nvPr/>
          </p:nvSpPr>
          <p:spPr bwMode="auto">
            <a:xfrm>
              <a:off x="5781675" y="5148490"/>
              <a:ext cx="27214" cy="36119"/>
            </a:xfrm>
            <a:custGeom>
              <a:avLst/>
              <a:gdLst>
                <a:gd name="T0" fmla="*/ 2147483647 w 28"/>
                <a:gd name="T1" fmla="*/ 0 h 38"/>
                <a:gd name="T2" fmla="*/ 0 w 28"/>
                <a:gd name="T3" fmla="*/ 2147483647 h 38"/>
                <a:gd name="T4" fmla="*/ 2147483647 w 28"/>
                <a:gd name="T5" fmla="*/ 2147483647 h 38"/>
                <a:gd name="T6" fmla="*/ 2147483647 w 28"/>
                <a:gd name="T7" fmla="*/ 2147483647 h 38"/>
                <a:gd name="T8" fmla="*/ 2147483647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25" name="Freeform 11"/>
            <p:cNvSpPr>
              <a:spLocks/>
            </p:cNvSpPr>
            <p:nvPr/>
          </p:nvSpPr>
          <p:spPr bwMode="auto">
            <a:xfrm>
              <a:off x="6116411" y="5115149"/>
              <a:ext cx="136071" cy="231996"/>
            </a:xfrm>
            <a:custGeom>
              <a:avLst/>
              <a:gdLst>
                <a:gd name="T0" fmla="*/ 2147483647 w 135"/>
                <a:gd name="T1" fmla="*/ 0 h 251"/>
                <a:gd name="T2" fmla="*/ 2147483647 w 135"/>
                <a:gd name="T3" fmla="*/ 2147483647 h 251"/>
                <a:gd name="T4" fmla="*/ 2147483647 w 135"/>
                <a:gd name="T5" fmla="*/ 2147483647 h 251"/>
                <a:gd name="T6" fmla="*/ 2147483647 w 135"/>
                <a:gd name="T7" fmla="*/ 2147483647 h 251"/>
                <a:gd name="T8" fmla="*/ 0 w 135"/>
                <a:gd name="T9" fmla="*/ 2147483647 h 251"/>
                <a:gd name="T10" fmla="*/ 2147483647 w 135"/>
                <a:gd name="T11" fmla="*/ 2147483647 h 251"/>
                <a:gd name="T12" fmla="*/ 2147483647 w 135"/>
                <a:gd name="T13" fmla="*/ 2147483647 h 251"/>
                <a:gd name="T14" fmla="*/ 2147483647 w 135"/>
                <a:gd name="T15" fmla="*/ 2147483647 h 251"/>
                <a:gd name="T16" fmla="*/ 2147483647 w 135"/>
                <a:gd name="T17" fmla="*/ 2147483647 h 251"/>
                <a:gd name="T18" fmla="*/ 2147483647 w 135"/>
                <a:gd name="T19" fmla="*/ 2147483647 h 251"/>
                <a:gd name="T20" fmla="*/ 2147483647 w 135"/>
                <a:gd name="T21" fmla="*/ 2147483647 h 251"/>
                <a:gd name="T22" fmla="*/ 2147483647 w 135"/>
                <a:gd name="T23" fmla="*/ 2147483647 h 251"/>
                <a:gd name="T24" fmla="*/ 2147483647 w 135"/>
                <a:gd name="T25" fmla="*/ 2147483647 h 251"/>
                <a:gd name="T26" fmla="*/ 2147483647 w 135"/>
                <a:gd name="T27" fmla="*/ 2147483647 h 251"/>
                <a:gd name="T28" fmla="*/ 2147483647 w 135"/>
                <a:gd name="T29" fmla="*/ 2147483647 h 251"/>
                <a:gd name="T30" fmla="*/ 2147483647 w 135"/>
                <a:gd name="T31" fmla="*/ 2147483647 h 251"/>
                <a:gd name="T32" fmla="*/ 2147483647 w 135"/>
                <a:gd name="T33" fmla="*/ 2147483647 h 251"/>
                <a:gd name="T34" fmla="*/ 2147483647 w 135"/>
                <a:gd name="T35" fmla="*/ 2147483647 h 251"/>
                <a:gd name="T36" fmla="*/ 2147483647 w 135"/>
                <a:gd name="T37" fmla="*/ 2147483647 h 251"/>
                <a:gd name="T38" fmla="*/ 2147483647 w 135"/>
                <a:gd name="T39" fmla="*/ 2147483647 h 251"/>
                <a:gd name="T40" fmla="*/ 2147483647 w 135"/>
                <a:gd name="T41" fmla="*/ 2147483647 h 251"/>
                <a:gd name="T42" fmla="*/ 2147483647 w 135"/>
                <a:gd name="T43" fmla="*/ 2147483647 h 251"/>
                <a:gd name="T44" fmla="*/ 2147483647 w 135"/>
                <a:gd name="T45" fmla="*/ 2147483647 h 251"/>
                <a:gd name="T46" fmla="*/ 2147483647 w 135"/>
                <a:gd name="T47" fmla="*/ 2147483647 h 251"/>
                <a:gd name="T48" fmla="*/ 2147483647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26" name="Freeform 12"/>
            <p:cNvSpPr>
              <a:spLocks/>
            </p:cNvSpPr>
            <p:nvPr/>
          </p:nvSpPr>
          <p:spPr bwMode="auto">
            <a:xfrm>
              <a:off x="6177643" y="4928997"/>
              <a:ext cx="77561" cy="148644"/>
            </a:xfrm>
            <a:custGeom>
              <a:avLst/>
              <a:gdLst>
                <a:gd name="T0" fmla="*/ 2147483647 w 78"/>
                <a:gd name="T1" fmla="*/ 0 h 159"/>
                <a:gd name="T2" fmla="*/ 2147483647 w 78"/>
                <a:gd name="T3" fmla="*/ 2147483647 h 159"/>
                <a:gd name="T4" fmla="*/ 2147483647 w 78"/>
                <a:gd name="T5" fmla="*/ 2147483647 h 159"/>
                <a:gd name="T6" fmla="*/ 0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27" name="Freeform 13"/>
            <p:cNvSpPr>
              <a:spLocks/>
            </p:cNvSpPr>
            <p:nvPr/>
          </p:nvSpPr>
          <p:spPr bwMode="auto">
            <a:xfrm>
              <a:off x="5550354" y="5215171"/>
              <a:ext cx="35379" cy="25006"/>
            </a:xfrm>
            <a:custGeom>
              <a:avLst/>
              <a:gdLst>
                <a:gd name="T0" fmla="*/ 2147483647 w 36"/>
                <a:gd name="T1" fmla="*/ 0 h 27"/>
                <a:gd name="T2" fmla="*/ 2147483647 w 36"/>
                <a:gd name="T3" fmla="*/ 0 h 27"/>
                <a:gd name="T4" fmla="*/ 0 w 36"/>
                <a:gd name="T5" fmla="*/ 2147483647 h 27"/>
                <a:gd name="T6" fmla="*/ 2147483647 w 36"/>
                <a:gd name="T7" fmla="*/ 2147483647 h 27"/>
                <a:gd name="T8" fmla="*/ 2147483647 w 36"/>
                <a:gd name="T9" fmla="*/ 2147483647 h 27"/>
                <a:gd name="T10" fmla="*/ 2147483647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28" name="Freeform 14"/>
            <p:cNvSpPr>
              <a:spLocks/>
            </p:cNvSpPr>
            <p:nvPr/>
          </p:nvSpPr>
          <p:spPr bwMode="auto">
            <a:xfrm>
              <a:off x="6430736" y="5481897"/>
              <a:ext cx="244929" cy="165314"/>
            </a:xfrm>
            <a:custGeom>
              <a:avLst/>
              <a:gdLst>
                <a:gd name="T0" fmla="*/ 2147483647 w 247"/>
                <a:gd name="T1" fmla="*/ 0 h 177"/>
                <a:gd name="T2" fmla="*/ 2147483647 w 247"/>
                <a:gd name="T3" fmla="*/ 2147483647 h 177"/>
                <a:gd name="T4" fmla="*/ 2147483647 w 247"/>
                <a:gd name="T5" fmla="*/ 2147483647 h 177"/>
                <a:gd name="T6" fmla="*/ 2147483647 w 247"/>
                <a:gd name="T7" fmla="*/ 2147483647 h 177"/>
                <a:gd name="T8" fmla="*/ 2147483647 w 247"/>
                <a:gd name="T9" fmla="*/ 2147483647 h 177"/>
                <a:gd name="T10" fmla="*/ 2147483647 w 247"/>
                <a:gd name="T11" fmla="*/ 2147483647 h 177"/>
                <a:gd name="T12" fmla="*/ 2147483647 w 247"/>
                <a:gd name="T13" fmla="*/ 2147483647 h 177"/>
                <a:gd name="T14" fmla="*/ 2147483647 w 247"/>
                <a:gd name="T15" fmla="*/ 2147483647 h 177"/>
                <a:gd name="T16" fmla="*/ 2147483647 w 247"/>
                <a:gd name="T17" fmla="*/ 2147483647 h 177"/>
                <a:gd name="T18" fmla="*/ 2147483647 w 247"/>
                <a:gd name="T19" fmla="*/ 2147483647 h 177"/>
                <a:gd name="T20" fmla="*/ 2147483647 w 247"/>
                <a:gd name="T21" fmla="*/ 2147483647 h 177"/>
                <a:gd name="T22" fmla="*/ 2147483647 w 247"/>
                <a:gd name="T23" fmla="*/ 2147483647 h 177"/>
                <a:gd name="T24" fmla="*/ 2147483647 w 247"/>
                <a:gd name="T25" fmla="*/ 2147483647 h 177"/>
                <a:gd name="T26" fmla="*/ 2147483647 w 247"/>
                <a:gd name="T27" fmla="*/ 2147483647 h 177"/>
                <a:gd name="T28" fmla="*/ 2147483647 w 247"/>
                <a:gd name="T29" fmla="*/ 2147483647 h 177"/>
                <a:gd name="T30" fmla="*/ 2147483647 w 247"/>
                <a:gd name="T31" fmla="*/ 2147483647 h 177"/>
                <a:gd name="T32" fmla="*/ 2147483647 w 247"/>
                <a:gd name="T33" fmla="*/ 2147483647 h 177"/>
                <a:gd name="T34" fmla="*/ 2147483647 w 247"/>
                <a:gd name="T35" fmla="*/ 2147483647 h 177"/>
                <a:gd name="T36" fmla="*/ 2147483647 w 247"/>
                <a:gd name="T37" fmla="*/ 2147483647 h 177"/>
                <a:gd name="T38" fmla="*/ 0 w 247"/>
                <a:gd name="T39" fmla="*/ 2147483647 h 177"/>
                <a:gd name="T40" fmla="*/ 0 w 247"/>
                <a:gd name="T41" fmla="*/ 2147483647 h 177"/>
                <a:gd name="T42" fmla="*/ 2147483647 w 247"/>
                <a:gd name="T43" fmla="*/ 2147483647 h 177"/>
                <a:gd name="T44" fmla="*/ 2147483647 w 247"/>
                <a:gd name="T45" fmla="*/ 2147483647 h 177"/>
                <a:gd name="T46" fmla="*/ 2147483647 w 247"/>
                <a:gd name="T47" fmla="*/ 2147483647 h 177"/>
                <a:gd name="T48" fmla="*/ 2147483647 w 247"/>
                <a:gd name="T49" fmla="*/ 2147483647 h 177"/>
                <a:gd name="T50" fmla="*/ 2147483647 w 247"/>
                <a:gd name="T51" fmla="*/ 2147483647 h 177"/>
                <a:gd name="T52" fmla="*/ 2147483647 w 247"/>
                <a:gd name="T53" fmla="*/ 2147483647 h 177"/>
                <a:gd name="T54" fmla="*/ 2147483647 w 247"/>
                <a:gd name="T55" fmla="*/ 2147483647 h 177"/>
                <a:gd name="T56" fmla="*/ 2147483647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29" name="Freeform 15"/>
            <p:cNvSpPr>
              <a:spLocks/>
            </p:cNvSpPr>
            <p:nvPr/>
          </p:nvSpPr>
          <p:spPr bwMode="auto">
            <a:xfrm>
              <a:off x="6089196" y="4510849"/>
              <a:ext cx="838200" cy="1015502"/>
            </a:xfrm>
            <a:custGeom>
              <a:avLst/>
              <a:gdLst>
                <a:gd name="T0" fmla="*/ 2147483647 w 844"/>
                <a:gd name="T1" fmla="*/ 2147483647 h 1089"/>
                <a:gd name="T2" fmla="*/ 2147483647 w 844"/>
                <a:gd name="T3" fmla="*/ 2147483647 h 1089"/>
                <a:gd name="T4" fmla="*/ 2147483647 w 844"/>
                <a:gd name="T5" fmla="*/ 2147483647 h 1089"/>
                <a:gd name="T6" fmla="*/ 2147483647 w 844"/>
                <a:gd name="T7" fmla="*/ 2147483647 h 1089"/>
                <a:gd name="T8" fmla="*/ 2147483647 w 844"/>
                <a:gd name="T9" fmla="*/ 2147483647 h 1089"/>
                <a:gd name="T10" fmla="*/ 2147483647 w 844"/>
                <a:gd name="T11" fmla="*/ 2147483647 h 1089"/>
                <a:gd name="T12" fmla="*/ 2147483647 w 844"/>
                <a:gd name="T13" fmla="*/ 2147483647 h 1089"/>
                <a:gd name="T14" fmla="*/ 2147483647 w 844"/>
                <a:gd name="T15" fmla="*/ 2147483647 h 1089"/>
                <a:gd name="T16" fmla="*/ 2147483647 w 844"/>
                <a:gd name="T17" fmla="*/ 2147483647 h 1089"/>
                <a:gd name="T18" fmla="*/ 2147483647 w 844"/>
                <a:gd name="T19" fmla="*/ 2147483647 h 1089"/>
                <a:gd name="T20" fmla="*/ 2147483647 w 844"/>
                <a:gd name="T21" fmla="*/ 2147483647 h 1089"/>
                <a:gd name="T22" fmla="*/ 2147483647 w 844"/>
                <a:gd name="T23" fmla="*/ 2147483647 h 1089"/>
                <a:gd name="T24" fmla="*/ 2147483647 w 844"/>
                <a:gd name="T25" fmla="*/ 2147483647 h 1089"/>
                <a:gd name="T26" fmla="*/ 2147483647 w 844"/>
                <a:gd name="T27" fmla="*/ 2147483647 h 1089"/>
                <a:gd name="T28" fmla="*/ 2147483647 w 844"/>
                <a:gd name="T29" fmla="*/ 2147483647 h 1089"/>
                <a:gd name="T30" fmla="*/ 2147483647 w 844"/>
                <a:gd name="T31" fmla="*/ 2147483647 h 1089"/>
                <a:gd name="T32" fmla="*/ 2147483647 w 844"/>
                <a:gd name="T33" fmla="*/ 2147483647 h 1089"/>
                <a:gd name="T34" fmla="*/ 2147483647 w 844"/>
                <a:gd name="T35" fmla="*/ 2147483647 h 1089"/>
                <a:gd name="T36" fmla="*/ 2147483647 w 844"/>
                <a:gd name="T37" fmla="*/ 2147483647 h 1089"/>
                <a:gd name="T38" fmla="*/ 2147483647 w 844"/>
                <a:gd name="T39" fmla="*/ 2147483647 h 1089"/>
                <a:gd name="T40" fmla="*/ 2147483647 w 844"/>
                <a:gd name="T41" fmla="*/ 2147483647 h 1089"/>
                <a:gd name="T42" fmla="*/ 2147483647 w 844"/>
                <a:gd name="T43" fmla="*/ 2147483647 h 1089"/>
                <a:gd name="T44" fmla="*/ 2147483647 w 844"/>
                <a:gd name="T45" fmla="*/ 2147483647 h 1089"/>
                <a:gd name="T46" fmla="*/ 2147483647 w 844"/>
                <a:gd name="T47" fmla="*/ 2147483647 h 1089"/>
                <a:gd name="T48" fmla="*/ 2147483647 w 844"/>
                <a:gd name="T49" fmla="*/ 2147483647 h 1089"/>
                <a:gd name="T50" fmla="*/ 2147483647 w 844"/>
                <a:gd name="T51" fmla="*/ 2147483647 h 1089"/>
                <a:gd name="T52" fmla="*/ 2147483647 w 844"/>
                <a:gd name="T53" fmla="*/ 2147483647 h 1089"/>
                <a:gd name="T54" fmla="*/ 2147483647 w 844"/>
                <a:gd name="T55" fmla="*/ 2147483647 h 1089"/>
                <a:gd name="T56" fmla="*/ 2147483647 w 844"/>
                <a:gd name="T57" fmla="*/ 2147483647 h 1089"/>
                <a:gd name="T58" fmla="*/ 2147483647 w 844"/>
                <a:gd name="T59" fmla="*/ 2147483647 h 1089"/>
                <a:gd name="T60" fmla="*/ 2147483647 w 844"/>
                <a:gd name="T61" fmla="*/ 2147483647 h 1089"/>
                <a:gd name="T62" fmla="*/ 0 w 844"/>
                <a:gd name="T63" fmla="*/ 2147483647 h 1089"/>
                <a:gd name="T64" fmla="*/ 2147483647 w 844"/>
                <a:gd name="T65" fmla="*/ 2147483647 h 1089"/>
                <a:gd name="T66" fmla="*/ 2147483647 w 844"/>
                <a:gd name="T67" fmla="*/ 2147483647 h 1089"/>
                <a:gd name="T68" fmla="*/ 2147483647 w 844"/>
                <a:gd name="T69" fmla="*/ 2147483647 h 1089"/>
                <a:gd name="T70" fmla="*/ 2147483647 w 844"/>
                <a:gd name="T71" fmla="*/ 2147483647 h 1089"/>
                <a:gd name="T72" fmla="*/ 2147483647 w 844"/>
                <a:gd name="T73" fmla="*/ 2147483647 h 1089"/>
                <a:gd name="T74" fmla="*/ 2147483647 w 844"/>
                <a:gd name="T75" fmla="*/ 2147483647 h 1089"/>
                <a:gd name="T76" fmla="*/ 2147483647 w 844"/>
                <a:gd name="T77" fmla="*/ 2147483647 h 1089"/>
                <a:gd name="T78" fmla="*/ 2147483647 w 844"/>
                <a:gd name="T79" fmla="*/ 2147483647 h 1089"/>
                <a:gd name="T80" fmla="*/ 2147483647 w 844"/>
                <a:gd name="T81" fmla="*/ 2147483647 h 1089"/>
                <a:gd name="T82" fmla="*/ 2147483647 w 844"/>
                <a:gd name="T83" fmla="*/ 2147483647 h 1089"/>
                <a:gd name="T84" fmla="*/ 2147483647 w 844"/>
                <a:gd name="T85" fmla="*/ 2147483647 h 1089"/>
                <a:gd name="T86" fmla="*/ 2147483647 w 844"/>
                <a:gd name="T87" fmla="*/ 2147483647 h 1089"/>
                <a:gd name="T88" fmla="*/ 2147483647 w 844"/>
                <a:gd name="T89" fmla="*/ 2147483647 h 1089"/>
                <a:gd name="T90" fmla="*/ 2147483647 w 844"/>
                <a:gd name="T91" fmla="*/ 214748364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30" name="Freeform 16"/>
            <p:cNvSpPr>
              <a:spLocks/>
            </p:cNvSpPr>
            <p:nvPr/>
          </p:nvSpPr>
          <p:spPr bwMode="auto">
            <a:xfrm>
              <a:off x="6136821" y="3623153"/>
              <a:ext cx="589189" cy="836296"/>
            </a:xfrm>
            <a:custGeom>
              <a:avLst/>
              <a:gdLst>
                <a:gd name="T0" fmla="*/ 2147483647 w 590"/>
                <a:gd name="T1" fmla="*/ 2147483647 h 898"/>
                <a:gd name="T2" fmla="*/ 2147483647 w 590"/>
                <a:gd name="T3" fmla="*/ 2147483647 h 898"/>
                <a:gd name="T4" fmla="*/ 2147483647 w 590"/>
                <a:gd name="T5" fmla="*/ 2147483647 h 898"/>
                <a:gd name="T6" fmla="*/ 2147483647 w 590"/>
                <a:gd name="T7" fmla="*/ 2147483647 h 898"/>
                <a:gd name="T8" fmla="*/ 2147483647 w 590"/>
                <a:gd name="T9" fmla="*/ 2147483647 h 898"/>
                <a:gd name="T10" fmla="*/ 2147483647 w 590"/>
                <a:gd name="T11" fmla="*/ 2147483647 h 898"/>
                <a:gd name="T12" fmla="*/ 2147483647 w 590"/>
                <a:gd name="T13" fmla="*/ 2147483647 h 898"/>
                <a:gd name="T14" fmla="*/ 2147483647 w 590"/>
                <a:gd name="T15" fmla="*/ 2147483647 h 898"/>
                <a:gd name="T16" fmla="*/ 2147483647 w 590"/>
                <a:gd name="T17" fmla="*/ 2147483647 h 898"/>
                <a:gd name="T18" fmla="*/ 2147483647 w 590"/>
                <a:gd name="T19" fmla="*/ 2147483647 h 898"/>
                <a:gd name="T20" fmla="*/ 2147483647 w 590"/>
                <a:gd name="T21" fmla="*/ 2147483647 h 898"/>
                <a:gd name="T22" fmla="*/ 2147483647 w 590"/>
                <a:gd name="T23" fmla="*/ 2147483647 h 898"/>
                <a:gd name="T24" fmla="*/ 2147483647 w 590"/>
                <a:gd name="T25" fmla="*/ 2147483647 h 898"/>
                <a:gd name="T26" fmla="*/ 2147483647 w 590"/>
                <a:gd name="T27" fmla="*/ 2147483647 h 898"/>
                <a:gd name="T28" fmla="*/ 2147483647 w 590"/>
                <a:gd name="T29" fmla="*/ 2147483647 h 898"/>
                <a:gd name="T30" fmla="*/ 2147483647 w 590"/>
                <a:gd name="T31" fmla="*/ 2147483647 h 898"/>
                <a:gd name="T32" fmla="*/ 2147483647 w 590"/>
                <a:gd name="T33" fmla="*/ 2147483647 h 898"/>
                <a:gd name="T34" fmla="*/ 0 w 590"/>
                <a:gd name="T35" fmla="*/ 2147483647 h 898"/>
                <a:gd name="T36" fmla="*/ 2147483647 w 590"/>
                <a:gd name="T37" fmla="*/ 2147483647 h 898"/>
                <a:gd name="T38" fmla="*/ 2147483647 w 590"/>
                <a:gd name="T39" fmla="*/ 2147483647 h 898"/>
                <a:gd name="T40" fmla="*/ 2147483647 w 590"/>
                <a:gd name="T41" fmla="*/ 2147483647 h 898"/>
                <a:gd name="T42" fmla="*/ 2147483647 w 590"/>
                <a:gd name="T43" fmla="*/ 2147483647 h 898"/>
                <a:gd name="T44" fmla="*/ 2147483647 w 590"/>
                <a:gd name="T45" fmla="*/ 2147483647 h 898"/>
                <a:gd name="T46" fmla="*/ 2147483647 w 590"/>
                <a:gd name="T47" fmla="*/ 2147483647 h 898"/>
                <a:gd name="T48" fmla="*/ 2147483647 w 590"/>
                <a:gd name="T49" fmla="*/ 2147483647 h 898"/>
                <a:gd name="T50" fmla="*/ 2147483647 w 590"/>
                <a:gd name="T51" fmla="*/ 2147483647 h 898"/>
                <a:gd name="T52" fmla="*/ 2147483647 w 590"/>
                <a:gd name="T53" fmla="*/ 2147483647 h 898"/>
                <a:gd name="T54" fmla="*/ 2147483647 w 590"/>
                <a:gd name="T55" fmla="*/ 2147483647 h 898"/>
                <a:gd name="T56" fmla="*/ 2147483647 w 590"/>
                <a:gd name="T57" fmla="*/ 2147483647 h 898"/>
                <a:gd name="T58" fmla="*/ 2147483647 w 590"/>
                <a:gd name="T59" fmla="*/ 2147483647 h 898"/>
                <a:gd name="T60" fmla="*/ 2147483647 w 590"/>
                <a:gd name="T61" fmla="*/ 2147483647 h 898"/>
                <a:gd name="T62" fmla="*/ 2147483647 w 590"/>
                <a:gd name="T63" fmla="*/ 2147483647 h 898"/>
                <a:gd name="T64" fmla="*/ 2147483647 w 590"/>
                <a:gd name="T65" fmla="*/ 2147483647 h 898"/>
                <a:gd name="T66" fmla="*/ 2147483647 w 590"/>
                <a:gd name="T67" fmla="*/ 2147483647 h 898"/>
                <a:gd name="T68" fmla="*/ 2147483647 w 590"/>
                <a:gd name="T69" fmla="*/ 2147483647 h 898"/>
                <a:gd name="T70" fmla="*/ 2147483647 w 590"/>
                <a:gd name="T71" fmla="*/ 2147483647 h 898"/>
                <a:gd name="T72" fmla="*/ 2147483647 w 590"/>
                <a:gd name="T73" fmla="*/ 2147483647 h 898"/>
                <a:gd name="T74" fmla="*/ 2147483647 w 590"/>
                <a:gd name="T75" fmla="*/ 2147483647 h 898"/>
                <a:gd name="T76" fmla="*/ 2147483647 w 590"/>
                <a:gd name="T77" fmla="*/ 2147483647 h 898"/>
                <a:gd name="T78" fmla="*/ 2147483647 w 590"/>
                <a:gd name="T79" fmla="*/ 2147483647 h 898"/>
                <a:gd name="T80" fmla="*/ 2147483647 w 590"/>
                <a:gd name="T81" fmla="*/ 2147483647 h 898"/>
                <a:gd name="T82" fmla="*/ 2147483647 w 590"/>
                <a:gd name="T83" fmla="*/ 2147483647 h 898"/>
                <a:gd name="T84" fmla="*/ 2147483647 w 590"/>
                <a:gd name="T85" fmla="*/ 2147483647 h 898"/>
                <a:gd name="T86" fmla="*/ 2147483647 w 590"/>
                <a:gd name="T87" fmla="*/ 2147483647 h 898"/>
                <a:gd name="T88" fmla="*/ 2147483647 w 590"/>
                <a:gd name="T89" fmla="*/ 2147483647 h 898"/>
                <a:gd name="T90" fmla="*/ 2147483647 w 590"/>
                <a:gd name="T91" fmla="*/ 2147483647 h 898"/>
                <a:gd name="T92" fmla="*/ 2147483647 w 590"/>
                <a:gd name="T93" fmla="*/ 2147483647 h 898"/>
                <a:gd name="T94" fmla="*/ 2147483647 w 590"/>
                <a:gd name="T95" fmla="*/ 2147483647 h 898"/>
                <a:gd name="T96" fmla="*/ 2147483647 w 590"/>
                <a:gd name="T97" fmla="*/ 2147483647 h 898"/>
                <a:gd name="T98" fmla="*/ 2147483647 w 590"/>
                <a:gd name="T99" fmla="*/ 2147483647 h 898"/>
                <a:gd name="T100" fmla="*/ 2147483647 w 590"/>
                <a:gd name="T101" fmla="*/ 2147483647 h 898"/>
                <a:gd name="T102" fmla="*/ 2147483647 w 590"/>
                <a:gd name="T103" fmla="*/ 2147483647 h 898"/>
                <a:gd name="T104" fmla="*/ 2147483647 w 590"/>
                <a:gd name="T105" fmla="*/ 214748364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31" name="Freeform 17"/>
            <p:cNvSpPr>
              <a:spLocks/>
            </p:cNvSpPr>
            <p:nvPr/>
          </p:nvSpPr>
          <p:spPr bwMode="auto">
            <a:xfrm>
              <a:off x="6520543" y="4099647"/>
              <a:ext cx="461282" cy="270893"/>
            </a:xfrm>
            <a:custGeom>
              <a:avLst/>
              <a:gdLst>
                <a:gd name="T0" fmla="*/ 2147483647 w 461"/>
                <a:gd name="T1" fmla="*/ 2147483647 h 290"/>
                <a:gd name="T2" fmla="*/ 2147483647 w 461"/>
                <a:gd name="T3" fmla="*/ 2147483647 h 290"/>
                <a:gd name="T4" fmla="*/ 2147483647 w 461"/>
                <a:gd name="T5" fmla="*/ 2147483647 h 290"/>
                <a:gd name="T6" fmla="*/ 2147483647 w 461"/>
                <a:gd name="T7" fmla="*/ 2147483647 h 290"/>
                <a:gd name="T8" fmla="*/ 2147483647 w 461"/>
                <a:gd name="T9" fmla="*/ 2147483647 h 290"/>
                <a:gd name="T10" fmla="*/ 2147483647 w 461"/>
                <a:gd name="T11" fmla="*/ 2147483647 h 290"/>
                <a:gd name="T12" fmla="*/ 2147483647 w 461"/>
                <a:gd name="T13" fmla="*/ 2147483647 h 290"/>
                <a:gd name="T14" fmla="*/ 2147483647 w 461"/>
                <a:gd name="T15" fmla="*/ 2147483647 h 290"/>
                <a:gd name="T16" fmla="*/ 0 w 461"/>
                <a:gd name="T17" fmla="*/ 2147483647 h 290"/>
                <a:gd name="T18" fmla="*/ 2147483647 w 461"/>
                <a:gd name="T19" fmla="*/ 2147483647 h 290"/>
                <a:gd name="T20" fmla="*/ 2147483647 w 461"/>
                <a:gd name="T21" fmla="*/ 2147483647 h 290"/>
                <a:gd name="T22" fmla="*/ 2147483647 w 461"/>
                <a:gd name="T23" fmla="*/ 2147483647 h 290"/>
                <a:gd name="T24" fmla="*/ 2147483647 w 461"/>
                <a:gd name="T25" fmla="*/ 2147483647 h 290"/>
                <a:gd name="T26" fmla="*/ 2147483647 w 461"/>
                <a:gd name="T27" fmla="*/ 0 h 290"/>
                <a:gd name="T28" fmla="*/ 2147483647 w 461"/>
                <a:gd name="T29" fmla="*/ 2147483647 h 290"/>
                <a:gd name="T30" fmla="*/ 2147483647 w 461"/>
                <a:gd name="T31" fmla="*/ 2147483647 h 290"/>
                <a:gd name="T32" fmla="*/ 2147483647 w 461"/>
                <a:gd name="T33" fmla="*/ 2147483647 h 290"/>
                <a:gd name="T34" fmla="*/ 2147483647 w 461"/>
                <a:gd name="T35" fmla="*/ 2147483647 h 290"/>
                <a:gd name="T36" fmla="*/ 2147483647 w 461"/>
                <a:gd name="T37" fmla="*/ 2147483647 h 290"/>
                <a:gd name="T38" fmla="*/ 2147483647 w 461"/>
                <a:gd name="T39" fmla="*/ 2147483647 h 290"/>
                <a:gd name="T40" fmla="*/ 2147483647 w 461"/>
                <a:gd name="T41" fmla="*/ 2147483647 h 290"/>
                <a:gd name="T42" fmla="*/ 2147483647 w 461"/>
                <a:gd name="T43" fmla="*/ 2147483647 h 290"/>
                <a:gd name="T44" fmla="*/ 2147483647 w 461"/>
                <a:gd name="T45" fmla="*/ 2147483647 h 290"/>
                <a:gd name="T46" fmla="*/ 2147483647 w 461"/>
                <a:gd name="T47" fmla="*/ 2147483647 h 290"/>
                <a:gd name="T48" fmla="*/ 2147483647 w 461"/>
                <a:gd name="T49" fmla="*/ 2147483647 h 290"/>
                <a:gd name="T50" fmla="*/ 2147483647 w 461"/>
                <a:gd name="T51" fmla="*/ 2147483647 h 290"/>
                <a:gd name="T52" fmla="*/ 2147483647 w 461"/>
                <a:gd name="T53" fmla="*/ 2147483647 h 290"/>
                <a:gd name="T54" fmla="*/ 2147483647 w 461"/>
                <a:gd name="T55" fmla="*/ 2147483647 h 290"/>
                <a:gd name="T56" fmla="*/ 2147483647 w 461"/>
                <a:gd name="T57" fmla="*/ 2147483647 h 290"/>
                <a:gd name="T58" fmla="*/ 2147483647 w 461"/>
                <a:gd name="T59" fmla="*/ 2147483647 h 290"/>
                <a:gd name="T60" fmla="*/ 2147483647 w 461"/>
                <a:gd name="T61" fmla="*/ 2147483647 h 290"/>
                <a:gd name="T62" fmla="*/ 2147483647 w 461"/>
                <a:gd name="T63" fmla="*/ 2147483647 h 290"/>
                <a:gd name="T64" fmla="*/ 2147483647 w 461"/>
                <a:gd name="T65" fmla="*/ 2147483647 h 290"/>
                <a:gd name="T66" fmla="*/ 2147483647 w 461"/>
                <a:gd name="T67" fmla="*/ 2147483647 h 290"/>
                <a:gd name="T68" fmla="*/ 2147483647 w 461"/>
                <a:gd name="T69" fmla="*/ 2147483647 h 290"/>
                <a:gd name="T70" fmla="*/ 2147483647 w 461"/>
                <a:gd name="T71" fmla="*/ 2147483647 h 290"/>
                <a:gd name="T72" fmla="*/ 2147483647 w 461"/>
                <a:gd name="T73" fmla="*/ 2147483647 h 290"/>
                <a:gd name="T74" fmla="*/ 2147483647 w 461"/>
                <a:gd name="T75" fmla="*/ 2147483647 h 290"/>
                <a:gd name="T76" fmla="*/ 2147483647 w 461"/>
                <a:gd name="T77" fmla="*/ 2147483647 h 290"/>
                <a:gd name="T78" fmla="*/ 2147483647 w 461"/>
                <a:gd name="T79" fmla="*/ 2147483647 h 290"/>
                <a:gd name="T80" fmla="*/ 2147483647 w 461"/>
                <a:gd name="T81" fmla="*/ 2147483647 h 290"/>
                <a:gd name="T82" fmla="*/ 2147483647 w 461"/>
                <a:gd name="T83" fmla="*/ 2147483647 h 290"/>
                <a:gd name="T84" fmla="*/ 2147483647 w 461"/>
                <a:gd name="T85" fmla="*/ 2147483647 h 290"/>
                <a:gd name="T86" fmla="*/ 2147483647 w 461"/>
                <a:gd name="T87" fmla="*/ 2147483647 h 290"/>
                <a:gd name="T88" fmla="*/ 2147483647 w 461"/>
                <a:gd name="T89" fmla="*/ 2147483647 h 290"/>
                <a:gd name="T90" fmla="*/ 2147483647 w 461"/>
                <a:gd name="T91" fmla="*/ 2147483647 h 290"/>
                <a:gd name="T92" fmla="*/ 2147483647 w 461"/>
                <a:gd name="T93" fmla="*/ 2147483647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32" name="Freeform 18"/>
            <p:cNvSpPr>
              <a:spLocks/>
            </p:cNvSpPr>
            <p:nvPr/>
          </p:nvSpPr>
          <p:spPr bwMode="auto">
            <a:xfrm>
              <a:off x="5932714" y="3930165"/>
              <a:ext cx="236764" cy="227828"/>
            </a:xfrm>
            <a:custGeom>
              <a:avLst/>
              <a:gdLst>
                <a:gd name="T0" fmla="*/ 0 w 238"/>
                <a:gd name="T1" fmla="*/ 2147483647 h 243"/>
                <a:gd name="T2" fmla="*/ 2147483647 w 238"/>
                <a:gd name="T3" fmla="*/ 2147483647 h 243"/>
                <a:gd name="T4" fmla="*/ 2147483647 w 238"/>
                <a:gd name="T5" fmla="*/ 2147483647 h 243"/>
                <a:gd name="T6" fmla="*/ 2147483647 w 238"/>
                <a:gd name="T7" fmla="*/ 0 h 243"/>
                <a:gd name="T8" fmla="*/ 2147483647 w 238"/>
                <a:gd name="T9" fmla="*/ 2147483647 h 243"/>
                <a:gd name="T10" fmla="*/ 2147483647 w 238"/>
                <a:gd name="T11" fmla="*/ 2147483647 h 243"/>
                <a:gd name="T12" fmla="*/ 2147483647 w 238"/>
                <a:gd name="T13" fmla="*/ 2147483647 h 243"/>
                <a:gd name="T14" fmla="*/ 2147483647 w 238"/>
                <a:gd name="T15" fmla="*/ 2147483647 h 243"/>
                <a:gd name="T16" fmla="*/ 2147483647 w 238"/>
                <a:gd name="T17" fmla="*/ 2147483647 h 243"/>
                <a:gd name="T18" fmla="*/ 2147483647 w 238"/>
                <a:gd name="T19" fmla="*/ 2147483647 h 243"/>
                <a:gd name="T20" fmla="*/ 2147483647 w 238"/>
                <a:gd name="T21" fmla="*/ 2147483647 h 243"/>
                <a:gd name="T22" fmla="*/ 2147483647 w 238"/>
                <a:gd name="T23" fmla="*/ 2147483647 h 243"/>
                <a:gd name="T24" fmla="*/ 2147483647 w 238"/>
                <a:gd name="T25" fmla="*/ 2147483647 h 243"/>
                <a:gd name="T26" fmla="*/ 2147483647 w 238"/>
                <a:gd name="T27" fmla="*/ 2147483647 h 243"/>
                <a:gd name="T28" fmla="*/ 2147483647 w 238"/>
                <a:gd name="T29" fmla="*/ 2147483647 h 243"/>
                <a:gd name="T30" fmla="*/ 2147483647 w 238"/>
                <a:gd name="T31" fmla="*/ 2147483647 h 243"/>
                <a:gd name="T32" fmla="*/ 2147483647 w 238"/>
                <a:gd name="T33" fmla="*/ 2147483647 h 243"/>
                <a:gd name="T34" fmla="*/ 2147483647 w 238"/>
                <a:gd name="T35" fmla="*/ 2147483647 h 243"/>
                <a:gd name="T36" fmla="*/ 2147483647 w 238"/>
                <a:gd name="T37" fmla="*/ 2147483647 h 243"/>
                <a:gd name="T38" fmla="*/ 2147483647 w 238"/>
                <a:gd name="T39" fmla="*/ 2147483647 h 243"/>
                <a:gd name="T40" fmla="*/ 2147483647 w 238"/>
                <a:gd name="T41" fmla="*/ 2147483647 h 243"/>
                <a:gd name="T42" fmla="*/ 2147483647 w 238"/>
                <a:gd name="T43" fmla="*/ 2147483647 h 243"/>
                <a:gd name="T44" fmla="*/ 2147483647 w 238"/>
                <a:gd name="T45" fmla="*/ 2147483647 h 243"/>
                <a:gd name="T46" fmla="*/ 2147483647 w 238"/>
                <a:gd name="T47" fmla="*/ 2147483647 h 243"/>
                <a:gd name="T48" fmla="*/ 2147483647 w 238"/>
                <a:gd name="T49" fmla="*/ 2147483647 h 243"/>
                <a:gd name="T50" fmla="*/ 2147483647 w 238"/>
                <a:gd name="T51" fmla="*/ 2147483647 h 243"/>
                <a:gd name="T52" fmla="*/ 2147483647 w 238"/>
                <a:gd name="T53" fmla="*/ 2147483647 h 243"/>
                <a:gd name="T54" fmla="*/ 2147483647 w 238"/>
                <a:gd name="T55" fmla="*/ 2147483647 h 243"/>
                <a:gd name="T56" fmla="*/ 2147483647 w 238"/>
                <a:gd name="T57" fmla="*/ 2147483647 h 243"/>
                <a:gd name="T58" fmla="*/ 2147483647 w 238"/>
                <a:gd name="T59" fmla="*/ 2147483647 h 243"/>
                <a:gd name="T60" fmla="*/ 2147483647 w 238"/>
                <a:gd name="T61" fmla="*/ 2147483647 h 243"/>
                <a:gd name="T62" fmla="*/ 2147483647 w 238"/>
                <a:gd name="T63" fmla="*/ 2147483647 h 243"/>
                <a:gd name="T64" fmla="*/ 2147483647 w 238"/>
                <a:gd name="T65" fmla="*/ 2147483647 h 243"/>
                <a:gd name="T66" fmla="*/ 2147483647 w 238"/>
                <a:gd name="T67" fmla="*/ 2147483647 h 243"/>
                <a:gd name="T68" fmla="*/ 2147483647 w 238"/>
                <a:gd name="T69" fmla="*/ 2147483647 h 243"/>
                <a:gd name="T70" fmla="*/ 2147483647 w 238"/>
                <a:gd name="T71" fmla="*/ 2147483647 h 243"/>
                <a:gd name="T72" fmla="*/ 2147483647 w 238"/>
                <a:gd name="T73" fmla="*/ 2147483647 h 243"/>
                <a:gd name="T74" fmla="*/ 2147483647 w 238"/>
                <a:gd name="T75" fmla="*/ 2147483647 h 243"/>
                <a:gd name="T76" fmla="*/ 2147483647 w 238"/>
                <a:gd name="T77" fmla="*/ 2147483647 h 243"/>
                <a:gd name="T78" fmla="*/ 0 w 238"/>
                <a:gd name="T79" fmla="*/ 2147483647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33" name="Freeform 19"/>
            <p:cNvSpPr>
              <a:spLocks/>
            </p:cNvSpPr>
            <p:nvPr/>
          </p:nvSpPr>
          <p:spPr bwMode="auto">
            <a:xfrm>
              <a:off x="6014357" y="3766240"/>
              <a:ext cx="246289" cy="276450"/>
            </a:xfrm>
            <a:custGeom>
              <a:avLst/>
              <a:gdLst>
                <a:gd name="T0" fmla="*/ 2147483647 w 247"/>
                <a:gd name="T1" fmla="*/ 2147483647 h 296"/>
                <a:gd name="T2" fmla="*/ 2147483647 w 247"/>
                <a:gd name="T3" fmla="*/ 2147483647 h 296"/>
                <a:gd name="T4" fmla="*/ 2147483647 w 247"/>
                <a:gd name="T5" fmla="*/ 2147483647 h 296"/>
                <a:gd name="T6" fmla="*/ 2147483647 w 247"/>
                <a:gd name="T7" fmla="*/ 2147483647 h 296"/>
                <a:gd name="T8" fmla="*/ 2147483647 w 247"/>
                <a:gd name="T9" fmla="*/ 2147483647 h 296"/>
                <a:gd name="T10" fmla="*/ 2147483647 w 247"/>
                <a:gd name="T11" fmla="*/ 2147483647 h 296"/>
                <a:gd name="T12" fmla="*/ 2147483647 w 247"/>
                <a:gd name="T13" fmla="*/ 2147483647 h 296"/>
                <a:gd name="T14" fmla="*/ 2147483647 w 247"/>
                <a:gd name="T15" fmla="*/ 2147483647 h 296"/>
                <a:gd name="T16" fmla="*/ 2147483647 w 247"/>
                <a:gd name="T17" fmla="*/ 2147483647 h 296"/>
                <a:gd name="T18" fmla="*/ 2147483647 w 247"/>
                <a:gd name="T19" fmla="*/ 2147483647 h 296"/>
                <a:gd name="T20" fmla="*/ 2147483647 w 247"/>
                <a:gd name="T21" fmla="*/ 2147483647 h 296"/>
                <a:gd name="T22" fmla="*/ 2147483647 w 247"/>
                <a:gd name="T23" fmla="*/ 2147483647 h 296"/>
                <a:gd name="T24" fmla="*/ 2147483647 w 247"/>
                <a:gd name="T25" fmla="*/ 2147483647 h 296"/>
                <a:gd name="T26" fmla="*/ 0 w 247"/>
                <a:gd name="T27" fmla="*/ 2147483647 h 296"/>
                <a:gd name="T28" fmla="*/ 2147483647 w 247"/>
                <a:gd name="T29" fmla="*/ 2147483647 h 296"/>
                <a:gd name="T30" fmla="*/ 2147483647 w 247"/>
                <a:gd name="T31" fmla="*/ 2147483647 h 296"/>
                <a:gd name="T32" fmla="*/ 2147483647 w 247"/>
                <a:gd name="T33" fmla="*/ 2147483647 h 296"/>
                <a:gd name="T34" fmla="*/ 2147483647 w 247"/>
                <a:gd name="T35" fmla="*/ 2147483647 h 296"/>
                <a:gd name="T36" fmla="*/ 2147483647 w 247"/>
                <a:gd name="T37" fmla="*/ 2147483647 h 296"/>
                <a:gd name="T38" fmla="*/ 2147483647 w 247"/>
                <a:gd name="T39" fmla="*/ 2147483647 h 296"/>
                <a:gd name="T40" fmla="*/ 2147483647 w 247"/>
                <a:gd name="T41" fmla="*/ 2147483647 h 296"/>
                <a:gd name="T42" fmla="*/ 2147483647 w 247"/>
                <a:gd name="T43" fmla="*/ 2147483647 h 296"/>
                <a:gd name="T44" fmla="*/ 2147483647 w 247"/>
                <a:gd name="T45" fmla="*/ 2147483647 h 296"/>
                <a:gd name="T46" fmla="*/ 2147483647 w 247"/>
                <a:gd name="T47" fmla="*/ 2147483647 h 296"/>
                <a:gd name="T48" fmla="*/ 2147483647 w 247"/>
                <a:gd name="T49" fmla="*/ 2147483647 h 296"/>
                <a:gd name="T50" fmla="*/ 2147483647 w 247"/>
                <a:gd name="T51" fmla="*/ 2147483647 h 296"/>
                <a:gd name="T52" fmla="*/ 2147483647 w 247"/>
                <a:gd name="T53" fmla="*/ 2147483647 h 296"/>
                <a:gd name="T54" fmla="*/ 2147483647 w 247"/>
                <a:gd name="T55" fmla="*/ 2147483647 h 296"/>
                <a:gd name="T56" fmla="*/ 2147483647 w 247"/>
                <a:gd name="T57" fmla="*/ 2147483647 h 296"/>
                <a:gd name="T58" fmla="*/ 2147483647 w 247"/>
                <a:gd name="T59" fmla="*/ 2147483647 h 296"/>
                <a:gd name="T60" fmla="*/ 2147483647 w 247"/>
                <a:gd name="T61" fmla="*/ 2147483647 h 296"/>
                <a:gd name="T62" fmla="*/ 2147483647 w 247"/>
                <a:gd name="T63" fmla="*/ 2147483647 h 296"/>
                <a:gd name="T64" fmla="*/ 2147483647 w 247"/>
                <a:gd name="T65" fmla="*/ 2147483647 h 296"/>
                <a:gd name="T66" fmla="*/ 2147483647 w 247"/>
                <a:gd name="T67" fmla="*/ 2147483647 h 296"/>
                <a:gd name="T68" fmla="*/ 2147483647 w 247"/>
                <a:gd name="T69" fmla="*/ 2147483647 h 296"/>
                <a:gd name="T70" fmla="*/ 2147483647 w 247"/>
                <a:gd name="T71" fmla="*/ 2147483647 h 296"/>
                <a:gd name="T72" fmla="*/ 2147483647 w 247"/>
                <a:gd name="T73" fmla="*/ 2147483647 h 296"/>
                <a:gd name="T74" fmla="*/ 2147483647 w 247"/>
                <a:gd name="T75" fmla="*/ 2147483647 h 296"/>
                <a:gd name="T76" fmla="*/ 2147483647 w 247"/>
                <a:gd name="T77" fmla="*/ 2147483647 h 296"/>
                <a:gd name="T78" fmla="*/ 2147483647 w 247"/>
                <a:gd name="T79" fmla="*/ 0 h 296"/>
                <a:gd name="T80" fmla="*/ 2147483647 w 247"/>
                <a:gd name="T81" fmla="*/ 0 h 296"/>
                <a:gd name="T82" fmla="*/ 2147483647 w 247"/>
                <a:gd name="T83" fmla="*/ 2147483647 h 296"/>
                <a:gd name="T84" fmla="*/ 2147483647 w 247"/>
                <a:gd name="T85" fmla="*/ 2147483647 h 296"/>
                <a:gd name="T86" fmla="*/ 2147483647 w 247"/>
                <a:gd name="T87" fmla="*/ 2147483647 h 296"/>
                <a:gd name="T88" fmla="*/ 2147483647 w 247"/>
                <a:gd name="T89" fmla="*/ 2147483647 h 296"/>
                <a:gd name="T90" fmla="*/ 2147483647 w 247"/>
                <a:gd name="T91" fmla="*/ 2147483647 h 296"/>
                <a:gd name="T92" fmla="*/ 2147483647 w 247"/>
                <a:gd name="T93" fmla="*/ 2147483647 h 296"/>
                <a:gd name="T94" fmla="*/ 2147483647 w 247"/>
                <a:gd name="T95" fmla="*/ 2147483647 h 296"/>
                <a:gd name="T96" fmla="*/ 2147483647 w 247"/>
                <a:gd name="T97" fmla="*/ 2147483647 h 296"/>
                <a:gd name="T98" fmla="*/ 2147483647 w 247"/>
                <a:gd name="T99" fmla="*/ 2147483647 h 296"/>
                <a:gd name="T100" fmla="*/ 2147483647 w 247"/>
                <a:gd name="T101" fmla="*/ 2147483647 h 296"/>
                <a:gd name="T102" fmla="*/ 2147483647 w 247"/>
                <a:gd name="T103" fmla="*/ 2147483647 h 296"/>
                <a:gd name="T104" fmla="*/ 2147483647 w 247"/>
                <a:gd name="T105" fmla="*/ 2147483647 h 296"/>
                <a:gd name="T106" fmla="*/ 2147483647 w 247"/>
                <a:gd name="T107" fmla="*/ 2147483647 h 296"/>
                <a:gd name="T108" fmla="*/ 2147483647 w 247"/>
                <a:gd name="T109" fmla="*/ 2147483647 h 296"/>
                <a:gd name="T110" fmla="*/ 2147483647 w 247"/>
                <a:gd name="T111" fmla="*/ 2147483647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34" name="Freeform 20"/>
            <p:cNvSpPr>
              <a:spLocks/>
            </p:cNvSpPr>
            <p:nvPr/>
          </p:nvSpPr>
          <p:spPr bwMode="auto">
            <a:xfrm>
              <a:off x="5180239" y="3327254"/>
              <a:ext cx="346982" cy="341742"/>
            </a:xfrm>
            <a:custGeom>
              <a:avLst/>
              <a:gdLst>
                <a:gd name="T0" fmla="*/ 2147483647 w 349"/>
                <a:gd name="T1" fmla="*/ 2147483647 h 365"/>
                <a:gd name="T2" fmla="*/ 2147483647 w 349"/>
                <a:gd name="T3" fmla="*/ 2147483647 h 365"/>
                <a:gd name="T4" fmla="*/ 2147483647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2147483647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2147483647 w 349"/>
                <a:gd name="T43" fmla="*/ 2147483647 h 365"/>
                <a:gd name="T44" fmla="*/ 2147483647 w 349"/>
                <a:gd name="T45" fmla="*/ 2147483647 h 365"/>
                <a:gd name="T46" fmla="*/ 2147483647 w 349"/>
                <a:gd name="T47" fmla="*/ 2147483647 h 365"/>
                <a:gd name="T48" fmla="*/ 2147483647 w 349"/>
                <a:gd name="T49" fmla="*/ 2147483647 h 365"/>
                <a:gd name="T50" fmla="*/ 2147483647 w 349"/>
                <a:gd name="T51" fmla="*/ 2147483647 h 365"/>
                <a:gd name="T52" fmla="*/ 2147483647 w 349"/>
                <a:gd name="T53" fmla="*/ 2147483647 h 365"/>
                <a:gd name="T54" fmla="*/ 2147483647 w 349"/>
                <a:gd name="T55" fmla="*/ 2147483647 h 365"/>
                <a:gd name="T56" fmla="*/ 2147483647 w 349"/>
                <a:gd name="T57" fmla="*/ 2147483647 h 365"/>
                <a:gd name="T58" fmla="*/ 2147483647 w 349"/>
                <a:gd name="T59" fmla="*/ 2147483647 h 365"/>
                <a:gd name="T60" fmla="*/ 2147483647 w 349"/>
                <a:gd name="T61" fmla="*/ 2147483647 h 365"/>
                <a:gd name="T62" fmla="*/ 2147483647 w 349"/>
                <a:gd name="T63" fmla="*/ 2147483647 h 365"/>
                <a:gd name="T64" fmla="*/ 2147483647 w 349"/>
                <a:gd name="T65" fmla="*/ 2147483647 h 365"/>
                <a:gd name="T66" fmla="*/ 2147483647 w 349"/>
                <a:gd name="T67" fmla="*/ 2147483647 h 365"/>
                <a:gd name="T68" fmla="*/ 2147483647 w 349"/>
                <a:gd name="T69" fmla="*/ 2147483647 h 365"/>
                <a:gd name="T70" fmla="*/ 2147483647 w 349"/>
                <a:gd name="T71" fmla="*/ 2147483647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035" name="Freeform 21"/>
            <p:cNvSpPr>
              <a:spLocks/>
            </p:cNvSpPr>
            <p:nvPr/>
          </p:nvSpPr>
          <p:spPr bwMode="auto">
            <a:xfrm>
              <a:off x="6357257" y="3421719"/>
              <a:ext cx="164646" cy="219493"/>
            </a:xfrm>
            <a:custGeom>
              <a:avLst/>
              <a:gdLst>
                <a:gd name="T0" fmla="*/ 2147483647 w 167"/>
                <a:gd name="T1" fmla="*/ 2147483647 h 237"/>
                <a:gd name="T2" fmla="*/ 2147483647 w 167"/>
                <a:gd name="T3" fmla="*/ 2147483647 h 237"/>
                <a:gd name="T4" fmla="*/ 2147483647 w 167"/>
                <a:gd name="T5" fmla="*/ 2147483647 h 237"/>
                <a:gd name="T6" fmla="*/ 2147483647 w 167"/>
                <a:gd name="T7" fmla="*/ 2147483647 h 237"/>
                <a:gd name="T8" fmla="*/ 2147483647 w 167"/>
                <a:gd name="T9" fmla="*/ 2147483647 h 237"/>
                <a:gd name="T10" fmla="*/ 2147483647 w 167"/>
                <a:gd name="T11" fmla="*/ 2147483647 h 237"/>
                <a:gd name="T12" fmla="*/ 2147483647 w 167"/>
                <a:gd name="T13" fmla="*/ 2147483647 h 237"/>
                <a:gd name="T14" fmla="*/ 2147483647 w 167"/>
                <a:gd name="T15" fmla="*/ 2147483647 h 237"/>
                <a:gd name="T16" fmla="*/ 2147483647 w 167"/>
                <a:gd name="T17" fmla="*/ 2147483647 h 237"/>
                <a:gd name="T18" fmla="*/ 2147483647 w 167"/>
                <a:gd name="T19" fmla="*/ 2147483647 h 237"/>
                <a:gd name="T20" fmla="*/ 2147483647 w 167"/>
                <a:gd name="T21" fmla="*/ 2147483647 h 237"/>
                <a:gd name="T22" fmla="*/ 2147483647 w 167"/>
                <a:gd name="T23" fmla="*/ 2147483647 h 237"/>
                <a:gd name="T24" fmla="*/ 2147483647 w 167"/>
                <a:gd name="T25" fmla="*/ 2147483647 h 237"/>
                <a:gd name="T26" fmla="*/ 2147483647 w 167"/>
                <a:gd name="T27" fmla="*/ 2147483647 h 237"/>
                <a:gd name="T28" fmla="*/ 2147483647 w 167"/>
                <a:gd name="T29" fmla="*/ 2147483647 h 237"/>
                <a:gd name="T30" fmla="*/ 2147483647 w 167"/>
                <a:gd name="T31" fmla="*/ 2147483647 h 237"/>
                <a:gd name="T32" fmla="*/ 2147483647 w 167"/>
                <a:gd name="T33" fmla="*/ 2147483647 h 237"/>
                <a:gd name="T34" fmla="*/ 2147483647 w 167"/>
                <a:gd name="T35" fmla="*/ 2147483647 h 237"/>
                <a:gd name="T36" fmla="*/ 2147483647 w 167"/>
                <a:gd name="T37" fmla="*/ 2147483647 h 237"/>
                <a:gd name="T38" fmla="*/ 2147483647 w 167"/>
                <a:gd name="T39" fmla="*/ 2147483647 h 237"/>
                <a:gd name="T40" fmla="*/ 2147483647 w 167"/>
                <a:gd name="T41" fmla="*/ 2147483647 h 237"/>
                <a:gd name="T42" fmla="*/ 2147483647 w 167"/>
                <a:gd name="T43" fmla="*/ 2147483647 h 237"/>
                <a:gd name="T44" fmla="*/ 2147483647 w 167"/>
                <a:gd name="T45" fmla="*/ 2147483647 h 237"/>
                <a:gd name="T46" fmla="*/ 2147483647 w 167"/>
                <a:gd name="T47" fmla="*/ 2147483647 h 237"/>
                <a:gd name="T48" fmla="*/ 2147483647 w 167"/>
                <a:gd name="T49" fmla="*/ 0 h 237"/>
                <a:gd name="T50" fmla="*/ 2147483647 w 167"/>
                <a:gd name="T51" fmla="*/ 2147483647 h 237"/>
                <a:gd name="T52" fmla="*/ 2147483647 w 167"/>
                <a:gd name="T53" fmla="*/ 2147483647 h 237"/>
                <a:gd name="T54" fmla="*/ 2147483647 w 167"/>
                <a:gd name="T55" fmla="*/ 2147483647 h 237"/>
                <a:gd name="T56" fmla="*/ 2147483647 w 167"/>
                <a:gd name="T57" fmla="*/ 2147483647 h 237"/>
                <a:gd name="T58" fmla="*/ 2147483647 w 167"/>
                <a:gd name="T59" fmla="*/ 2147483647 h 237"/>
                <a:gd name="T60" fmla="*/ 2147483647 w 167"/>
                <a:gd name="T61" fmla="*/ 2147483647 h 237"/>
                <a:gd name="T62" fmla="*/ 2147483647 w 167"/>
                <a:gd name="T63" fmla="*/ 2147483647 h 237"/>
                <a:gd name="T64" fmla="*/ 2147483647 w 167"/>
                <a:gd name="T65" fmla="*/ 2147483647 h 237"/>
                <a:gd name="T66" fmla="*/ 2147483647 w 167"/>
                <a:gd name="T67" fmla="*/ 2147483647 h 237"/>
                <a:gd name="T68" fmla="*/ 2147483647 w 167"/>
                <a:gd name="T69" fmla="*/ 2147483647 h 237"/>
                <a:gd name="T70" fmla="*/ 2147483647 w 167"/>
                <a:gd name="T71" fmla="*/ 2147483647 h 237"/>
                <a:gd name="T72" fmla="*/ 2147483647 w 167"/>
                <a:gd name="T73" fmla="*/ 2147483647 h 237"/>
                <a:gd name="T74" fmla="*/ 2147483647 w 167"/>
                <a:gd name="T75" fmla="*/ 2147483647 h 237"/>
                <a:gd name="T76" fmla="*/ 2147483647 w 167"/>
                <a:gd name="T77" fmla="*/ 2147483647 h 237"/>
                <a:gd name="T78" fmla="*/ 2147483647 w 167"/>
                <a:gd name="T79" fmla="*/ 2147483647 h 237"/>
                <a:gd name="T80" fmla="*/ 2147483647 w 167"/>
                <a:gd name="T81" fmla="*/ 2147483647 h 237"/>
                <a:gd name="T82" fmla="*/ 2147483647 w 167"/>
                <a:gd name="T83" fmla="*/ 2147483647 h 237"/>
                <a:gd name="T84" fmla="*/ 2147483647 w 167"/>
                <a:gd name="T85" fmla="*/ 2147483647 h 237"/>
                <a:gd name="T86" fmla="*/ 2147483647 w 167"/>
                <a:gd name="T87" fmla="*/ 2147483647 h 237"/>
                <a:gd name="T88" fmla="*/ 2147483647 w 167"/>
                <a:gd name="T89" fmla="*/ 2147483647 h 237"/>
                <a:gd name="T90" fmla="*/ 2147483647 w 167"/>
                <a:gd name="T91" fmla="*/ 2147483647 h 237"/>
                <a:gd name="T92" fmla="*/ 2147483647 w 167"/>
                <a:gd name="T93" fmla="*/ 2147483647 h 237"/>
                <a:gd name="T94" fmla="*/ 0 w 167"/>
                <a:gd name="T95" fmla="*/ 2147483647 h 237"/>
                <a:gd name="T96" fmla="*/ 2147483647 w 167"/>
                <a:gd name="T97" fmla="*/ 2147483647 h 237"/>
                <a:gd name="T98" fmla="*/ 2147483647 w 167"/>
                <a:gd name="T99" fmla="*/ 2147483647 h 237"/>
                <a:gd name="T100" fmla="*/ 2147483647 w 167"/>
                <a:gd name="T101" fmla="*/ 2147483647 h 237"/>
                <a:gd name="T102" fmla="*/ 2147483647 w 167"/>
                <a:gd name="T103" fmla="*/ 2147483647 h 237"/>
                <a:gd name="T104" fmla="*/ 2147483647 w 167"/>
                <a:gd name="T105" fmla="*/ 214748364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237"/>
                <a:gd name="T161" fmla="*/ 167 w 167"/>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36" name="Freeform 22"/>
            <p:cNvSpPr>
              <a:spLocks/>
            </p:cNvSpPr>
            <p:nvPr/>
          </p:nvSpPr>
          <p:spPr bwMode="auto">
            <a:xfrm>
              <a:off x="5392511" y="3049415"/>
              <a:ext cx="518432" cy="909923"/>
            </a:xfrm>
            <a:custGeom>
              <a:avLst/>
              <a:gdLst>
                <a:gd name="T0" fmla="*/ 2147483647 w 520"/>
                <a:gd name="T1" fmla="*/ 2147483647 h 974"/>
                <a:gd name="T2" fmla="*/ 2147483647 w 520"/>
                <a:gd name="T3" fmla="*/ 2147483647 h 974"/>
                <a:gd name="T4" fmla="*/ 2147483647 w 520"/>
                <a:gd name="T5" fmla="*/ 2147483647 h 974"/>
                <a:gd name="T6" fmla="*/ 2147483647 w 520"/>
                <a:gd name="T7" fmla="*/ 2147483647 h 974"/>
                <a:gd name="T8" fmla="*/ 2147483647 w 520"/>
                <a:gd name="T9" fmla="*/ 2147483647 h 974"/>
                <a:gd name="T10" fmla="*/ 2147483647 w 520"/>
                <a:gd name="T11" fmla="*/ 2147483647 h 974"/>
                <a:gd name="T12" fmla="*/ 2147483647 w 520"/>
                <a:gd name="T13" fmla="*/ 2147483647 h 974"/>
                <a:gd name="T14" fmla="*/ 2147483647 w 520"/>
                <a:gd name="T15" fmla="*/ 2147483647 h 974"/>
                <a:gd name="T16" fmla="*/ 2147483647 w 520"/>
                <a:gd name="T17" fmla="*/ 2147483647 h 974"/>
                <a:gd name="T18" fmla="*/ 2147483647 w 520"/>
                <a:gd name="T19" fmla="*/ 2147483647 h 974"/>
                <a:gd name="T20" fmla="*/ 2147483647 w 520"/>
                <a:gd name="T21" fmla="*/ 2147483647 h 974"/>
                <a:gd name="T22" fmla="*/ 2147483647 w 520"/>
                <a:gd name="T23" fmla="*/ 2147483647 h 974"/>
                <a:gd name="T24" fmla="*/ 2147483647 w 520"/>
                <a:gd name="T25" fmla="*/ 2147483647 h 974"/>
                <a:gd name="T26" fmla="*/ 2147483647 w 520"/>
                <a:gd name="T27" fmla="*/ 2147483647 h 974"/>
                <a:gd name="T28" fmla="*/ 2147483647 w 520"/>
                <a:gd name="T29" fmla="*/ 2147483647 h 974"/>
                <a:gd name="T30" fmla="*/ 2147483647 w 520"/>
                <a:gd name="T31" fmla="*/ 2147483647 h 974"/>
                <a:gd name="T32" fmla="*/ 2147483647 w 520"/>
                <a:gd name="T33" fmla="*/ 2147483647 h 974"/>
                <a:gd name="T34" fmla="*/ 2147483647 w 520"/>
                <a:gd name="T35" fmla="*/ 2147483647 h 974"/>
                <a:gd name="T36" fmla="*/ 2147483647 w 520"/>
                <a:gd name="T37" fmla="*/ 2147483647 h 974"/>
                <a:gd name="T38" fmla="*/ 2147483647 w 520"/>
                <a:gd name="T39" fmla="*/ 2147483647 h 974"/>
                <a:gd name="T40" fmla="*/ 2147483647 w 520"/>
                <a:gd name="T41" fmla="*/ 2147483647 h 974"/>
                <a:gd name="T42" fmla="*/ 2147483647 w 520"/>
                <a:gd name="T43" fmla="*/ 2147483647 h 974"/>
                <a:gd name="T44" fmla="*/ 2147483647 w 520"/>
                <a:gd name="T45" fmla="*/ 2147483647 h 974"/>
                <a:gd name="T46" fmla="*/ 2147483647 w 520"/>
                <a:gd name="T47" fmla="*/ 2147483647 h 974"/>
                <a:gd name="T48" fmla="*/ 2147483647 w 520"/>
                <a:gd name="T49" fmla="*/ 2147483647 h 974"/>
                <a:gd name="T50" fmla="*/ 2147483647 w 520"/>
                <a:gd name="T51" fmla="*/ 2147483647 h 974"/>
                <a:gd name="T52" fmla="*/ 2147483647 w 520"/>
                <a:gd name="T53" fmla="*/ 2147483647 h 974"/>
                <a:gd name="T54" fmla="*/ 2147483647 w 520"/>
                <a:gd name="T55" fmla="*/ 2147483647 h 974"/>
                <a:gd name="T56" fmla="*/ 2147483647 w 520"/>
                <a:gd name="T57" fmla="*/ 2147483647 h 974"/>
                <a:gd name="T58" fmla="*/ 2147483647 w 520"/>
                <a:gd name="T59" fmla="*/ 2147483647 h 974"/>
                <a:gd name="T60" fmla="*/ 2147483647 w 520"/>
                <a:gd name="T61" fmla="*/ 2147483647 h 974"/>
                <a:gd name="T62" fmla="*/ 2147483647 w 520"/>
                <a:gd name="T63" fmla="*/ 2147483647 h 974"/>
                <a:gd name="T64" fmla="*/ 2147483647 w 520"/>
                <a:gd name="T65" fmla="*/ 2147483647 h 974"/>
                <a:gd name="T66" fmla="*/ 2147483647 w 520"/>
                <a:gd name="T67" fmla="*/ 2147483647 h 974"/>
                <a:gd name="T68" fmla="*/ 2147483647 w 520"/>
                <a:gd name="T69" fmla="*/ 2147483647 h 974"/>
                <a:gd name="T70" fmla="*/ 2147483647 w 520"/>
                <a:gd name="T71" fmla="*/ 2147483647 h 974"/>
                <a:gd name="T72" fmla="*/ 2147483647 w 520"/>
                <a:gd name="T73" fmla="*/ 2147483647 h 974"/>
                <a:gd name="T74" fmla="*/ 2147483647 w 520"/>
                <a:gd name="T75" fmla="*/ 2147483647 h 974"/>
                <a:gd name="T76" fmla="*/ 2147483647 w 520"/>
                <a:gd name="T77" fmla="*/ 2147483647 h 974"/>
                <a:gd name="T78" fmla="*/ 2147483647 w 520"/>
                <a:gd name="T79" fmla="*/ 2147483647 h 974"/>
                <a:gd name="T80" fmla="*/ 2147483647 w 520"/>
                <a:gd name="T81" fmla="*/ 2147483647 h 974"/>
                <a:gd name="T82" fmla="*/ 2147483647 w 520"/>
                <a:gd name="T83" fmla="*/ 2147483647 h 974"/>
                <a:gd name="T84" fmla="*/ 2147483647 w 520"/>
                <a:gd name="T85" fmla="*/ 2147483647 h 974"/>
                <a:gd name="T86" fmla="*/ 2147483647 w 520"/>
                <a:gd name="T87" fmla="*/ 2147483647 h 974"/>
                <a:gd name="T88" fmla="*/ 2147483647 w 520"/>
                <a:gd name="T89" fmla="*/ 2147483647 h 974"/>
                <a:gd name="T90" fmla="*/ 2147483647 w 520"/>
                <a:gd name="T91" fmla="*/ 2147483647 h 974"/>
                <a:gd name="T92" fmla="*/ 2147483647 w 520"/>
                <a:gd name="T93" fmla="*/ 2147483647 h 974"/>
                <a:gd name="T94" fmla="*/ 2147483647 w 520"/>
                <a:gd name="T95" fmla="*/ 2147483647 h 974"/>
                <a:gd name="T96" fmla="*/ 2147483647 w 520"/>
                <a:gd name="T97" fmla="*/ 2147483647 h 974"/>
                <a:gd name="T98" fmla="*/ 2147483647 w 520"/>
                <a:gd name="T99" fmla="*/ 2147483647 h 974"/>
                <a:gd name="T100" fmla="*/ 2147483647 w 520"/>
                <a:gd name="T101" fmla="*/ 2147483647 h 974"/>
                <a:gd name="T102" fmla="*/ 2147483647 w 520"/>
                <a:gd name="T103" fmla="*/ 2147483647 h 974"/>
                <a:gd name="T104" fmla="*/ 2147483647 w 520"/>
                <a:gd name="T105" fmla="*/ 2147483647 h 974"/>
                <a:gd name="T106" fmla="*/ 2147483647 w 520"/>
                <a:gd name="T107" fmla="*/ 2147483647 h 974"/>
                <a:gd name="T108" fmla="*/ 2147483647 w 520"/>
                <a:gd name="T109" fmla="*/ 2147483647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37" name="Freeform 23"/>
            <p:cNvSpPr>
              <a:spLocks/>
            </p:cNvSpPr>
            <p:nvPr/>
          </p:nvSpPr>
          <p:spPr bwMode="auto">
            <a:xfrm>
              <a:off x="5444218" y="3357816"/>
              <a:ext cx="110218" cy="119471"/>
            </a:xfrm>
            <a:custGeom>
              <a:avLst/>
              <a:gdLst>
                <a:gd name="T0" fmla="*/ 2147483647 w 112"/>
                <a:gd name="T1" fmla="*/ 0 h 129"/>
                <a:gd name="T2" fmla="*/ 2147483647 w 112"/>
                <a:gd name="T3" fmla="*/ 0 h 129"/>
                <a:gd name="T4" fmla="*/ 2147483647 w 112"/>
                <a:gd name="T5" fmla="*/ 2147483647 h 129"/>
                <a:gd name="T6" fmla="*/ 2147483647 w 112"/>
                <a:gd name="T7" fmla="*/ 2147483647 h 129"/>
                <a:gd name="T8" fmla="*/ 2147483647 w 112"/>
                <a:gd name="T9" fmla="*/ 2147483647 h 129"/>
                <a:gd name="T10" fmla="*/ 2147483647 w 112"/>
                <a:gd name="T11" fmla="*/ 2147483647 h 129"/>
                <a:gd name="T12" fmla="*/ 2147483647 w 112"/>
                <a:gd name="T13" fmla="*/ 2147483647 h 129"/>
                <a:gd name="T14" fmla="*/ 2147483647 w 112"/>
                <a:gd name="T15" fmla="*/ 2147483647 h 129"/>
                <a:gd name="T16" fmla="*/ 2147483647 w 112"/>
                <a:gd name="T17" fmla="*/ 2147483647 h 129"/>
                <a:gd name="T18" fmla="*/ 2147483647 w 112"/>
                <a:gd name="T19" fmla="*/ 2147483647 h 129"/>
                <a:gd name="T20" fmla="*/ 2147483647 w 112"/>
                <a:gd name="T21" fmla="*/ 2147483647 h 129"/>
                <a:gd name="T22" fmla="*/ 2147483647 w 112"/>
                <a:gd name="T23" fmla="*/ 2147483647 h 129"/>
                <a:gd name="T24" fmla="*/ 2147483647 w 112"/>
                <a:gd name="T25" fmla="*/ 2147483647 h 129"/>
                <a:gd name="T26" fmla="*/ 0 w 112"/>
                <a:gd name="T27" fmla="*/ 2147483647 h 129"/>
                <a:gd name="T28" fmla="*/ 2147483647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38" name="Freeform 24"/>
            <p:cNvSpPr>
              <a:spLocks/>
            </p:cNvSpPr>
            <p:nvPr/>
          </p:nvSpPr>
          <p:spPr bwMode="auto">
            <a:xfrm>
              <a:off x="6045654" y="4366373"/>
              <a:ext cx="341539" cy="237553"/>
            </a:xfrm>
            <a:custGeom>
              <a:avLst/>
              <a:gdLst>
                <a:gd name="T0" fmla="*/ 2147483647 w 342"/>
                <a:gd name="T1" fmla="*/ 2147483647 h 255"/>
                <a:gd name="T2" fmla="*/ 2147483647 w 342"/>
                <a:gd name="T3" fmla="*/ 2147483647 h 255"/>
                <a:gd name="T4" fmla="*/ 2147483647 w 342"/>
                <a:gd name="T5" fmla="*/ 2147483647 h 255"/>
                <a:gd name="T6" fmla="*/ 2147483647 w 342"/>
                <a:gd name="T7" fmla="*/ 2147483647 h 255"/>
                <a:gd name="T8" fmla="*/ 2147483647 w 342"/>
                <a:gd name="T9" fmla="*/ 0 h 255"/>
                <a:gd name="T10" fmla="*/ 2147483647 w 342"/>
                <a:gd name="T11" fmla="*/ 2147483647 h 255"/>
                <a:gd name="T12" fmla="*/ 2147483647 w 342"/>
                <a:gd name="T13" fmla="*/ 2147483647 h 255"/>
                <a:gd name="T14" fmla="*/ 2147483647 w 342"/>
                <a:gd name="T15" fmla="*/ 2147483647 h 255"/>
                <a:gd name="T16" fmla="*/ 2147483647 w 342"/>
                <a:gd name="T17" fmla="*/ 2147483647 h 255"/>
                <a:gd name="T18" fmla="*/ 2147483647 w 342"/>
                <a:gd name="T19" fmla="*/ 2147483647 h 255"/>
                <a:gd name="T20" fmla="*/ 2147483647 w 342"/>
                <a:gd name="T21" fmla="*/ 2147483647 h 255"/>
                <a:gd name="T22" fmla="*/ 2147483647 w 342"/>
                <a:gd name="T23" fmla="*/ 2147483647 h 255"/>
                <a:gd name="T24" fmla="*/ 2147483647 w 342"/>
                <a:gd name="T25" fmla="*/ 2147483647 h 255"/>
                <a:gd name="T26" fmla="*/ 2147483647 w 342"/>
                <a:gd name="T27" fmla="*/ 2147483647 h 255"/>
                <a:gd name="T28" fmla="*/ 2147483647 w 342"/>
                <a:gd name="T29" fmla="*/ 2147483647 h 255"/>
                <a:gd name="T30" fmla="*/ 2147483647 w 342"/>
                <a:gd name="T31" fmla="*/ 2147483647 h 255"/>
                <a:gd name="T32" fmla="*/ 0 w 342"/>
                <a:gd name="T33" fmla="*/ 2147483647 h 255"/>
                <a:gd name="T34" fmla="*/ 2147483647 w 342"/>
                <a:gd name="T35" fmla="*/ 2147483647 h 255"/>
                <a:gd name="T36" fmla="*/ 2147483647 w 342"/>
                <a:gd name="T37" fmla="*/ 2147483647 h 255"/>
                <a:gd name="T38" fmla="*/ 2147483647 w 342"/>
                <a:gd name="T39" fmla="*/ 2147483647 h 255"/>
                <a:gd name="T40" fmla="*/ 2147483647 w 342"/>
                <a:gd name="T41" fmla="*/ 2147483647 h 255"/>
                <a:gd name="T42" fmla="*/ 2147483647 w 342"/>
                <a:gd name="T43" fmla="*/ 2147483647 h 255"/>
                <a:gd name="T44" fmla="*/ 2147483647 w 342"/>
                <a:gd name="T45" fmla="*/ 2147483647 h 255"/>
                <a:gd name="T46" fmla="*/ 2147483647 w 342"/>
                <a:gd name="T47" fmla="*/ 2147483647 h 255"/>
                <a:gd name="T48" fmla="*/ 2147483647 w 342"/>
                <a:gd name="T49" fmla="*/ 2147483647 h 255"/>
                <a:gd name="T50" fmla="*/ 2147483647 w 342"/>
                <a:gd name="T51" fmla="*/ 2147483647 h 255"/>
                <a:gd name="T52" fmla="*/ 2147483647 w 342"/>
                <a:gd name="T53" fmla="*/ 2147483647 h 255"/>
                <a:gd name="T54" fmla="*/ 2147483647 w 342"/>
                <a:gd name="T55" fmla="*/ 2147483647 h 255"/>
                <a:gd name="T56" fmla="*/ 2147483647 w 342"/>
                <a:gd name="T57" fmla="*/ 2147483647 h 255"/>
                <a:gd name="T58" fmla="*/ 2147483647 w 342"/>
                <a:gd name="T59" fmla="*/ 2147483647 h 255"/>
                <a:gd name="T60" fmla="*/ 2147483647 w 342"/>
                <a:gd name="T61" fmla="*/ 2147483647 h 255"/>
                <a:gd name="T62" fmla="*/ 2147483647 w 342"/>
                <a:gd name="T63" fmla="*/ 2147483647 h 255"/>
                <a:gd name="T64" fmla="*/ 2147483647 w 342"/>
                <a:gd name="T65" fmla="*/ 2147483647 h 255"/>
                <a:gd name="T66" fmla="*/ 2147483647 w 342"/>
                <a:gd name="T67" fmla="*/ 2147483647 h 255"/>
                <a:gd name="T68" fmla="*/ 2147483647 w 342"/>
                <a:gd name="T69" fmla="*/ 2147483647 h 255"/>
                <a:gd name="T70" fmla="*/ 2147483647 w 342"/>
                <a:gd name="T71" fmla="*/ 2147483647 h 255"/>
                <a:gd name="T72" fmla="*/ 2147483647 w 342"/>
                <a:gd name="T73" fmla="*/ 2147483647 h 255"/>
                <a:gd name="T74" fmla="*/ 2147483647 w 342"/>
                <a:gd name="T75" fmla="*/ 2147483647 h 255"/>
                <a:gd name="T76" fmla="*/ 2147483647 w 342"/>
                <a:gd name="T77" fmla="*/ 2147483647 h 255"/>
                <a:gd name="T78" fmla="*/ 2147483647 w 342"/>
                <a:gd name="T79" fmla="*/ 2147483647 h 255"/>
                <a:gd name="T80" fmla="*/ 2147483647 w 342"/>
                <a:gd name="T81" fmla="*/ 2147483647 h 255"/>
                <a:gd name="T82" fmla="*/ 2147483647 w 342"/>
                <a:gd name="T83" fmla="*/ 2147483647 h 255"/>
                <a:gd name="T84" fmla="*/ 2147483647 w 342"/>
                <a:gd name="T85" fmla="*/ 2147483647 h 255"/>
                <a:gd name="T86" fmla="*/ 2147483647 w 342"/>
                <a:gd name="T87" fmla="*/ 2147483647 h 255"/>
                <a:gd name="T88" fmla="*/ 2147483647 w 342"/>
                <a:gd name="T89" fmla="*/ 2147483647 h 255"/>
                <a:gd name="T90" fmla="*/ 2147483647 w 342"/>
                <a:gd name="T91" fmla="*/ 2147483647 h 255"/>
                <a:gd name="T92" fmla="*/ 2147483647 w 342"/>
                <a:gd name="T93" fmla="*/ 2147483647 h 255"/>
                <a:gd name="T94" fmla="*/ 2147483647 w 342"/>
                <a:gd name="T95" fmla="*/ 2147483647 h 255"/>
                <a:gd name="T96" fmla="*/ 2147483647 w 342"/>
                <a:gd name="T97" fmla="*/ 2147483647 h 255"/>
                <a:gd name="T98" fmla="*/ 2147483647 w 342"/>
                <a:gd name="T99" fmla="*/ 2147483647 h 255"/>
                <a:gd name="T100" fmla="*/ 2147483647 w 342"/>
                <a:gd name="T101" fmla="*/ 2147483647 h 255"/>
                <a:gd name="T102" fmla="*/ 2147483647 w 342"/>
                <a:gd name="T103" fmla="*/ 2147483647 h 255"/>
                <a:gd name="T104" fmla="*/ 2147483647 w 342"/>
                <a:gd name="T105" fmla="*/ 2147483647 h 255"/>
                <a:gd name="T106" fmla="*/ 2147483647 w 342"/>
                <a:gd name="T107" fmla="*/ 2147483647 h 255"/>
                <a:gd name="T108" fmla="*/ 2147483647 w 342"/>
                <a:gd name="T109" fmla="*/ 2147483647 h 255"/>
                <a:gd name="T110" fmla="*/ 2147483647 w 342"/>
                <a:gd name="T111" fmla="*/ 2147483647 h 255"/>
                <a:gd name="T112" fmla="*/ 2147483647 w 342"/>
                <a:gd name="T113" fmla="*/ 2147483647 h 255"/>
                <a:gd name="T114" fmla="*/ 2147483647 w 342"/>
                <a:gd name="T115" fmla="*/ 2147483647 h 255"/>
                <a:gd name="T116" fmla="*/ 2147483647 w 342"/>
                <a:gd name="T117" fmla="*/ 2147483647 h 255"/>
                <a:gd name="T118" fmla="*/ 2147483647 w 342"/>
                <a:gd name="T119" fmla="*/ 2147483647 h 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2"/>
                <a:gd name="T181" fmla="*/ 0 h 255"/>
                <a:gd name="T182" fmla="*/ 342 w 342"/>
                <a:gd name="T183" fmla="*/ 255 h 2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2" h="255">
                  <a:moveTo>
                    <a:pt x="179" y="50"/>
                  </a:moveTo>
                  <a:lnTo>
                    <a:pt x="160" y="31"/>
                  </a:lnTo>
                  <a:lnTo>
                    <a:pt x="162" y="25"/>
                  </a:lnTo>
                  <a:lnTo>
                    <a:pt x="154" y="14"/>
                  </a:lnTo>
                  <a:lnTo>
                    <a:pt x="146" y="0"/>
                  </a:lnTo>
                  <a:lnTo>
                    <a:pt x="133" y="14"/>
                  </a:lnTo>
                  <a:lnTo>
                    <a:pt x="127" y="10"/>
                  </a:lnTo>
                  <a:lnTo>
                    <a:pt x="114" y="23"/>
                  </a:lnTo>
                  <a:lnTo>
                    <a:pt x="114" y="29"/>
                  </a:lnTo>
                  <a:lnTo>
                    <a:pt x="99" y="38"/>
                  </a:lnTo>
                  <a:lnTo>
                    <a:pt x="61" y="72"/>
                  </a:lnTo>
                  <a:lnTo>
                    <a:pt x="50" y="86"/>
                  </a:lnTo>
                  <a:lnTo>
                    <a:pt x="50" y="103"/>
                  </a:lnTo>
                  <a:lnTo>
                    <a:pt x="38" y="107"/>
                  </a:lnTo>
                  <a:lnTo>
                    <a:pt x="10" y="141"/>
                  </a:lnTo>
                  <a:lnTo>
                    <a:pt x="10" y="154"/>
                  </a:lnTo>
                  <a:lnTo>
                    <a:pt x="0" y="169"/>
                  </a:lnTo>
                  <a:lnTo>
                    <a:pt x="4" y="186"/>
                  </a:lnTo>
                  <a:lnTo>
                    <a:pt x="16" y="177"/>
                  </a:lnTo>
                  <a:lnTo>
                    <a:pt x="29" y="160"/>
                  </a:lnTo>
                  <a:lnTo>
                    <a:pt x="48" y="156"/>
                  </a:lnTo>
                  <a:lnTo>
                    <a:pt x="61" y="160"/>
                  </a:lnTo>
                  <a:lnTo>
                    <a:pt x="67" y="186"/>
                  </a:lnTo>
                  <a:lnTo>
                    <a:pt x="63" y="202"/>
                  </a:lnTo>
                  <a:lnTo>
                    <a:pt x="72" y="215"/>
                  </a:lnTo>
                  <a:lnTo>
                    <a:pt x="82" y="221"/>
                  </a:lnTo>
                  <a:lnTo>
                    <a:pt x="103" y="226"/>
                  </a:lnTo>
                  <a:lnTo>
                    <a:pt x="152" y="232"/>
                  </a:lnTo>
                  <a:lnTo>
                    <a:pt x="160" y="226"/>
                  </a:lnTo>
                  <a:lnTo>
                    <a:pt x="169" y="215"/>
                  </a:lnTo>
                  <a:lnTo>
                    <a:pt x="173" y="192"/>
                  </a:lnTo>
                  <a:lnTo>
                    <a:pt x="190" y="192"/>
                  </a:lnTo>
                  <a:lnTo>
                    <a:pt x="196" y="205"/>
                  </a:lnTo>
                  <a:lnTo>
                    <a:pt x="196" y="238"/>
                  </a:lnTo>
                  <a:lnTo>
                    <a:pt x="217" y="255"/>
                  </a:lnTo>
                  <a:lnTo>
                    <a:pt x="234" y="226"/>
                  </a:lnTo>
                  <a:lnTo>
                    <a:pt x="251" y="217"/>
                  </a:lnTo>
                  <a:lnTo>
                    <a:pt x="270" y="219"/>
                  </a:lnTo>
                  <a:lnTo>
                    <a:pt x="285" y="228"/>
                  </a:lnTo>
                  <a:lnTo>
                    <a:pt x="292" y="236"/>
                  </a:lnTo>
                  <a:lnTo>
                    <a:pt x="296" y="213"/>
                  </a:lnTo>
                  <a:lnTo>
                    <a:pt x="308" y="183"/>
                  </a:lnTo>
                  <a:lnTo>
                    <a:pt x="334" y="179"/>
                  </a:lnTo>
                  <a:lnTo>
                    <a:pt x="342" y="160"/>
                  </a:lnTo>
                  <a:lnTo>
                    <a:pt x="334" y="143"/>
                  </a:lnTo>
                  <a:lnTo>
                    <a:pt x="321" y="137"/>
                  </a:lnTo>
                  <a:lnTo>
                    <a:pt x="289" y="131"/>
                  </a:lnTo>
                  <a:lnTo>
                    <a:pt x="287" y="112"/>
                  </a:lnTo>
                  <a:lnTo>
                    <a:pt x="287" y="93"/>
                  </a:lnTo>
                  <a:lnTo>
                    <a:pt x="287" y="78"/>
                  </a:lnTo>
                  <a:lnTo>
                    <a:pt x="268" y="65"/>
                  </a:lnTo>
                  <a:lnTo>
                    <a:pt x="258" y="72"/>
                  </a:lnTo>
                  <a:lnTo>
                    <a:pt x="241" y="57"/>
                  </a:lnTo>
                  <a:lnTo>
                    <a:pt x="238" y="46"/>
                  </a:lnTo>
                  <a:lnTo>
                    <a:pt x="232" y="36"/>
                  </a:lnTo>
                  <a:lnTo>
                    <a:pt x="232" y="29"/>
                  </a:lnTo>
                  <a:lnTo>
                    <a:pt x="213" y="23"/>
                  </a:lnTo>
                  <a:lnTo>
                    <a:pt x="207" y="31"/>
                  </a:lnTo>
                  <a:lnTo>
                    <a:pt x="192" y="42"/>
                  </a:lnTo>
                  <a:lnTo>
                    <a:pt x="179" y="5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39" name="Freeform 25" descr="Wide upward diagonal"/>
            <p:cNvSpPr>
              <a:spLocks/>
            </p:cNvSpPr>
            <p:nvPr/>
          </p:nvSpPr>
          <p:spPr bwMode="auto">
            <a:xfrm>
              <a:off x="6316436" y="4337199"/>
              <a:ext cx="518432" cy="254223"/>
            </a:xfrm>
            <a:custGeom>
              <a:avLst/>
              <a:gdLst>
                <a:gd name="T0" fmla="*/ 2147483647 w 521"/>
                <a:gd name="T1" fmla="*/ 2147483647 h 270"/>
                <a:gd name="T2" fmla="*/ 2147483647 w 521"/>
                <a:gd name="T3" fmla="*/ 2147483647 h 270"/>
                <a:gd name="T4" fmla="*/ 2147483647 w 521"/>
                <a:gd name="T5" fmla="*/ 2147483647 h 270"/>
                <a:gd name="T6" fmla="*/ 2147483647 w 521"/>
                <a:gd name="T7" fmla="*/ 2147483647 h 270"/>
                <a:gd name="T8" fmla="*/ 2147483647 w 521"/>
                <a:gd name="T9" fmla="*/ 2147483647 h 270"/>
                <a:gd name="T10" fmla="*/ 2147483647 w 521"/>
                <a:gd name="T11" fmla="*/ 2147483647 h 270"/>
                <a:gd name="T12" fmla="*/ 2147483647 w 521"/>
                <a:gd name="T13" fmla="*/ 2147483647 h 270"/>
                <a:gd name="T14" fmla="*/ 2147483647 w 521"/>
                <a:gd name="T15" fmla="*/ 2147483647 h 270"/>
                <a:gd name="T16" fmla="*/ 2147483647 w 521"/>
                <a:gd name="T17" fmla="*/ 2147483647 h 270"/>
                <a:gd name="T18" fmla="*/ 2147483647 w 521"/>
                <a:gd name="T19" fmla="*/ 2147483647 h 270"/>
                <a:gd name="T20" fmla="*/ 2147483647 w 521"/>
                <a:gd name="T21" fmla="*/ 2147483647 h 270"/>
                <a:gd name="T22" fmla="*/ 2147483647 w 521"/>
                <a:gd name="T23" fmla="*/ 2147483647 h 270"/>
                <a:gd name="T24" fmla="*/ 2147483647 w 521"/>
                <a:gd name="T25" fmla="*/ 2147483647 h 270"/>
                <a:gd name="T26" fmla="*/ 2147483647 w 521"/>
                <a:gd name="T27" fmla="*/ 2147483647 h 270"/>
                <a:gd name="T28" fmla="*/ 2147483647 w 521"/>
                <a:gd name="T29" fmla="*/ 2147483647 h 270"/>
                <a:gd name="T30" fmla="*/ 2147483647 w 521"/>
                <a:gd name="T31" fmla="*/ 2147483647 h 270"/>
                <a:gd name="T32" fmla="*/ 2147483647 w 521"/>
                <a:gd name="T33" fmla="*/ 2147483647 h 270"/>
                <a:gd name="T34" fmla="*/ 2147483647 w 521"/>
                <a:gd name="T35" fmla="*/ 2147483647 h 270"/>
                <a:gd name="T36" fmla="*/ 2147483647 w 521"/>
                <a:gd name="T37" fmla="*/ 2147483647 h 270"/>
                <a:gd name="T38" fmla="*/ 2147483647 w 521"/>
                <a:gd name="T39" fmla="*/ 2147483647 h 270"/>
                <a:gd name="T40" fmla="*/ 2147483647 w 521"/>
                <a:gd name="T41" fmla="*/ 2147483647 h 270"/>
                <a:gd name="T42" fmla="*/ 2147483647 w 521"/>
                <a:gd name="T43" fmla="*/ 2147483647 h 270"/>
                <a:gd name="T44" fmla="*/ 2147483647 w 521"/>
                <a:gd name="T45" fmla="*/ 2147483647 h 270"/>
                <a:gd name="T46" fmla="*/ 2147483647 w 521"/>
                <a:gd name="T47" fmla="*/ 2147483647 h 270"/>
                <a:gd name="T48" fmla="*/ 2147483647 w 521"/>
                <a:gd name="T49" fmla="*/ 2147483647 h 270"/>
                <a:gd name="T50" fmla="*/ 2147483647 w 521"/>
                <a:gd name="T51" fmla="*/ 2147483647 h 270"/>
                <a:gd name="T52" fmla="*/ 2147483647 w 521"/>
                <a:gd name="T53" fmla="*/ 2147483647 h 270"/>
                <a:gd name="T54" fmla="*/ 2147483647 w 521"/>
                <a:gd name="T55" fmla="*/ 2147483647 h 270"/>
                <a:gd name="T56" fmla="*/ 2147483647 w 521"/>
                <a:gd name="T57" fmla="*/ 2147483647 h 270"/>
                <a:gd name="T58" fmla="*/ 2147483647 w 521"/>
                <a:gd name="T59" fmla="*/ 2147483647 h 270"/>
                <a:gd name="T60" fmla="*/ 2147483647 w 521"/>
                <a:gd name="T61" fmla="*/ 2147483647 h 270"/>
                <a:gd name="T62" fmla="*/ 0 w 521"/>
                <a:gd name="T63" fmla="*/ 2147483647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40" name="Freeform 26" descr="Wide upward diagonal"/>
            <p:cNvSpPr>
              <a:spLocks/>
            </p:cNvSpPr>
            <p:nvPr/>
          </p:nvSpPr>
          <p:spPr bwMode="auto">
            <a:xfrm>
              <a:off x="6564086" y="4567806"/>
              <a:ext cx="231321" cy="138920"/>
            </a:xfrm>
            <a:custGeom>
              <a:avLst/>
              <a:gdLst>
                <a:gd name="T0" fmla="*/ 2147483647 w 230"/>
                <a:gd name="T1" fmla="*/ 2147483647 h 148"/>
                <a:gd name="T2" fmla="*/ 2147483647 w 230"/>
                <a:gd name="T3" fmla="*/ 2147483647 h 148"/>
                <a:gd name="T4" fmla="*/ 2147483647 w 230"/>
                <a:gd name="T5" fmla="*/ 2147483647 h 148"/>
                <a:gd name="T6" fmla="*/ 2147483647 w 230"/>
                <a:gd name="T7" fmla="*/ 2147483647 h 148"/>
                <a:gd name="T8" fmla="*/ 2147483647 w 230"/>
                <a:gd name="T9" fmla="*/ 2147483647 h 148"/>
                <a:gd name="T10" fmla="*/ 0 w 230"/>
                <a:gd name="T11" fmla="*/ 2147483647 h 148"/>
                <a:gd name="T12" fmla="*/ 2147483647 w 230"/>
                <a:gd name="T13" fmla="*/ 2147483647 h 148"/>
                <a:gd name="T14" fmla="*/ 2147483647 w 230"/>
                <a:gd name="T15" fmla="*/ 2147483647 h 148"/>
                <a:gd name="T16" fmla="*/ 2147483647 w 230"/>
                <a:gd name="T17" fmla="*/ 2147483647 h 148"/>
                <a:gd name="T18" fmla="*/ 2147483647 w 230"/>
                <a:gd name="T19" fmla="*/ 2147483647 h 148"/>
                <a:gd name="T20" fmla="*/ 2147483647 w 230"/>
                <a:gd name="T21" fmla="*/ 2147483647 h 148"/>
                <a:gd name="T22" fmla="*/ 2147483647 w 230"/>
                <a:gd name="T23" fmla="*/ 2147483647 h 148"/>
                <a:gd name="T24" fmla="*/ 2147483647 w 230"/>
                <a:gd name="T25" fmla="*/ 2147483647 h 148"/>
                <a:gd name="T26" fmla="*/ 2147483647 w 230"/>
                <a:gd name="T27" fmla="*/ 2147483647 h 148"/>
                <a:gd name="T28" fmla="*/ 2147483647 w 230"/>
                <a:gd name="T29" fmla="*/ 2147483647 h 148"/>
                <a:gd name="T30" fmla="*/ 2147483647 w 230"/>
                <a:gd name="T31" fmla="*/ 2147483647 h 148"/>
                <a:gd name="T32" fmla="*/ 2147483647 w 230"/>
                <a:gd name="T33" fmla="*/ 0 h 148"/>
                <a:gd name="T34" fmla="*/ 2147483647 w 230"/>
                <a:gd name="T35" fmla="*/ 2147483647 h 148"/>
                <a:gd name="T36" fmla="*/ 2147483647 w 230"/>
                <a:gd name="T37" fmla="*/ 2147483647 h 148"/>
                <a:gd name="T38" fmla="*/ 2147483647 w 230"/>
                <a:gd name="T39" fmla="*/ 0 h 148"/>
                <a:gd name="T40" fmla="*/ 2147483647 w 230"/>
                <a:gd name="T41" fmla="*/ 2147483647 h 148"/>
                <a:gd name="T42" fmla="*/ 2147483647 w 230"/>
                <a:gd name="T43" fmla="*/ 2147483647 h 148"/>
                <a:gd name="T44" fmla="*/ 2147483647 w 230"/>
                <a:gd name="T45" fmla="*/ 2147483647 h 148"/>
                <a:gd name="T46" fmla="*/ 2147483647 w 230"/>
                <a:gd name="T47" fmla="*/ 2147483647 h 148"/>
                <a:gd name="T48" fmla="*/ 2147483647 w 230"/>
                <a:gd name="T49" fmla="*/ 2147483647 h 148"/>
                <a:gd name="T50" fmla="*/ 2147483647 w 230"/>
                <a:gd name="T51" fmla="*/ 2147483647 h 148"/>
                <a:gd name="T52" fmla="*/ 2147483647 w 230"/>
                <a:gd name="T53" fmla="*/ 2147483647 h 148"/>
                <a:gd name="T54" fmla="*/ 2147483647 w 230"/>
                <a:gd name="T55" fmla="*/ 2147483647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41" name="Freeform 27"/>
            <p:cNvSpPr>
              <a:spLocks/>
            </p:cNvSpPr>
            <p:nvPr/>
          </p:nvSpPr>
          <p:spPr bwMode="auto">
            <a:xfrm>
              <a:off x="6634843" y="3700948"/>
              <a:ext cx="27214" cy="29173"/>
            </a:xfrm>
            <a:custGeom>
              <a:avLst/>
              <a:gdLst>
                <a:gd name="T0" fmla="*/ 2147483647 w 29"/>
                <a:gd name="T1" fmla="*/ 0 h 30"/>
                <a:gd name="T2" fmla="*/ 0 w 29"/>
                <a:gd name="T3" fmla="*/ 2147483647 h 30"/>
                <a:gd name="T4" fmla="*/ 2147483647 w 29"/>
                <a:gd name="T5" fmla="*/ 2147483647 h 30"/>
                <a:gd name="T6" fmla="*/ 2147483647 w 29"/>
                <a:gd name="T7" fmla="*/ 2147483647 h 30"/>
                <a:gd name="T8" fmla="*/ 2147483647 w 29"/>
                <a:gd name="T9" fmla="*/ 2147483647 h 30"/>
                <a:gd name="T10" fmla="*/ 2147483647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42" name="Freeform 28"/>
            <p:cNvSpPr>
              <a:spLocks/>
            </p:cNvSpPr>
            <p:nvPr/>
          </p:nvSpPr>
          <p:spPr bwMode="auto">
            <a:xfrm>
              <a:off x="6391275" y="3353649"/>
              <a:ext cx="125186" cy="81963"/>
            </a:xfrm>
            <a:custGeom>
              <a:avLst/>
              <a:gdLst>
                <a:gd name="T0" fmla="*/ 0 w 125"/>
                <a:gd name="T1" fmla="*/ 2147483647 h 89"/>
                <a:gd name="T2" fmla="*/ 2147483647 w 125"/>
                <a:gd name="T3" fmla="*/ 2147483647 h 89"/>
                <a:gd name="T4" fmla="*/ 2147483647 w 125"/>
                <a:gd name="T5" fmla="*/ 2147483647 h 89"/>
                <a:gd name="T6" fmla="*/ 2147483647 w 125"/>
                <a:gd name="T7" fmla="*/ 2147483647 h 89"/>
                <a:gd name="T8" fmla="*/ 2147483647 w 125"/>
                <a:gd name="T9" fmla="*/ 2147483647 h 89"/>
                <a:gd name="T10" fmla="*/ 2147483647 w 125"/>
                <a:gd name="T11" fmla="*/ 2147483647 h 89"/>
                <a:gd name="T12" fmla="*/ 2147483647 w 125"/>
                <a:gd name="T13" fmla="*/ 2147483647 h 89"/>
                <a:gd name="T14" fmla="*/ 2147483647 w 125"/>
                <a:gd name="T15" fmla="*/ 2147483647 h 89"/>
                <a:gd name="T16" fmla="*/ 2147483647 w 125"/>
                <a:gd name="T17" fmla="*/ 0 h 89"/>
                <a:gd name="T18" fmla="*/ 2147483647 w 125"/>
                <a:gd name="T19" fmla="*/ 2147483647 h 89"/>
                <a:gd name="T20" fmla="*/ 2147483647 w 125"/>
                <a:gd name="T21" fmla="*/ 2147483647 h 89"/>
                <a:gd name="T22" fmla="*/ 2147483647 w 125"/>
                <a:gd name="T23" fmla="*/ 2147483647 h 89"/>
                <a:gd name="T24" fmla="*/ 2147483647 w 125"/>
                <a:gd name="T25" fmla="*/ 2147483647 h 89"/>
                <a:gd name="T26" fmla="*/ 2147483647 w 125"/>
                <a:gd name="T27" fmla="*/ 2147483647 h 89"/>
                <a:gd name="T28" fmla="*/ 0 w 125"/>
                <a:gd name="T29" fmla="*/ 2147483647 h 89"/>
                <a:gd name="T30" fmla="*/ 0 w 12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43" name="Freeform 29"/>
            <p:cNvSpPr>
              <a:spLocks/>
            </p:cNvSpPr>
            <p:nvPr/>
          </p:nvSpPr>
          <p:spPr bwMode="auto">
            <a:xfrm>
              <a:off x="6512379" y="3645380"/>
              <a:ext cx="31296" cy="40287"/>
            </a:xfrm>
            <a:custGeom>
              <a:avLst/>
              <a:gdLst>
                <a:gd name="T0" fmla="*/ 0 w 32"/>
                <a:gd name="T1" fmla="*/ 0 h 44"/>
                <a:gd name="T2" fmla="*/ 2147483647 w 32"/>
                <a:gd name="T3" fmla="*/ 2147483647 h 44"/>
                <a:gd name="T4" fmla="*/ 2147483647 w 32"/>
                <a:gd name="T5" fmla="*/ 2147483647 h 44"/>
                <a:gd name="T6" fmla="*/ 2147483647 w 32"/>
                <a:gd name="T7" fmla="*/ 2147483647 h 44"/>
                <a:gd name="T8" fmla="*/ 2147483647 w 32"/>
                <a:gd name="T9" fmla="*/ 2147483647 h 44"/>
                <a:gd name="T10" fmla="*/ 2147483647 w 32"/>
                <a:gd name="T11" fmla="*/ 2147483647 h 44"/>
                <a:gd name="T12" fmla="*/ 2147483647 w 32"/>
                <a:gd name="T13" fmla="*/ 2147483647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4"/>
                <a:gd name="T26" fmla="*/ 32 w 32"/>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4">
                  <a:moveTo>
                    <a:pt x="0" y="0"/>
                  </a:moveTo>
                  <a:lnTo>
                    <a:pt x="23" y="6"/>
                  </a:lnTo>
                  <a:lnTo>
                    <a:pt x="30" y="19"/>
                  </a:lnTo>
                  <a:lnTo>
                    <a:pt x="32" y="36"/>
                  </a:lnTo>
                  <a:lnTo>
                    <a:pt x="23" y="44"/>
                  </a:lnTo>
                  <a:lnTo>
                    <a:pt x="6" y="38"/>
                  </a:lnTo>
                  <a:lnTo>
                    <a:pt x="2" y="25"/>
                  </a:ln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44" name="Freeform 30"/>
            <p:cNvSpPr>
              <a:spLocks/>
            </p:cNvSpPr>
            <p:nvPr/>
          </p:nvSpPr>
          <p:spPr bwMode="auto">
            <a:xfrm>
              <a:off x="6576332" y="2786857"/>
              <a:ext cx="412296" cy="836296"/>
            </a:xfrm>
            <a:custGeom>
              <a:avLst/>
              <a:gdLst>
                <a:gd name="T0" fmla="*/ 2147483647 w 416"/>
                <a:gd name="T1" fmla="*/ 2147483647 h 898"/>
                <a:gd name="T2" fmla="*/ 2147483647 w 416"/>
                <a:gd name="T3" fmla="*/ 2147483647 h 898"/>
                <a:gd name="T4" fmla="*/ 2147483647 w 416"/>
                <a:gd name="T5" fmla="*/ 2147483647 h 898"/>
                <a:gd name="T6" fmla="*/ 2147483647 w 416"/>
                <a:gd name="T7" fmla="*/ 2147483647 h 898"/>
                <a:gd name="T8" fmla="*/ 2147483647 w 416"/>
                <a:gd name="T9" fmla="*/ 2147483647 h 898"/>
                <a:gd name="T10" fmla="*/ 2147483647 w 416"/>
                <a:gd name="T11" fmla="*/ 2147483647 h 898"/>
                <a:gd name="T12" fmla="*/ 2147483647 w 416"/>
                <a:gd name="T13" fmla="*/ 2147483647 h 898"/>
                <a:gd name="T14" fmla="*/ 2147483647 w 416"/>
                <a:gd name="T15" fmla="*/ 2147483647 h 898"/>
                <a:gd name="T16" fmla="*/ 2147483647 w 416"/>
                <a:gd name="T17" fmla="*/ 2147483647 h 898"/>
                <a:gd name="T18" fmla="*/ 2147483647 w 416"/>
                <a:gd name="T19" fmla="*/ 2147483647 h 898"/>
                <a:gd name="T20" fmla="*/ 2147483647 w 416"/>
                <a:gd name="T21" fmla="*/ 2147483647 h 898"/>
                <a:gd name="T22" fmla="*/ 2147483647 w 416"/>
                <a:gd name="T23" fmla="*/ 2147483647 h 898"/>
                <a:gd name="T24" fmla="*/ 2147483647 w 416"/>
                <a:gd name="T25" fmla="*/ 2147483647 h 898"/>
                <a:gd name="T26" fmla="*/ 2147483647 w 416"/>
                <a:gd name="T27" fmla="*/ 2147483647 h 898"/>
                <a:gd name="T28" fmla="*/ 2147483647 w 416"/>
                <a:gd name="T29" fmla="*/ 2147483647 h 898"/>
                <a:gd name="T30" fmla="*/ 2147483647 w 416"/>
                <a:gd name="T31" fmla="*/ 2147483647 h 898"/>
                <a:gd name="T32" fmla="*/ 2147483647 w 416"/>
                <a:gd name="T33" fmla="*/ 2147483647 h 898"/>
                <a:gd name="T34" fmla="*/ 2147483647 w 416"/>
                <a:gd name="T35" fmla="*/ 2147483647 h 898"/>
                <a:gd name="T36" fmla="*/ 2147483647 w 416"/>
                <a:gd name="T37" fmla="*/ 2147483647 h 898"/>
                <a:gd name="T38" fmla="*/ 2147483647 w 416"/>
                <a:gd name="T39" fmla="*/ 2147483647 h 898"/>
                <a:gd name="T40" fmla="*/ 2147483647 w 416"/>
                <a:gd name="T41" fmla="*/ 2147483647 h 898"/>
                <a:gd name="T42" fmla="*/ 2147483647 w 416"/>
                <a:gd name="T43" fmla="*/ 2147483647 h 898"/>
                <a:gd name="T44" fmla="*/ 2147483647 w 416"/>
                <a:gd name="T45" fmla="*/ 2147483647 h 898"/>
                <a:gd name="T46" fmla="*/ 2147483647 w 416"/>
                <a:gd name="T47" fmla="*/ 2147483647 h 898"/>
                <a:gd name="T48" fmla="*/ 2147483647 w 416"/>
                <a:gd name="T49" fmla="*/ 2147483647 h 898"/>
                <a:gd name="T50" fmla="*/ 2147483647 w 416"/>
                <a:gd name="T51" fmla="*/ 2147483647 h 898"/>
                <a:gd name="T52" fmla="*/ 2147483647 w 416"/>
                <a:gd name="T53" fmla="*/ 2147483647 h 898"/>
                <a:gd name="T54" fmla="*/ 2147483647 w 416"/>
                <a:gd name="T55" fmla="*/ 2147483647 h 898"/>
                <a:gd name="T56" fmla="*/ 2147483647 w 416"/>
                <a:gd name="T57" fmla="*/ 2147483647 h 898"/>
                <a:gd name="T58" fmla="*/ 2147483647 w 416"/>
                <a:gd name="T59" fmla="*/ 2147483647 h 898"/>
                <a:gd name="T60" fmla="*/ 2147483647 w 416"/>
                <a:gd name="T61" fmla="*/ 2147483647 h 898"/>
                <a:gd name="T62" fmla="*/ 2147483647 w 416"/>
                <a:gd name="T63" fmla="*/ 2147483647 h 898"/>
                <a:gd name="T64" fmla="*/ 2147483647 w 416"/>
                <a:gd name="T65" fmla="*/ 2147483647 h 898"/>
                <a:gd name="T66" fmla="*/ 2147483647 w 416"/>
                <a:gd name="T67" fmla="*/ 2147483647 h 898"/>
                <a:gd name="T68" fmla="*/ 2147483647 w 416"/>
                <a:gd name="T69" fmla="*/ 2147483647 h 898"/>
                <a:gd name="T70" fmla="*/ 2147483647 w 416"/>
                <a:gd name="T71" fmla="*/ 2147483647 h 898"/>
                <a:gd name="T72" fmla="*/ 2147483647 w 416"/>
                <a:gd name="T73" fmla="*/ 2147483647 h 898"/>
                <a:gd name="T74" fmla="*/ 2147483647 w 416"/>
                <a:gd name="T75" fmla="*/ 2147483647 h 898"/>
                <a:gd name="T76" fmla="*/ 2147483647 w 416"/>
                <a:gd name="T77" fmla="*/ 2147483647 h 898"/>
                <a:gd name="T78" fmla="*/ 2147483647 w 416"/>
                <a:gd name="T79" fmla="*/ 2147483647 h 898"/>
                <a:gd name="T80" fmla="*/ 0 w 416"/>
                <a:gd name="T81" fmla="*/ 2147483647 h 898"/>
                <a:gd name="T82" fmla="*/ 2147483647 w 416"/>
                <a:gd name="T83" fmla="*/ 2147483647 h 898"/>
                <a:gd name="T84" fmla="*/ 2147483647 w 416"/>
                <a:gd name="T85" fmla="*/ 2147483647 h 898"/>
                <a:gd name="T86" fmla="*/ 2147483647 w 416"/>
                <a:gd name="T87" fmla="*/ 2147483647 h 898"/>
                <a:gd name="T88" fmla="*/ 2147483647 w 416"/>
                <a:gd name="T89" fmla="*/ 2147483647 h 898"/>
                <a:gd name="T90" fmla="*/ 2147483647 w 416"/>
                <a:gd name="T91" fmla="*/ 2147483647 h 898"/>
                <a:gd name="T92" fmla="*/ 2147483647 w 416"/>
                <a:gd name="T93" fmla="*/ 2147483647 h 898"/>
                <a:gd name="T94" fmla="*/ 2147483647 w 416"/>
                <a:gd name="T95" fmla="*/ 2147483647 h 898"/>
                <a:gd name="T96" fmla="*/ 2147483647 w 416"/>
                <a:gd name="T97" fmla="*/ 2147483647 h 898"/>
                <a:gd name="T98" fmla="*/ 2147483647 w 416"/>
                <a:gd name="T99" fmla="*/ 2147483647 h 898"/>
                <a:gd name="T100" fmla="*/ 2147483647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898"/>
                <a:gd name="T155" fmla="*/ 416 w 416"/>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045" name="Freeform 31"/>
            <p:cNvSpPr>
              <a:spLocks/>
            </p:cNvSpPr>
            <p:nvPr/>
          </p:nvSpPr>
          <p:spPr bwMode="auto">
            <a:xfrm>
              <a:off x="6266089" y="2781300"/>
              <a:ext cx="409575" cy="511224"/>
            </a:xfrm>
            <a:custGeom>
              <a:avLst/>
              <a:gdLst>
                <a:gd name="T0" fmla="*/ 2147483647 w 412"/>
                <a:gd name="T1" fmla="*/ 2147483647 h 550"/>
                <a:gd name="T2" fmla="*/ 2147483647 w 412"/>
                <a:gd name="T3" fmla="*/ 2147483647 h 550"/>
                <a:gd name="T4" fmla="*/ 2147483647 w 412"/>
                <a:gd name="T5" fmla="*/ 2147483647 h 550"/>
                <a:gd name="T6" fmla="*/ 2147483647 w 412"/>
                <a:gd name="T7" fmla="*/ 2147483647 h 550"/>
                <a:gd name="T8" fmla="*/ 2147483647 w 412"/>
                <a:gd name="T9" fmla="*/ 2147483647 h 550"/>
                <a:gd name="T10" fmla="*/ 2147483647 w 412"/>
                <a:gd name="T11" fmla="*/ 2147483647 h 550"/>
                <a:gd name="T12" fmla="*/ 2147483647 w 412"/>
                <a:gd name="T13" fmla="*/ 2147483647 h 550"/>
                <a:gd name="T14" fmla="*/ 2147483647 w 412"/>
                <a:gd name="T15" fmla="*/ 2147483647 h 550"/>
                <a:gd name="T16" fmla="*/ 2147483647 w 412"/>
                <a:gd name="T17" fmla="*/ 2147483647 h 550"/>
                <a:gd name="T18" fmla="*/ 2147483647 w 412"/>
                <a:gd name="T19" fmla="*/ 2147483647 h 550"/>
                <a:gd name="T20" fmla="*/ 2147483647 w 412"/>
                <a:gd name="T21" fmla="*/ 2147483647 h 550"/>
                <a:gd name="T22" fmla="*/ 2147483647 w 412"/>
                <a:gd name="T23" fmla="*/ 2147483647 h 550"/>
                <a:gd name="T24" fmla="*/ 2147483647 w 412"/>
                <a:gd name="T25" fmla="*/ 2147483647 h 550"/>
                <a:gd name="T26" fmla="*/ 2147483647 w 412"/>
                <a:gd name="T27" fmla="*/ 0 h 550"/>
                <a:gd name="T28" fmla="*/ 2147483647 w 412"/>
                <a:gd name="T29" fmla="*/ 2147483647 h 550"/>
                <a:gd name="T30" fmla="*/ 2147483647 w 412"/>
                <a:gd name="T31" fmla="*/ 2147483647 h 550"/>
                <a:gd name="T32" fmla="*/ 2147483647 w 412"/>
                <a:gd name="T33" fmla="*/ 2147483647 h 550"/>
                <a:gd name="T34" fmla="*/ 2147483647 w 412"/>
                <a:gd name="T35" fmla="*/ 2147483647 h 550"/>
                <a:gd name="T36" fmla="*/ 2147483647 w 412"/>
                <a:gd name="T37" fmla="*/ 2147483647 h 550"/>
                <a:gd name="T38" fmla="*/ 2147483647 w 412"/>
                <a:gd name="T39" fmla="*/ 2147483647 h 550"/>
                <a:gd name="T40" fmla="*/ 2147483647 w 412"/>
                <a:gd name="T41" fmla="*/ 2147483647 h 550"/>
                <a:gd name="T42" fmla="*/ 2147483647 w 412"/>
                <a:gd name="T43" fmla="*/ 2147483647 h 550"/>
                <a:gd name="T44" fmla="*/ 2147483647 w 412"/>
                <a:gd name="T45" fmla="*/ 2147483647 h 550"/>
                <a:gd name="T46" fmla="*/ 2147483647 w 412"/>
                <a:gd name="T47" fmla="*/ 2147483647 h 550"/>
                <a:gd name="T48" fmla="*/ 2147483647 w 412"/>
                <a:gd name="T49" fmla="*/ 2147483647 h 550"/>
                <a:gd name="T50" fmla="*/ 2147483647 w 412"/>
                <a:gd name="T51" fmla="*/ 2147483647 h 550"/>
                <a:gd name="T52" fmla="*/ 2147483647 w 412"/>
                <a:gd name="T53" fmla="*/ 2147483647 h 550"/>
                <a:gd name="T54" fmla="*/ 2147483647 w 412"/>
                <a:gd name="T55" fmla="*/ 2147483647 h 550"/>
                <a:gd name="T56" fmla="*/ 2147483647 w 412"/>
                <a:gd name="T57" fmla="*/ 2147483647 h 550"/>
                <a:gd name="T58" fmla="*/ 2147483647 w 412"/>
                <a:gd name="T59" fmla="*/ 2147483647 h 550"/>
                <a:gd name="T60" fmla="*/ 2147483647 w 412"/>
                <a:gd name="T61" fmla="*/ 2147483647 h 550"/>
                <a:gd name="T62" fmla="*/ 0 w 412"/>
                <a:gd name="T63" fmla="*/ 2147483647 h 550"/>
                <a:gd name="T64" fmla="*/ 2147483647 w 412"/>
                <a:gd name="T65" fmla="*/ 2147483647 h 550"/>
                <a:gd name="T66" fmla="*/ 2147483647 w 412"/>
                <a:gd name="T67" fmla="*/ 2147483647 h 550"/>
                <a:gd name="T68" fmla="*/ 2147483647 w 412"/>
                <a:gd name="T69" fmla="*/ 2147483647 h 550"/>
                <a:gd name="T70" fmla="*/ 2147483647 w 412"/>
                <a:gd name="T71" fmla="*/ 2147483647 h 550"/>
                <a:gd name="T72" fmla="*/ 2147483647 w 412"/>
                <a:gd name="T73" fmla="*/ 2147483647 h 550"/>
                <a:gd name="T74" fmla="*/ 2147483647 w 412"/>
                <a:gd name="T75" fmla="*/ 2147483647 h 550"/>
                <a:gd name="T76" fmla="*/ 2147483647 w 412"/>
                <a:gd name="T77" fmla="*/ 2147483647 h 550"/>
                <a:gd name="T78" fmla="*/ 2147483647 w 412"/>
                <a:gd name="T79" fmla="*/ 2147483647 h 550"/>
                <a:gd name="T80" fmla="*/ 2147483647 w 412"/>
                <a:gd name="T81" fmla="*/ 2147483647 h 550"/>
                <a:gd name="T82" fmla="*/ 2147483647 w 412"/>
                <a:gd name="T83" fmla="*/ 2147483647 h 550"/>
                <a:gd name="T84" fmla="*/ 2147483647 w 412"/>
                <a:gd name="T85" fmla="*/ 2147483647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43046" name="Freeform 32"/>
            <p:cNvSpPr>
              <a:spLocks/>
            </p:cNvSpPr>
            <p:nvPr/>
          </p:nvSpPr>
          <p:spPr bwMode="auto">
            <a:xfrm>
              <a:off x="6731454" y="3632877"/>
              <a:ext cx="19050" cy="36119"/>
            </a:xfrm>
            <a:custGeom>
              <a:avLst/>
              <a:gdLst>
                <a:gd name="T0" fmla="*/ 2147483647 w 17"/>
                <a:gd name="T1" fmla="*/ 0 h 38"/>
                <a:gd name="T2" fmla="*/ 0 w 17"/>
                <a:gd name="T3" fmla="*/ 2147483647 h 38"/>
                <a:gd name="T4" fmla="*/ 0 w 17"/>
                <a:gd name="T5" fmla="*/ 2147483647 h 38"/>
                <a:gd name="T6" fmla="*/ 2147483647 w 17"/>
                <a:gd name="T7" fmla="*/ 2147483647 h 38"/>
                <a:gd name="T8" fmla="*/ 2147483647 w 17"/>
                <a:gd name="T9" fmla="*/ 2147483647 h 38"/>
                <a:gd name="T10" fmla="*/ 2147483647 w 17"/>
                <a:gd name="T11" fmla="*/ 0 h 38"/>
                <a:gd name="T12" fmla="*/ 0 60000 65536"/>
                <a:gd name="T13" fmla="*/ 0 60000 65536"/>
                <a:gd name="T14" fmla="*/ 0 60000 65536"/>
                <a:gd name="T15" fmla="*/ 0 60000 65536"/>
                <a:gd name="T16" fmla="*/ 0 60000 65536"/>
                <a:gd name="T17" fmla="*/ 0 60000 65536"/>
                <a:gd name="T18" fmla="*/ 0 w 17"/>
                <a:gd name="T19" fmla="*/ 0 h 38"/>
                <a:gd name="T20" fmla="*/ 17 w 1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7" h="38">
                  <a:moveTo>
                    <a:pt x="7" y="0"/>
                  </a:moveTo>
                  <a:lnTo>
                    <a:pt x="0" y="7"/>
                  </a:lnTo>
                  <a:lnTo>
                    <a:pt x="0" y="26"/>
                  </a:lnTo>
                  <a:lnTo>
                    <a:pt x="13" y="38"/>
                  </a:lnTo>
                  <a:lnTo>
                    <a:pt x="17" y="2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47" name="Freeform 33"/>
            <p:cNvSpPr>
              <a:spLocks/>
            </p:cNvSpPr>
            <p:nvPr/>
          </p:nvSpPr>
          <p:spPr bwMode="auto">
            <a:xfrm>
              <a:off x="6456589" y="3559250"/>
              <a:ext cx="54429" cy="69460"/>
            </a:xfrm>
            <a:custGeom>
              <a:avLst/>
              <a:gdLst>
                <a:gd name="T0" fmla="*/ 2147483647 w 55"/>
                <a:gd name="T1" fmla="*/ 0 h 74"/>
                <a:gd name="T2" fmla="*/ 2147483647 w 55"/>
                <a:gd name="T3" fmla="*/ 2147483647 h 74"/>
                <a:gd name="T4" fmla="*/ 2147483647 w 55"/>
                <a:gd name="T5" fmla="*/ 2147483647 h 74"/>
                <a:gd name="T6" fmla="*/ 2147483647 w 55"/>
                <a:gd name="T7" fmla="*/ 2147483647 h 74"/>
                <a:gd name="T8" fmla="*/ 2147483647 w 55"/>
                <a:gd name="T9" fmla="*/ 2147483647 h 74"/>
                <a:gd name="T10" fmla="*/ 2147483647 w 55"/>
                <a:gd name="T11" fmla="*/ 2147483647 h 74"/>
                <a:gd name="T12" fmla="*/ 2147483647 w 55"/>
                <a:gd name="T13" fmla="*/ 2147483647 h 74"/>
                <a:gd name="T14" fmla="*/ 2147483647 w 55"/>
                <a:gd name="T15" fmla="*/ 2147483647 h 74"/>
                <a:gd name="T16" fmla="*/ 0 w 55"/>
                <a:gd name="T17" fmla="*/ 2147483647 h 74"/>
                <a:gd name="T18" fmla="*/ 2147483647 w 55"/>
                <a:gd name="T19" fmla="*/ 2147483647 h 74"/>
                <a:gd name="T20" fmla="*/ 2147483647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4"/>
                <a:gd name="T35" fmla="*/ 55 w 5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48" name="Freeform 34"/>
            <p:cNvSpPr>
              <a:spLocks/>
            </p:cNvSpPr>
            <p:nvPr/>
          </p:nvSpPr>
          <p:spPr bwMode="auto">
            <a:xfrm>
              <a:off x="6521904" y="3538412"/>
              <a:ext cx="80282" cy="102801"/>
            </a:xfrm>
            <a:custGeom>
              <a:avLst/>
              <a:gdLst>
                <a:gd name="T0" fmla="*/ 2147483647 w 80"/>
                <a:gd name="T1" fmla="*/ 0 h 110"/>
                <a:gd name="T2" fmla="*/ 2147483647 w 80"/>
                <a:gd name="T3" fmla="*/ 2147483647 h 110"/>
                <a:gd name="T4" fmla="*/ 2147483647 w 80"/>
                <a:gd name="T5" fmla="*/ 2147483647 h 110"/>
                <a:gd name="T6" fmla="*/ 2147483647 w 80"/>
                <a:gd name="T7" fmla="*/ 2147483647 h 110"/>
                <a:gd name="T8" fmla="*/ 2147483647 w 80"/>
                <a:gd name="T9" fmla="*/ 2147483647 h 110"/>
                <a:gd name="T10" fmla="*/ 2147483647 w 80"/>
                <a:gd name="T11" fmla="*/ 2147483647 h 110"/>
                <a:gd name="T12" fmla="*/ 2147483647 w 80"/>
                <a:gd name="T13" fmla="*/ 2147483647 h 110"/>
                <a:gd name="T14" fmla="*/ 2147483647 w 80"/>
                <a:gd name="T15" fmla="*/ 2147483647 h 110"/>
                <a:gd name="T16" fmla="*/ 2147483647 w 80"/>
                <a:gd name="T17" fmla="*/ 2147483647 h 110"/>
                <a:gd name="T18" fmla="*/ 2147483647 w 80"/>
                <a:gd name="T19" fmla="*/ 2147483647 h 110"/>
                <a:gd name="T20" fmla="*/ 2147483647 w 80"/>
                <a:gd name="T21" fmla="*/ 2147483647 h 110"/>
                <a:gd name="T22" fmla="*/ 0 w 80"/>
                <a:gd name="T23" fmla="*/ 2147483647 h 110"/>
                <a:gd name="T24" fmla="*/ 2147483647 w 80"/>
                <a:gd name="T25" fmla="*/ 2147483647 h 110"/>
                <a:gd name="T26" fmla="*/ 2147483647 w 80"/>
                <a:gd name="T27" fmla="*/ 2147483647 h 110"/>
                <a:gd name="T28" fmla="*/ 2147483647 w 80"/>
                <a:gd name="T29" fmla="*/ 2147483647 h 110"/>
                <a:gd name="T30" fmla="*/ 2147483647 w 80"/>
                <a:gd name="T31" fmla="*/ 2147483647 h 110"/>
                <a:gd name="T32" fmla="*/ 2147483647 w 80"/>
                <a:gd name="T33" fmla="*/ 2147483647 h 110"/>
                <a:gd name="T34" fmla="*/ 2147483647 w 80"/>
                <a:gd name="T35" fmla="*/ 2147483647 h 110"/>
                <a:gd name="T36" fmla="*/ 2147483647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10"/>
                <a:gd name="T59" fmla="*/ 80 w 8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49" name="Freeform 35"/>
            <p:cNvSpPr>
              <a:spLocks/>
            </p:cNvSpPr>
            <p:nvPr/>
          </p:nvSpPr>
          <p:spPr bwMode="auto">
            <a:xfrm>
              <a:off x="6674304" y="3692613"/>
              <a:ext cx="628650" cy="630695"/>
            </a:xfrm>
            <a:custGeom>
              <a:avLst/>
              <a:gdLst>
                <a:gd name="T0" fmla="*/ 2147483647 w 632"/>
                <a:gd name="T1" fmla="*/ 2147483647 h 678"/>
                <a:gd name="T2" fmla="*/ 0 w 632"/>
                <a:gd name="T3" fmla="*/ 2147483647 h 678"/>
                <a:gd name="T4" fmla="*/ 2147483647 w 632"/>
                <a:gd name="T5" fmla="*/ 2147483647 h 678"/>
                <a:gd name="T6" fmla="*/ 2147483647 w 632"/>
                <a:gd name="T7" fmla="*/ 2147483647 h 678"/>
                <a:gd name="T8" fmla="*/ 2147483647 w 632"/>
                <a:gd name="T9" fmla="*/ 2147483647 h 678"/>
                <a:gd name="T10" fmla="*/ 2147483647 w 632"/>
                <a:gd name="T11" fmla="*/ 2147483647 h 678"/>
                <a:gd name="T12" fmla="*/ 2147483647 w 632"/>
                <a:gd name="T13" fmla="*/ 2147483647 h 678"/>
                <a:gd name="T14" fmla="*/ 2147483647 w 632"/>
                <a:gd name="T15" fmla="*/ 2147483647 h 678"/>
                <a:gd name="T16" fmla="*/ 2147483647 w 632"/>
                <a:gd name="T17" fmla="*/ 2147483647 h 678"/>
                <a:gd name="T18" fmla="*/ 2147483647 w 632"/>
                <a:gd name="T19" fmla="*/ 2147483647 h 678"/>
                <a:gd name="T20" fmla="*/ 2147483647 w 632"/>
                <a:gd name="T21" fmla="*/ 2147483647 h 678"/>
                <a:gd name="T22" fmla="*/ 2147483647 w 632"/>
                <a:gd name="T23" fmla="*/ 2147483647 h 678"/>
                <a:gd name="T24" fmla="*/ 2147483647 w 632"/>
                <a:gd name="T25" fmla="*/ 2147483647 h 678"/>
                <a:gd name="T26" fmla="*/ 2147483647 w 632"/>
                <a:gd name="T27" fmla="*/ 2147483647 h 678"/>
                <a:gd name="T28" fmla="*/ 2147483647 w 632"/>
                <a:gd name="T29" fmla="*/ 2147483647 h 678"/>
                <a:gd name="T30" fmla="*/ 2147483647 w 632"/>
                <a:gd name="T31" fmla="*/ 2147483647 h 678"/>
                <a:gd name="T32" fmla="*/ 2147483647 w 632"/>
                <a:gd name="T33" fmla="*/ 2147483647 h 678"/>
                <a:gd name="T34" fmla="*/ 2147483647 w 632"/>
                <a:gd name="T35" fmla="*/ 2147483647 h 678"/>
                <a:gd name="T36" fmla="*/ 2147483647 w 632"/>
                <a:gd name="T37" fmla="*/ 2147483647 h 678"/>
                <a:gd name="T38" fmla="*/ 2147483647 w 632"/>
                <a:gd name="T39" fmla="*/ 2147483647 h 678"/>
                <a:gd name="T40" fmla="*/ 2147483647 w 632"/>
                <a:gd name="T41" fmla="*/ 2147483647 h 678"/>
                <a:gd name="T42" fmla="*/ 2147483647 w 632"/>
                <a:gd name="T43" fmla="*/ 2147483647 h 678"/>
                <a:gd name="T44" fmla="*/ 2147483647 w 632"/>
                <a:gd name="T45" fmla="*/ 2147483647 h 678"/>
                <a:gd name="T46" fmla="*/ 2147483647 w 632"/>
                <a:gd name="T47" fmla="*/ 2147483647 h 678"/>
                <a:gd name="T48" fmla="*/ 2147483647 w 632"/>
                <a:gd name="T49" fmla="*/ 2147483647 h 678"/>
                <a:gd name="T50" fmla="*/ 2147483647 w 632"/>
                <a:gd name="T51" fmla="*/ 2147483647 h 678"/>
                <a:gd name="T52" fmla="*/ 2147483647 w 632"/>
                <a:gd name="T53" fmla="*/ 2147483647 h 678"/>
                <a:gd name="T54" fmla="*/ 2147483647 w 632"/>
                <a:gd name="T55" fmla="*/ 2147483647 h 678"/>
                <a:gd name="T56" fmla="*/ 2147483647 w 632"/>
                <a:gd name="T57" fmla="*/ 2147483647 h 678"/>
                <a:gd name="T58" fmla="*/ 2147483647 w 632"/>
                <a:gd name="T59" fmla="*/ 2147483647 h 678"/>
                <a:gd name="T60" fmla="*/ 2147483647 w 632"/>
                <a:gd name="T61" fmla="*/ 2147483647 h 678"/>
                <a:gd name="T62" fmla="*/ 2147483647 w 632"/>
                <a:gd name="T63" fmla="*/ 2147483647 h 678"/>
                <a:gd name="T64" fmla="*/ 2147483647 w 632"/>
                <a:gd name="T65" fmla="*/ 2147483647 h 678"/>
                <a:gd name="T66" fmla="*/ 2147483647 w 632"/>
                <a:gd name="T67" fmla="*/ 2147483647 h 678"/>
                <a:gd name="T68" fmla="*/ 2147483647 w 632"/>
                <a:gd name="T69" fmla="*/ 2147483647 h 678"/>
                <a:gd name="T70" fmla="*/ 2147483647 w 632"/>
                <a:gd name="T71" fmla="*/ 2147483647 h 678"/>
                <a:gd name="T72" fmla="*/ 2147483647 w 632"/>
                <a:gd name="T73" fmla="*/ 2147483647 h 678"/>
                <a:gd name="T74" fmla="*/ 2147483647 w 632"/>
                <a:gd name="T75" fmla="*/ 2147483647 h 678"/>
                <a:gd name="T76" fmla="*/ 2147483647 w 632"/>
                <a:gd name="T77" fmla="*/ 2147483647 h 678"/>
                <a:gd name="T78" fmla="*/ 2147483647 w 632"/>
                <a:gd name="T79" fmla="*/ 2147483647 h 678"/>
                <a:gd name="T80" fmla="*/ 2147483647 w 632"/>
                <a:gd name="T81" fmla="*/ 2147483647 h 678"/>
                <a:gd name="T82" fmla="*/ 2147483647 w 632"/>
                <a:gd name="T83" fmla="*/ 2147483647 h 678"/>
                <a:gd name="T84" fmla="*/ 2147483647 w 632"/>
                <a:gd name="T85" fmla="*/ 2147483647 h 678"/>
                <a:gd name="T86" fmla="*/ 2147483647 w 632"/>
                <a:gd name="T87" fmla="*/ 2147483647 h 678"/>
                <a:gd name="T88" fmla="*/ 2147483647 w 632"/>
                <a:gd name="T89" fmla="*/ 2147483647 h 678"/>
                <a:gd name="T90" fmla="*/ 2147483647 w 632"/>
                <a:gd name="T91" fmla="*/ 2147483647 h 678"/>
                <a:gd name="T92" fmla="*/ 2147483647 w 632"/>
                <a:gd name="T93" fmla="*/ 2147483647 h 678"/>
                <a:gd name="T94" fmla="*/ 2147483647 w 63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50" name="Freeform 36" descr="Wide upward diagonal"/>
            <p:cNvSpPr>
              <a:spLocks/>
            </p:cNvSpPr>
            <p:nvPr/>
          </p:nvSpPr>
          <p:spPr bwMode="auto">
            <a:xfrm>
              <a:off x="6770914" y="4371929"/>
              <a:ext cx="481693" cy="311180"/>
            </a:xfrm>
            <a:custGeom>
              <a:avLst/>
              <a:gdLst>
                <a:gd name="T0" fmla="*/ 2147483647 w 484"/>
                <a:gd name="T1" fmla="*/ 2147483647 h 334"/>
                <a:gd name="T2" fmla="*/ 2147483647 w 484"/>
                <a:gd name="T3" fmla="*/ 2147483647 h 334"/>
                <a:gd name="T4" fmla="*/ 2147483647 w 484"/>
                <a:gd name="T5" fmla="*/ 2147483647 h 334"/>
                <a:gd name="T6" fmla="*/ 2147483647 w 484"/>
                <a:gd name="T7" fmla="*/ 2147483647 h 334"/>
                <a:gd name="T8" fmla="*/ 2147483647 w 484"/>
                <a:gd name="T9" fmla="*/ 2147483647 h 334"/>
                <a:gd name="T10" fmla="*/ 2147483647 w 484"/>
                <a:gd name="T11" fmla="*/ 2147483647 h 334"/>
                <a:gd name="T12" fmla="*/ 2147483647 w 484"/>
                <a:gd name="T13" fmla="*/ 2147483647 h 334"/>
                <a:gd name="T14" fmla="*/ 2147483647 w 484"/>
                <a:gd name="T15" fmla="*/ 2147483647 h 334"/>
                <a:gd name="T16" fmla="*/ 2147483647 w 484"/>
                <a:gd name="T17" fmla="*/ 2147483647 h 334"/>
                <a:gd name="T18" fmla="*/ 2147483647 w 484"/>
                <a:gd name="T19" fmla="*/ 2147483647 h 334"/>
                <a:gd name="T20" fmla="*/ 2147483647 w 484"/>
                <a:gd name="T21" fmla="*/ 2147483647 h 334"/>
                <a:gd name="T22" fmla="*/ 2147483647 w 484"/>
                <a:gd name="T23" fmla="*/ 2147483647 h 334"/>
                <a:gd name="T24" fmla="*/ 2147483647 w 484"/>
                <a:gd name="T25" fmla="*/ 2147483647 h 334"/>
                <a:gd name="T26" fmla="*/ 2147483647 w 484"/>
                <a:gd name="T27" fmla="*/ 2147483647 h 334"/>
                <a:gd name="T28" fmla="*/ 2147483647 w 484"/>
                <a:gd name="T29" fmla="*/ 2147483647 h 334"/>
                <a:gd name="T30" fmla="*/ 2147483647 w 484"/>
                <a:gd name="T31" fmla="*/ 2147483647 h 334"/>
                <a:gd name="T32" fmla="*/ 2147483647 w 484"/>
                <a:gd name="T33" fmla="*/ 2147483647 h 334"/>
                <a:gd name="T34" fmla="*/ 2147483647 w 484"/>
                <a:gd name="T35" fmla="*/ 2147483647 h 334"/>
                <a:gd name="T36" fmla="*/ 2147483647 w 484"/>
                <a:gd name="T37" fmla="*/ 2147483647 h 334"/>
                <a:gd name="T38" fmla="*/ 2147483647 w 484"/>
                <a:gd name="T39" fmla="*/ 2147483647 h 334"/>
                <a:gd name="T40" fmla="*/ 2147483647 w 484"/>
                <a:gd name="T41" fmla="*/ 2147483647 h 334"/>
                <a:gd name="T42" fmla="*/ 2147483647 w 484"/>
                <a:gd name="T43" fmla="*/ 2147483647 h 334"/>
                <a:gd name="T44" fmla="*/ 2147483647 w 484"/>
                <a:gd name="T45" fmla="*/ 2147483647 h 334"/>
                <a:gd name="T46" fmla="*/ 2147483647 w 484"/>
                <a:gd name="T47" fmla="*/ 2147483647 h 334"/>
                <a:gd name="T48" fmla="*/ 2147483647 w 484"/>
                <a:gd name="T49" fmla="*/ 2147483647 h 334"/>
                <a:gd name="T50" fmla="*/ 2147483647 w 484"/>
                <a:gd name="T51" fmla="*/ 2147483647 h 334"/>
                <a:gd name="T52" fmla="*/ 2147483647 w 484"/>
                <a:gd name="T53" fmla="*/ 2147483647 h 334"/>
                <a:gd name="T54" fmla="*/ 2147483647 w 484"/>
                <a:gd name="T55" fmla="*/ 2147483647 h 334"/>
                <a:gd name="T56" fmla="*/ 2147483647 w 484"/>
                <a:gd name="T57" fmla="*/ 2147483647 h 334"/>
                <a:gd name="T58" fmla="*/ 2147483647 w 484"/>
                <a:gd name="T59" fmla="*/ 2147483647 h 334"/>
                <a:gd name="T60" fmla="*/ 2147483647 w 484"/>
                <a:gd name="T61" fmla="*/ 2147483647 h 334"/>
                <a:gd name="T62" fmla="*/ 2147483647 w 484"/>
                <a:gd name="T63" fmla="*/ 2147483647 h 334"/>
                <a:gd name="T64" fmla="*/ 2147483647 w 484"/>
                <a:gd name="T65" fmla="*/ 0 h 334"/>
                <a:gd name="T66" fmla="*/ 2147483647 w 484"/>
                <a:gd name="T67" fmla="*/ 2147483647 h 334"/>
                <a:gd name="T68" fmla="*/ 2147483647 w 484"/>
                <a:gd name="T69" fmla="*/ 2147483647 h 334"/>
                <a:gd name="T70" fmla="*/ 2147483647 w 484"/>
                <a:gd name="T71" fmla="*/ 2147483647 h 334"/>
                <a:gd name="T72" fmla="*/ 2147483647 w 484"/>
                <a:gd name="T73" fmla="*/ 2147483647 h 334"/>
                <a:gd name="T74" fmla="*/ 2147483647 w 484"/>
                <a:gd name="T75" fmla="*/ 2147483647 h 334"/>
                <a:gd name="T76" fmla="*/ 2147483647 w 484"/>
                <a:gd name="T77" fmla="*/ 2147483647 h 334"/>
                <a:gd name="T78" fmla="*/ 2147483647 w 484"/>
                <a:gd name="T79" fmla="*/ 2147483647 h 334"/>
                <a:gd name="T80" fmla="*/ 2147483647 w 484"/>
                <a:gd name="T81" fmla="*/ 2147483647 h 334"/>
                <a:gd name="T82" fmla="*/ 2147483647 w 484"/>
                <a:gd name="T83" fmla="*/ 2147483647 h 334"/>
                <a:gd name="T84" fmla="*/ 2147483647 w 484"/>
                <a:gd name="T85" fmla="*/ 2147483647 h 334"/>
                <a:gd name="T86" fmla="*/ 2147483647 w 484"/>
                <a:gd name="T87" fmla="*/ 2147483647 h 334"/>
                <a:gd name="T88" fmla="*/ 2147483647 w 484"/>
                <a:gd name="T89" fmla="*/ 2147483647 h 334"/>
                <a:gd name="T90" fmla="*/ 2147483647 w 484"/>
                <a:gd name="T91" fmla="*/ 2147483647 h 334"/>
                <a:gd name="T92" fmla="*/ 2147483647 w 484"/>
                <a:gd name="T93" fmla="*/ 2147483647 h 334"/>
                <a:gd name="T94" fmla="*/ 2147483647 w 484"/>
                <a:gd name="T95" fmla="*/ 2147483647 h 334"/>
                <a:gd name="T96" fmla="*/ 2147483647 w 484"/>
                <a:gd name="T97" fmla="*/ 2147483647 h 334"/>
                <a:gd name="T98" fmla="*/ 2147483647 w 484"/>
                <a:gd name="T99" fmla="*/ 2147483647 h 334"/>
                <a:gd name="T100" fmla="*/ 2147483647 w 484"/>
                <a:gd name="T101" fmla="*/ 2147483647 h 334"/>
                <a:gd name="T102" fmla="*/ 2147483647 w 484"/>
                <a:gd name="T103" fmla="*/ 2147483647 h 334"/>
                <a:gd name="T104" fmla="*/ 2147483647 w 484"/>
                <a:gd name="T105" fmla="*/ 2147483647 h 334"/>
                <a:gd name="T106" fmla="*/ 2147483647 w 484"/>
                <a:gd name="T107" fmla="*/ 2147483647 h 334"/>
                <a:gd name="T108" fmla="*/ 2147483647 w 484"/>
                <a:gd name="T109" fmla="*/ 2147483647 h 334"/>
                <a:gd name="T110" fmla="*/ 2147483647 w 484"/>
                <a:gd name="T111" fmla="*/ 2147483647 h 334"/>
                <a:gd name="T112" fmla="*/ 2147483647 w 484"/>
                <a:gd name="T113" fmla="*/ 2147483647 h 334"/>
                <a:gd name="T114" fmla="*/ 2147483647 w 484"/>
                <a:gd name="T115" fmla="*/ 2147483647 h 334"/>
                <a:gd name="T116" fmla="*/ 2147483647 w 484"/>
                <a:gd name="T117" fmla="*/ 2147483647 h 334"/>
                <a:gd name="T118" fmla="*/ 2147483647 w 484"/>
                <a:gd name="T119" fmla="*/ 2147483647 h 334"/>
                <a:gd name="T120" fmla="*/ 0 w 484"/>
                <a:gd name="T121" fmla="*/ 2147483647 h 334"/>
                <a:gd name="T122" fmla="*/ 2147483647 w 484"/>
                <a:gd name="T123" fmla="*/ 2147483647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51" name="Freeform 37" descr="Wide upward diagonal"/>
            <p:cNvSpPr>
              <a:spLocks/>
            </p:cNvSpPr>
            <p:nvPr/>
          </p:nvSpPr>
          <p:spPr bwMode="auto">
            <a:xfrm>
              <a:off x="6564086" y="4601147"/>
              <a:ext cx="417739" cy="436208"/>
            </a:xfrm>
            <a:custGeom>
              <a:avLst/>
              <a:gdLst>
                <a:gd name="T0" fmla="*/ 2147483647 w 419"/>
                <a:gd name="T1" fmla="*/ 2147483647 h 469"/>
                <a:gd name="T2" fmla="*/ 2147483647 w 419"/>
                <a:gd name="T3" fmla="*/ 2147483647 h 469"/>
                <a:gd name="T4" fmla="*/ 2147483647 w 419"/>
                <a:gd name="T5" fmla="*/ 2147483647 h 469"/>
                <a:gd name="T6" fmla="*/ 2147483647 w 419"/>
                <a:gd name="T7" fmla="*/ 2147483647 h 469"/>
                <a:gd name="T8" fmla="*/ 2147483647 w 419"/>
                <a:gd name="T9" fmla="*/ 2147483647 h 469"/>
                <a:gd name="T10" fmla="*/ 2147483647 w 419"/>
                <a:gd name="T11" fmla="*/ 2147483647 h 469"/>
                <a:gd name="T12" fmla="*/ 2147483647 w 419"/>
                <a:gd name="T13" fmla="*/ 2147483647 h 469"/>
                <a:gd name="T14" fmla="*/ 2147483647 w 419"/>
                <a:gd name="T15" fmla="*/ 2147483647 h 469"/>
                <a:gd name="T16" fmla="*/ 2147483647 w 419"/>
                <a:gd name="T17" fmla="*/ 2147483647 h 469"/>
                <a:gd name="T18" fmla="*/ 2147483647 w 419"/>
                <a:gd name="T19" fmla="*/ 2147483647 h 469"/>
                <a:gd name="T20" fmla="*/ 2147483647 w 419"/>
                <a:gd name="T21" fmla="*/ 2147483647 h 469"/>
                <a:gd name="T22" fmla="*/ 2147483647 w 419"/>
                <a:gd name="T23" fmla="*/ 2147483647 h 469"/>
                <a:gd name="T24" fmla="*/ 2147483647 w 419"/>
                <a:gd name="T25" fmla="*/ 2147483647 h 469"/>
                <a:gd name="T26" fmla="*/ 2147483647 w 419"/>
                <a:gd name="T27" fmla="*/ 2147483647 h 469"/>
                <a:gd name="T28" fmla="*/ 2147483647 w 419"/>
                <a:gd name="T29" fmla="*/ 2147483647 h 469"/>
                <a:gd name="T30" fmla="*/ 2147483647 w 419"/>
                <a:gd name="T31" fmla="*/ 2147483647 h 469"/>
                <a:gd name="T32" fmla="*/ 2147483647 w 419"/>
                <a:gd name="T33" fmla="*/ 2147483647 h 469"/>
                <a:gd name="T34" fmla="*/ 2147483647 w 419"/>
                <a:gd name="T35" fmla="*/ 2147483647 h 469"/>
                <a:gd name="T36" fmla="*/ 2147483647 w 419"/>
                <a:gd name="T37" fmla="*/ 2147483647 h 469"/>
                <a:gd name="T38" fmla="*/ 2147483647 w 419"/>
                <a:gd name="T39" fmla="*/ 2147483647 h 469"/>
                <a:gd name="T40" fmla="*/ 2147483647 w 419"/>
                <a:gd name="T41" fmla="*/ 2147483647 h 469"/>
                <a:gd name="T42" fmla="*/ 2147483647 w 419"/>
                <a:gd name="T43" fmla="*/ 2147483647 h 469"/>
                <a:gd name="T44" fmla="*/ 2147483647 w 419"/>
                <a:gd name="T45" fmla="*/ 2147483647 h 469"/>
                <a:gd name="T46" fmla="*/ 2147483647 w 419"/>
                <a:gd name="T47" fmla="*/ 2147483647 h 469"/>
                <a:gd name="T48" fmla="*/ 2147483647 w 419"/>
                <a:gd name="T49" fmla="*/ 2147483647 h 469"/>
                <a:gd name="T50" fmla="*/ 2147483647 w 419"/>
                <a:gd name="T51" fmla="*/ 2147483647 h 469"/>
                <a:gd name="T52" fmla="*/ 2147483647 w 419"/>
                <a:gd name="T53" fmla="*/ 2147483647 h 469"/>
                <a:gd name="T54" fmla="*/ 2147483647 w 419"/>
                <a:gd name="T55" fmla="*/ 2147483647 h 469"/>
                <a:gd name="T56" fmla="*/ 2147483647 w 419"/>
                <a:gd name="T57" fmla="*/ 2147483647 h 469"/>
                <a:gd name="T58" fmla="*/ 2147483647 w 419"/>
                <a:gd name="T59" fmla="*/ 2147483647 h 469"/>
                <a:gd name="T60" fmla="*/ 2147483647 w 419"/>
                <a:gd name="T61" fmla="*/ 2147483647 h 469"/>
                <a:gd name="T62" fmla="*/ 2147483647 w 419"/>
                <a:gd name="T63" fmla="*/ 2147483647 h 469"/>
                <a:gd name="T64" fmla="*/ 2147483647 w 419"/>
                <a:gd name="T65" fmla="*/ 2147483647 h 469"/>
                <a:gd name="T66" fmla="*/ 2147483647 w 419"/>
                <a:gd name="T67" fmla="*/ 2147483647 h 469"/>
                <a:gd name="T68" fmla="*/ 2147483647 w 419"/>
                <a:gd name="T69" fmla="*/ 2147483647 h 469"/>
                <a:gd name="T70" fmla="*/ 2147483647 w 419"/>
                <a:gd name="T71" fmla="*/ 2147483647 h 469"/>
                <a:gd name="T72" fmla="*/ 2147483647 w 419"/>
                <a:gd name="T73" fmla="*/ 2147483647 h 469"/>
                <a:gd name="T74" fmla="*/ 2147483647 w 419"/>
                <a:gd name="T75" fmla="*/ 2147483647 h 469"/>
                <a:gd name="T76" fmla="*/ 2147483647 w 419"/>
                <a:gd name="T77" fmla="*/ 2147483647 h 469"/>
                <a:gd name="T78" fmla="*/ 2147483647 w 419"/>
                <a:gd name="T79" fmla="*/ 2147483647 h 469"/>
                <a:gd name="T80" fmla="*/ 2147483647 w 419"/>
                <a:gd name="T81" fmla="*/ 2147483647 h 469"/>
                <a:gd name="T82" fmla="*/ 2147483647 w 419"/>
                <a:gd name="T83" fmla="*/ 2147483647 h 469"/>
                <a:gd name="T84" fmla="*/ 2147483647 w 419"/>
                <a:gd name="T85" fmla="*/ 2147483647 h 469"/>
                <a:gd name="T86" fmla="*/ 2147483647 w 419"/>
                <a:gd name="T87" fmla="*/ 2147483647 h 469"/>
                <a:gd name="T88" fmla="*/ 2147483647 w 419"/>
                <a:gd name="T89" fmla="*/ 214748364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52" name="Freeform 38"/>
            <p:cNvSpPr>
              <a:spLocks/>
            </p:cNvSpPr>
            <p:nvPr/>
          </p:nvSpPr>
          <p:spPr bwMode="auto">
            <a:xfrm>
              <a:off x="6822621" y="4259405"/>
              <a:ext cx="401411" cy="187541"/>
            </a:xfrm>
            <a:custGeom>
              <a:avLst/>
              <a:gdLst>
                <a:gd name="T0" fmla="*/ 2147483647 w 404"/>
                <a:gd name="T1" fmla="*/ 2147483647 h 203"/>
                <a:gd name="T2" fmla="*/ 2147483647 w 404"/>
                <a:gd name="T3" fmla="*/ 0 h 203"/>
                <a:gd name="T4" fmla="*/ 2147483647 w 404"/>
                <a:gd name="T5" fmla="*/ 0 h 203"/>
                <a:gd name="T6" fmla="*/ 2147483647 w 404"/>
                <a:gd name="T7" fmla="*/ 2147483647 h 203"/>
                <a:gd name="T8" fmla="*/ 2147483647 w 404"/>
                <a:gd name="T9" fmla="*/ 2147483647 h 203"/>
                <a:gd name="T10" fmla="*/ 2147483647 w 404"/>
                <a:gd name="T11" fmla="*/ 2147483647 h 203"/>
                <a:gd name="T12" fmla="*/ 2147483647 w 404"/>
                <a:gd name="T13" fmla="*/ 2147483647 h 203"/>
                <a:gd name="T14" fmla="*/ 2147483647 w 404"/>
                <a:gd name="T15" fmla="*/ 2147483647 h 203"/>
                <a:gd name="T16" fmla="*/ 2147483647 w 404"/>
                <a:gd name="T17" fmla="*/ 2147483647 h 203"/>
                <a:gd name="T18" fmla="*/ 2147483647 w 404"/>
                <a:gd name="T19" fmla="*/ 2147483647 h 203"/>
                <a:gd name="T20" fmla="*/ 2147483647 w 404"/>
                <a:gd name="T21" fmla="*/ 2147483647 h 203"/>
                <a:gd name="T22" fmla="*/ 2147483647 w 404"/>
                <a:gd name="T23" fmla="*/ 2147483647 h 203"/>
                <a:gd name="T24" fmla="*/ 2147483647 w 404"/>
                <a:gd name="T25" fmla="*/ 2147483647 h 203"/>
                <a:gd name="T26" fmla="*/ 2147483647 w 404"/>
                <a:gd name="T27" fmla="*/ 2147483647 h 203"/>
                <a:gd name="T28" fmla="*/ 2147483647 w 404"/>
                <a:gd name="T29" fmla="*/ 2147483647 h 203"/>
                <a:gd name="T30" fmla="*/ 2147483647 w 404"/>
                <a:gd name="T31" fmla="*/ 2147483647 h 203"/>
                <a:gd name="T32" fmla="*/ 2147483647 w 404"/>
                <a:gd name="T33" fmla="*/ 2147483647 h 203"/>
                <a:gd name="T34" fmla="*/ 2147483647 w 404"/>
                <a:gd name="T35" fmla="*/ 2147483647 h 203"/>
                <a:gd name="T36" fmla="*/ 2147483647 w 404"/>
                <a:gd name="T37" fmla="*/ 2147483647 h 203"/>
                <a:gd name="T38" fmla="*/ 2147483647 w 404"/>
                <a:gd name="T39" fmla="*/ 2147483647 h 203"/>
                <a:gd name="T40" fmla="*/ 2147483647 w 404"/>
                <a:gd name="T41" fmla="*/ 2147483647 h 203"/>
                <a:gd name="T42" fmla="*/ 2147483647 w 404"/>
                <a:gd name="T43" fmla="*/ 2147483647 h 203"/>
                <a:gd name="T44" fmla="*/ 2147483647 w 404"/>
                <a:gd name="T45" fmla="*/ 2147483647 h 203"/>
                <a:gd name="T46" fmla="*/ 2147483647 w 404"/>
                <a:gd name="T47" fmla="*/ 2147483647 h 203"/>
                <a:gd name="T48" fmla="*/ 2147483647 w 404"/>
                <a:gd name="T49" fmla="*/ 2147483647 h 203"/>
                <a:gd name="T50" fmla="*/ 2147483647 w 404"/>
                <a:gd name="T51" fmla="*/ 2147483647 h 203"/>
                <a:gd name="T52" fmla="*/ 2147483647 w 404"/>
                <a:gd name="T53" fmla="*/ 2147483647 h 203"/>
                <a:gd name="T54" fmla="*/ 2147483647 w 404"/>
                <a:gd name="T55" fmla="*/ 2147483647 h 203"/>
                <a:gd name="T56" fmla="*/ 2147483647 w 404"/>
                <a:gd name="T57" fmla="*/ 2147483647 h 203"/>
                <a:gd name="T58" fmla="*/ 2147483647 w 404"/>
                <a:gd name="T59" fmla="*/ 2147483647 h 203"/>
                <a:gd name="T60" fmla="*/ 2147483647 w 404"/>
                <a:gd name="T61" fmla="*/ 2147483647 h 203"/>
                <a:gd name="T62" fmla="*/ 2147483647 w 404"/>
                <a:gd name="T63" fmla="*/ 2147483647 h 203"/>
                <a:gd name="T64" fmla="*/ 2147483647 w 404"/>
                <a:gd name="T65" fmla="*/ 2147483647 h 203"/>
                <a:gd name="T66" fmla="*/ 2147483647 w 404"/>
                <a:gd name="T67" fmla="*/ 2147483647 h 203"/>
                <a:gd name="T68" fmla="*/ 2147483647 w 404"/>
                <a:gd name="T69" fmla="*/ 2147483647 h 203"/>
                <a:gd name="T70" fmla="*/ 2147483647 w 404"/>
                <a:gd name="T71" fmla="*/ 2147483647 h 203"/>
                <a:gd name="T72" fmla="*/ 2147483647 w 404"/>
                <a:gd name="T73" fmla="*/ 2147483647 h 203"/>
                <a:gd name="T74" fmla="*/ 0 w 404"/>
                <a:gd name="T75" fmla="*/ 2147483647 h 203"/>
                <a:gd name="T76" fmla="*/ 0 w 404"/>
                <a:gd name="T77" fmla="*/ 2147483647 h 203"/>
                <a:gd name="T78" fmla="*/ 2147483647 w 404"/>
                <a:gd name="T79" fmla="*/ 2147483647 h 203"/>
                <a:gd name="T80" fmla="*/ 2147483647 w 404"/>
                <a:gd name="T81" fmla="*/ 2147483647 h 203"/>
                <a:gd name="T82" fmla="*/ 2147483647 w 404"/>
                <a:gd name="T83" fmla="*/ 2147483647 h 203"/>
                <a:gd name="T84" fmla="*/ 2147483647 w 404"/>
                <a:gd name="T85" fmla="*/ 2147483647 h 203"/>
                <a:gd name="T86" fmla="*/ 2147483647 w 404"/>
                <a:gd name="T87" fmla="*/ 2147483647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53" name="Freeform 39" descr="Wide upward diagonal"/>
            <p:cNvSpPr>
              <a:spLocks/>
            </p:cNvSpPr>
            <p:nvPr/>
          </p:nvSpPr>
          <p:spPr bwMode="auto">
            <a:xfrm>
              <a:off x="7232196" y="4824807"/>
              <a:ext cx="436789" cy="343131"/>
            </a:xfrm>
            <a:custGeom>
              <a:avLst/>
              <a:gdLst>
                <a:gd name="T0" fmla="*/ 2147483647 w 440"/>
                <a:gd name="T1" fmla="*/ 2147483647 h 368"/>
                <a:gd name="T2" fmla="*/ 2147483647 w 440"/>
                <a:gd name="T3" fmla="*/ 2147483647 h 368"/>
                <a:gd name="T4" fmla="*/ 2147483647 w 440"/>
                <a:gd name="T5" fmla="*/ 2147483647 h 368"/>
                <a:gd name="T6" fmla="*/ 2147483647 w 440"/>
                <a:gd name="T7" fmla="*/ 2147483647 h 368"/>
                <a:gd name="T8" fmla="*/ 2147483647 w 440"/>
                <a:gd name="T9" fmla="*/ 2147483647 h 368"/>
                <a:gd name="T10" fmla="*/ 2147483647 w 440"/>
                <a:gd name="T11" fmla="*/ 2147483647 h 368"/>
                <a:gd name="T12" fmla="*/ 2147483647 w 440"/>
                <a:gd name="T13" fmla="*/ 2147483647 h 368"/>
                <a:gd name="T14" fmla="*/ 2147483647 w 440"/>
                <a:gd name="T15" fmla="*/ 2147483647 h 368"/>
                <a:gd name="T16" fmla="*/ 2147483647 w 440"/>
                <a:gd name="T17" fmla="*/ 2147483647 h 368"/>
                <a:gd name="T18" fmla="*/ 2147483647 w 440"/>
                <a:gd name="T19" fmla="*/ 2147483647 h 368"/>
                <a:gd name="T20" fmla="*/ 2147483647 w 440"/>
                <a:gd name="T21" fmla="*/ 2147483647 h 368"/>
                <a:gd name="T22" fmla="*/ 2147483647 w 440"/>
                <a:gd name="T23" fmla="*/ 2147483647 h 368"/>
                <a:gd name="T24" fmla="*/ 2147483647 w 440"/>
                <a:gd name="T25" fmla="*/ 2147483647 h 368"/>
                <a:gd name="T26" fmla="*/ 2147483647 w 440"/>
                <a:gd name="T27" fmla="*/ 2147483647 h 368"/>
                <a:gd name="T28" fmla="*/ 2147483647 w 440"/>
                <a:gd name="T29" fmla="*/ 2147483647 h 368"/>
                <a:gd name="T30" fmla="*/ 2147483647 w 440"/>
                <a:gd name="T31" fmla="*/ 2147483647 h 368"/>
                <a:gd name="T32" fmla="*/ 2147483647 w 440"/>
                <a:gd name="T33" fmla="*/ 2147483647 h 368"/>
                <a:gd name="T34" fmla="*/ 2147483647 w 440"/>
                <a:gd name="T35" fmla="*/ 2147483647 h 368"/>
                <a:gd name="T36" fmla="*/ 2147483647 w 440"/>
                <a:gd name="T37" fmla="*/ 2147483647 h 368"/>
                <a:gd name="T38" fmla="*/ 2147483647 w 440"/>
                <a:gd name="T39" fmla="*/ 2147483647 h 368"/>
                <a:gd name="T40" fmla="*/ 2147483647 w 440"/>
                <a:gd name="T41" fmla="*/ 2147483647 h 368"/>
                <a:gd name="T42" fmla="*/ 2147483647 w 440"/>
                <a:gd name="T43" fmla="*/ 2147483647 h 368"/>
                <a:gd name="T44" fmla="*/ 2147483647 w 440"/>
                <a:gd name="T45" fmla="*/ 2147483647 h 368"/>
                <a:gd name="T46" fmla="*/ 2147483647 w 440"/>
                <a:gd name="T47" fmla="*/ 2147483647 h 368"/>
                <a:gd name="T48" fmla="*/ 2147483647 w 440"/>
                <a:gd name="T49" fmla="*/ 2147483647 h 368"/>
                <a:gd name="T50" fmla="*/ 2147483647 w 440"/>
                <a:gd name="T51" fmla="*/ 2147483647 h 368"/>
                <a:gd name="T52" fmla="*/ 2147483647 w 440"/>
                <a:gd name="T53" fmla="*/ 2147483647 h 368"/>
                <a:gd name="T54" fmla="*/ 2147483647 w 440"/>
                <a:gd name="T55" fmla="*/ 2147483647 h 368"/>
                <a:gd name="T56" fmla="*/ 2147483647 w 440"/>
                <a:gd name="T57" fmla="*/ 2147483647 h 368"/>
                <a:gd name="T58" fmla="*/ 2147483647 w 440"/>
                <a:gd name="T59" fmla="*/ 2147483647 h 368"/>
                <a:gd name="T60" fmla="*/ 2147483647 w 440"/>
                <a:gd name="T61" fmla="*/ 2147483647 h 368"/>
                <a:gd name="T62" fmla="*/ 2147483647 w 440"/>
                <a:gd name="T63" fmla="*/ 2147483647 h 368"/>
                <a:gd name="T64" fmla="*/ 2147483647 w 440"/>
                <a:gd name="T65" fmla="*/ 2147483647 h 368"/>
                <a:gd name="T66" fmla="*/ 2147483647 w 440"/>
                <a:gd name="T67" fmla="*/ 2147483647 h 368"/>
                <a:gd name="T68" fmla="*/ 2147483647 w 440"/>
                <a:gd name="T69" fmla="*/ 2147483647 h 368"/>
                <a:gd name="T70" fmla="*/ 2147483647 w 440"/>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54" name="Freeform 40"/>
            <p:cNvSpPr>
              <a:spLocks/>
            </p:cNvSpPr>
            <p:nvPr/>
          </p:nvSpPr>
          <p:spPr bwMode="auto">
            <a:xfrm>
              <a:off x="6981825" y="5035965"/>
              <a:ext cx="167368" cy="304234"/>
            </a:xfrm>
            <a:custGeom>
              <a:avLst/>
              <a:gdLst>
                <a:gd name="T0" fmla="*/ 2147483647 w 171"/>
                <a:gd name="T1" fmla="*/ 2147483647 h 328"/>
                <a:gd name="T2" fmla="*/ 2147483647 w 171"/>
                <a:gd name="T3" fmla="*/ 2147483647 h 328"/>
                <a:gd name="T4" fmla="*/ 2147483647 w 171"/>
                <a:gd name="T5" fmla="*/ 2147483647 h 328"/>
                <a:gd name="T6" fmla="*/ 2147483647 w 171"/>
                <a:gd name="T7" fmla="*/ 2147483647 h 328"/>
                <a:gd name="T8" fmla="*/ 2147483647 w 171"/>
                <a:gd name="T9" fmla="*/ 2147483647 h 328"/>
                <a:gd name="T10" fmla="*/ 2147483647 w 171"/>
                <a:gd name="T11" fmla="*/ 2147483647 h 328"/>
                <a:gd name="T12" fmla="*/ 2147483647 w 171"/>
                <a:gd name="T13" fmla="*/ 2147483647 h 328"/>
                <a:gd name="T14" fmla="*/ 2147483647 w 171"/>
                <a:gd name="T15" fmla="*/ 2147483647 h 328"/>
                <a:gd name="T16" fmla="*/ 2147483647 w 171"/>
                <a:gd name="T17" fmla="*/ 2147483647 h 328"/>
                <a:gd name="T18" fmla="*/ 0 w 171"/>
                <a:gd name="T19" fmla="*/ 2147483647 h 328"/>
                <a:gd name="T20" fmla="*/ 2147483647 w 171"/>
                <a:gd name="T21" fmla="*/ 2147483647 h 328"/>
                <a:gd name="T22" fmla="*/ 2147483647 w 171"/>
                <a:gd name="T23" fmla="*/ 2147483647 h 328"/>
                <a:gd name="T24" fmla="*/ 2147483647 w 171"/>
                <a:gd name="T25" fmla="*/ 2147483647 h 328"/>
                <a:gd name="T26" fmla="*/ 2147483647 w 171"/>
                <a:gd name="T27" fmla="*/ 2147483647 h 328"/>
                <a:gd name="T28" fmla="*/ 2147483647 w 171"/>
                <a:gd name="T29" fmla="*/ 2147483647 h 328"/>
                <a:gd name="T30" fmla="*/ 2147483647 w 171"/>
                <a:gd name="T31" fmla="*/ 2147483647 h 328"/>
                <a:gd name="T32" fmla="*/ 2147483647 w 171"/>
                <a:gd name="T33" fmla="*/ 2147483647 h 328"/>
                <a:gd name="T34" fmla="*/ 2147483647 w 171"/>
                <a:gd name="T35" fmla="*/ 2147483647 h 328"/>
                <a:gd name="T36" fmla="*/ 2147483647 w 171"/>
                <a:gd name="T37" fmla="*/ 2147483647 h 328"/>
                <a:gd name="T38" fmla="*/ 2147483647 w 171"/>
                <a:gd name="T39" fmla="*/ 2147483647 h 328"/>
                <a:gd name="T40" fmla="*/ 2147483647 w 171"/>
                <a:gd name="T41" fmla="*/ 2147483647 h 328"/>
                <a:gd name="T42" fmla="*/ 2147483647 w 171"/>
                <a:gd name="T43" fmla="*/ 2147483647 h 328"/>
                <a:gd name="T44" fmla="*/ 2147483647 w 171"/>
                <a:gd name="T45" fmla="*/ 2147483647 h 328"/>
                <a:gd name="T46" fmla="*/ 2147483647 w 171"/>
                <a:gd name="T47" fmla="*/ 2147483647 h 328"/>
                <a:gd name="T48" fmla="*/ 2147483647 w 171"/>
                <a:gd name="T49" fmla="*/ 2147483647 h 328"/>
                <a:gd name="T50" fmla="*/ 2147483647 w 171"/>
                <a:gd name="T51" fmla="*/ 2147483647 h 328"/>
                <a:gd name="T52" fmla="*/ 2147483647 w 171"/>
                <a:gd name="T53" fmla="*/ 2147483647 h 328"/>
                <a:gd name="T54" fmla="*/ 2147483647 w 171"/>
                <a:gd name="T55" fmla="*/ 2147483647 h 328"/>
                <a:gd name="T56" fmla="*/ 2147483647 w 171"/>
                <a:gd name="T57" fmla="*/ 2147483647 h 328"/>
                <a:gd name="T58" fmla="*/ 2147483647 w 171"/>
                <a:gd name="T59" fmla="*/ 2147483647 h 328"/>
                <a:gd name="T60" fmla="*/ 2147483647 w 171"/>
                <a:gd name="T61" fmla="*/ 2147483647 h 328"/>
                <a:gd name="T62" fmla="*/ 2147483647 w 171"/>
                <a:gd name="T63" fmla="*/ 2147483647 h 328"/>
                <a:gd name="T64" fmla="*/ 2147483647 w 171"/>
                <a:gd name="T65" fmla="*/ 2147483647 h 328"/>
                <a:gd name="T66" fmla="*/ 2147483647 w 171"/>
                <a:gd name="T67" fmla="*/ 2147483647 h 328"/>
                <a:gd name="T68" fmla="*/ 2147483647 w 171"/>
                <a:gd name="T69" fmla="*/ 2147483647 h 328"/>
                <a:gd name="T70" fmla="*/ 2147483647 w 171"/>
                <a:gd name="T71" fmla="*/ 2147483647 h 328"/>
                <a:gd name="T72" fmla="*/ 2147483647 w 171"/>
                <a:gd name="T73" fmla="*/ 2147483647 h 328"/>
                <a:gd name="T74" fmla="*/ 2147483647 w 171"/>
                <a:gd name="T75" fmla="*/ 2147483647 h 328"/>
                <a:gd name="T76" fmla="*/ 2147483647 w 171"/>
                <a:gd name="T77" fmla="*/ 2147483647 h 328"/>
                <a:gd name="T78" fmla="*/ 2147483647 w 171"/>
                <a:gd name="T79" fmla="*/ 2147483647 h 328"/>
                <a:gd name="T80" fmla="*/ 2147483647 w 171"/>
                <a:gd name="T81" fmla="*/ 2147483647 h 328"/>
                <a:gd name="T82" fmla="*/ 2147483647 w 171"/>
                <a:gd name="T83" fmla="*/ 2147483647 h 328"/>
                <a:gd name="T84" fmla="*/ 2147483647 w 171"/>
                <a:gd name="T85" fmla="*/ 2147483647 h 328"/>
                <a:gd name="T86" fmla="*/ 2147483647 w 171"/>
                <a:gd name="T87" fmla="*/ 2147483647 h 328"/>
                <a:gd name="T88" fmla="*/ 2147483647 w 171"/>
                <a:gd name="T89" fmla="*/ 2147483647 h 328"/>
                <a:gd name="T90" fmla="*/ 2147483647 w 171"/>
                <a:gd name="T91" fmla="*/ 0 h 328"/>
                <a:gd name="T92" fmla="*/ 2147483647 w 171"/>
                <a:gd name="T93" fmla="*/ 2147483647 h 328"/>
                <a:gd name="T94" fmla="*/ 2147483647 w 171"/>
                <a:gd name="T95" fmla="*/ 2147483647 h 328"/>
                <a:gd name="T96" fmla="*/ 2147483647 w 171"/>
                <a:gd name="T97" fmla="*/ 2147483647 h 328"/>
                <a:gd name="T98" fmla="*/ 2147483647 w 171"/>
                <a:gd name="T99" fmla="*/ 2147483647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
                <a:gd name="T151" fmla="*/ 0 h 328"/>
                <a:gd name="T152" fmla="*/ 171 w 171"/>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 h="328">
                  <a:moveTo>
                    <a:pt x="10" y="74"/>
                  </a:moveTo>
                  <a:lnTo>
                    <a:pt x="21" y="83"/>
                  </a:lnTo>
                  <a:lnTo>
                    <a:pt x="21" y="99"/>
                  </a:lnTo>
                  <a:lnTo>
                    <a:pt x="21" y="108"/>
                  </a:lnTo>
                  <a:lnTo>
                    <a:pt x="12" y="121"/>
                  </a:lnTo>
                  <a:lnTo>
                    <a:pt x="12" y="152"/>
                  </a:lnTo>
                  <a:lnTo>
                    <a:pt x="19" y="165"/>
                  </a:lnTo>
                  <a:lnTo>
                    <a:pt x="4" y="191"/>
                  </a:lnTo>
                  <a:lnTo>
                    <a:pt x="6" y="197"/>
                  </a:lnTo>
                  <a:lnTo>
                    <a:pt x="0" y="210"/>
                  </a:lnTo>
                  <a:lnTo>
                    <a:pt x="6" y="226"/>
                  </a:lnTo>
                  <a:lnTo>
                    <a:pt x="6" y="235"/>
                  </a:lnTo>
                  <a:lnTo>
                    <a:pt x="10" y="222"/>
                  </a:lnTo>
                  <a:lnTo>
                    <a:pt x="25" y="239"/>
                  </a:lnTo>
                  <a:lnTo>
                    <a:pt x="21" y="256"/>
                  </a:lnTo>
                  <a:lnTo>
                    <a:pt x="14" y="264"/>
                  </a:lnTo>
                  <a:lnTo>
                    <a:pt x="25" y="279"/>
                  </a:lnTo>
                  <a:lnTo>
                    <a:pt x="33" y="283"/>
                  </a:lnTo>
                  <a:lnTo>
                    <a:pt x="52" y="296"/>
                  </a:lnTo>
                  <a:lnTo>
                    <a:pt x="67" y="311"/>
                  </a:lnTo>
                  <a:lnTo>
                    <a:pt x="69" y="319"/>
                  </a:lnTo>
                  <a:lnTo>
                    <a:pt x="86" y="328"/>
                  </a:lnTo>
                  <a:lnTo>
                    <a:pt x="103" y="319"/>
                  </a:lnTo>
                  <a:lnTo>
                    <a:pt x="120" y="307"/>
                  </a:lnTo>
                  <a:lnTo>
                    <a:pt x="131" y="288"/>
                  </a:lnTo>
                  <a:lnTo>
                    <a:pt x="137" y="273"/>
                  </a:lnTo>
                  <a:lnTo>
                    <a:pt x="152" y="241"/>
                  </a:lnTo>
                  <a:lnTo>
                    <a:pt x="158" y="220"/>
                  </a:lnTo>
                  <a:lnTo>
                    <a:pt x="160" y="197"/>
                  </a:lnTo>
                  <a:lnTo>
                    <a:pt x="171" y="182"/>
                  </a:lnTo>
                  <a:lnTo>
                    <a:pt x="152" y="176"/>
                  </a:lnTo>
                  <a:lnTo>
                    <a:pt x="148" y="167"/>
                  </a:lnTo>
                  <a:lnTo>
                    <a:pt x="137" y="169"/>
                  </a:lnTo>
                  <a:lnTo>
                    <a:pt x="122" y="163"/>
                  </a:lnTo>
                  <a:lnTo>
                    <a:pt x="118" y="140"/>
                  </a:lnTo>
                  <a:lnTo>
                    <a:pt x="114" y="125"/>
                  </a:lnTo>
                  <a:lnTo>
                    <a:pt x="122" y="106"/>
                  </a:lnTo>
                  <a:lnTo>
                    <a:pt x="122" y="55"/>
                  </a:lnTo>
                  <a:lnTo>
                    <a:pt x="120" y="36"/>
                  </a:lnTo>
                  <a:lnTo>
                    <a:pt x="114" y="28"/>
                  </a:lnTo>
                  <a:lnTo>
                    <a:pt x="99" y="26"/>
                  </a:lnTo>
                  <a:lnTo>
                    <a:pt x="88" y="19"/>
                  </a:lnTo>
                  <a:lnTo>
                    <a:pt x="80" y="4"/>
                  </a:lnTo>
                  <a:lnTo>
                    <a:pt x="63" y="4"/>
                  </a:lnTo>
                  <a:lnTo>
                    <a:pt x="48" y="4"/>
                  </a:lnTo>
                  <a:lnTo>
                    <a:pt x="35" y="0"/>
                  </a:lnTo>
                  <a:lnTo>
                    <a:pt x="25" y="11"/>
                  </a:lnTo>
                  <a:lnTo>
                    <a:pt x="21" y="40"/>
                  </a:lnTo>
                  <a:lnTo>
                    <a:pt x="19" y="59"/>
                  </a:lnTo>
                  <a:lnTo>
                    <a:pt x="10" y="74"/>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55" name="Freeform 41" descr="Wide upward diagonal"/>
            <p:cNvSpPr>
              <a:spLocks/>
            </p:cNvSpPr>
            <p:nvPr/>
          </p:nvSpPr>
          <p:spPr bwMode="auto">
            <a:xfrm>
              <a:off x="7104289" y="4401102"/>
              <a:ext cx="628650" cy="493165"/>
            </a:xfrm>
            <a:custGeom>
              <a:avLst/>
              <a:gdLst>
                <a:gd name="T0" fmla="*/ 2147483647 w 633"/>
                <a:gd name="T1" fmla="*/ 2147483647 h 528"/>
                <a:gd name="T2" fmla="*/ 2147483647 w 633"/>
                <a:gd name="T3" fmla="*/ 2147483647 h 528"/>
                <a:gd name="T4" fmla="*/ 2147483647 w 633"/>
                <a:gd name="T5" fmla="*/ 2147483647 h 528"/>
                <a:gd name="T6" fmla="*/ 2147483647 w 633"/>
                <a:gd name="T7" fmla="*/ 2147483647 h 528"/>
                <a:gd name="T8" fmla="*/ 2147483647 w 633"/>
                <a:gd name="T9" fmla="*/ 2147483647 h 528"/>
                <a:gd name="T10" fmla="*/ 0 w 633"/>
                <a:gd name="T11" fmla="*/ 2147483647 h 528"/>
                <a:gd name="T12" fmla="*/ 2147483647 w 633"/>
                <a:gd name="T13" fmla="*/ 2147483647 h 528"/>
                <a:gd name="T14" fmla="*/ 2147483647 w 633"/>
                <a:gd name="T15" fmla="*/ 2147483647 h 528"/>
                <a:gd name="T16" fmla="*/ 2147483647 w 633"/>
                <a:gd name="T17" fmla="*/ 2147483647 h 528"/>
                <a:gd name="T18" fmla="*/ 2147483647 w 633"/>
                <a:gd name="T19" fmla="*/ 2147483647 h 528"/>
                <a:gd name="T20" fmla="*/ 2147483647 w 633"/>
                <a:gd name="T21" fmla="*/ 2147483647 h 528"/>
                <a:gd name="T22" fmla="*/ 2147483647 w 633"/>
                <a:gd name="T23" fmla="*/ 2147483647 h 528"/>
                <a:gd name="T24" fmla="*/ 2147483647 w 633"/>
                <a:gd name="T25" fmla="*/ 2147483647 h 528"/>
                <a:gd name="T26" fmla="*/ 2147483647 w 633"/>
                <a:gd name="T27" fmla="*/ 2147483647 h 528"/>
                <a:gd name="T28" fmla="*/ 2147483647 w 633"/>
                <a:gd name="T29" fmla="*/ 2147483647 h 528"/>
                <a:gd name="T30" fmla="*/ 2147483647 w 633"/>
                <a:gd name="T31" fmla="*/ 2147483647 h 528"/>
                <a:gd name="T32" fmla="*/ 2147483647 w 633"/>
                <a:gd name="T33" fmla="*/ 2147483647 h 528"/>
                <a:gd name="T34" fmla="*/ 2147483647 w 633"/>
                <a:gd name="T35" fmla="*/ 2147483647 h 528"/>
                <a:gd name="T36" fmla="*/ 2147483647 w 633"/>
                <a:gd name="T37" fmla="*/ 2147483647 h 528"/>
                <a:gd name="T38" fmla="*/ 2147483647 w 633"/>
                <a:gd name="T39" fmla="*/ 2147483647 h 528"/>
                <a:gd name="T40" fmla="*/ 2147483647 w 633"/>
                <a:gd name="T41" fmla="*/ 2147483647 h 528"/>
                <a:gd name="T42" fmla="*/ 2147483647 w 633"/>
                <a:gd name="T43" fmla="*/ 2147483647 h 528"/>
                <a:gd name="T44" fmla="*/ 2147483647 w 633"/>
                <a:gd name="T45" fmla="*/ 2147483647 h 528"/>
                <a:gd name="T46" fmla="*/ 2147483647 w 633"/>
                <a:gd name="T47" fmla="*/ 2147483647 h 528"/>
                <a:gd name="T48" fmla="*/ 2147483647 w 633"/>
                <a:gd name="T49" fmla="*/ 2147483647 h 528"/>
                <a:gd name="T50" fmla="*/ 2147483647 w 633"/>
                <a:gd name="T51" fmla="*/ 2147483647 h 528"/>
                <a:gd name="T52" fmla="*/ 2147483647 w 633"/>
                <a:gd name="T53" fmla="*/ 2147483647 h 528"/>
                <a:gd name="T54" fmla="*/ 2147483647 w 633"/>
                <a:gd name="T55" fmla="*/ 2147483647 h 528"/>
                <a:gd name="T56" fmla="*/ 2147483647 w 633"/>
                <a:gd name="T57" fmla="*/ 2147483647 h 528"/>
                <a:gd name="T58" fmla="*/ 2147483647 w 633"/>
                <a:gd name="T59" fmla="*/ 2147483647 h 528"/>
                <a:gd name="T60" fmla="*/ 2147483647 w 633"/>
                <a:gd name="T61" fmla="*/ 2147483647 h 528"/>
                <a:gd name="T62" fmla="*/ 2147483647 w 633"/>
                <a:gd name="T63" fmla="*/ 2147483647 h 528"/>
                <a:gd name="T64" fmla="*/ 2147483647 w 633"/>
                <a:gd name="T65" fmla="*/ 2147483647 h 528"/>
                <a:gd name="T66" fmla="*/ 2147483647 w 633"/>
                <a:gd name="T67" fmla="*/ 2147483647 h 528"/>
                <a:gd name="T68" fmla="*/ 2147483647 w 633"/>
                <a:gd name="T69" fmla="*/ 2147483647 h 528"/>
                <a:gd name="T70" fmla="*/ 2147483647 w 633"/>
                <a:gd name="T71" fmla="*/ 2147483647 h 528"/>
                <a:gd name="T72" fmla="*/ 2147483647 w 633"/>
                <a:gd name="T73" fmla="*/ 2147483647 h 528"/>
                <a:gd name="T74" fmla="*/ 2147483647 w 633"/>
                <a:gd name="T75" fmla="*/ 2147483647 h 528"/>
                <a:gd name="T76" fmla="*/ 2147483647 w 633"/>
                <a:gd name="T77" fmla="*/ 2147483647 h 528"/>
                <a:gd name="T78" fmla="*/ 2147483647 w 633"/>
                <a:gd name="T79" fmla="*/ 2147483647 h 528"/>
                <a:gd name="T80" fmla="*/ 2147483647 w 633"/>
                <a:gd name="T81" fmla="*/ 2147483647 h 528"/>
                <a:gd name="T82" fmla="*/ 2147483647 w 633"/>
                <a:gd name="T83" fmla="*/ 0 h 528"/>
                <a:gd name="T84" fmla="*/ 2147483647 w 633"/>
                <a:gd name="T85" fmla="*/ 2147483647 h 528"/>
                <a:gd name="T86" fmla="*/ 2147483647 w 633"/>
                <a:gd name="T87" fmla="*/ 2147483647 h 528"/>
                <a:gd name="T88" fmla="*/ 2147483647 w 633"/>
                <a:gd name="T89" fmla="*/ 2147483647 h 528"/>
                <a:gd name="T90" fmla="*/ 2147483647 w 633"/>
                <a:gd name="T91" fmla="*/ 2147483647 h 528"/>
                <a:gd name="T92" fmla="*/ 2147483647 w 633"/>
                <a:gd name="T93" fmla="*/ 2147483647 h 528"/>
                <a:gd name="T94" fmla="*/ 2147483647 w 633"/>
                <a:gd name="T95" fmla="*/ 2147483647 h 528"/>
                <a:gd name="T96" fmla="*/ 2147483647 w 633"/>
                <a:gd name="T97" fmla="*/ 2147483647 h 528"/>
                <a:gd name="T98" fmla="*/ 2147483647 w 633"/>
                <a:gd name="T99" fmla="*/ 2147483647 h 528"/>
                <a:gd name="T100" fmla="*/ 2147483647 w 633"/>
                <a:gd name="T101" fmla="*/ 2147483647 h 528"/>
                <a:gd name="T102" fmla="*/ 2147483647 w 633"/>
                <a:gd name="T103" fmla="*/ 2147483647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56" name="Freeform 42"/>
            <p:cNvSpPr>
              <a:spLocks/>
            </p:cNvSpPr>
            <p:nvPr/>
          </p:nvSpPr>
          <p:spPr bwMode="auto">
            <a:xfrm>
              <a:off x="7121979" y="5493011"/>
              <a:ext cx="210911" cy="200044"/>
            </a:xfrm>
            <a:custGeom>
              <a:avLst/>
              <a:gdLst>
                <a:gd name="T0" fmla="*/ 2147483647 w 212"/>
                <a:gd name="T1" fmla="*/ 2147483647 h 215"/>
                <a:gd name="T2" fmla="*/ 2147483647 w 212"/>
                <a:gd name="T3" fmla="*/ 2147483647 h 215"/>
                <a:gd name="T4" fmla="*/ 2147483647 w 212"/>
                <a:gd name="T5" fmla="*/ 2147483647 h 215"/>
                <a:gd name="T6" fmla="*/ 2147483647 w 212"/>
                <a:gd name="T7" fmla="*/ 2147483647 h 215"/>
                <a:gd name="T8" fmla="*/ 2147483647 w 212"/>
                <a:gd name="T9" fmla="*/ 2147483647 h 215"/>
                <a:gd name="T10" fmla="*/ 0 w 212"/>
                <a:gd name="T11" fmla="*/ 2147483647 h 215"/>
                <a:gd name="T12" fmla="*/ 2147483647 w 212"/>
                <a:gd name="T13" fmla="*/ 2147483647 h 215"/>
                <a:gd name="T14" fmla="*/ 2147483647 w 212"/>
                <a:gd name="T15" fmla="*/ 2147483647 h 215"/>
                <a:gd name="T16" fmla="*/ 2147483647 w 212"/>
                <a:gd name="T17" fmla="*/ 2147483647 h 215"/>
                <a:gd name="T18" fmla="*/ 2147483647 w 212"/>
                <a:gd name="T19" fmla="*/ 2147483647 h 215"/>
                <a:gd name="T20" fmla="*/ 2147483647 w 212"/>
                <a:gd name="T21" fmla="*/ 2147483647 h 215"/>
                <a:gd name="T22" fmla="*/ 2147483647 w 212"/>
                <a:gd name="T23" fmla="*/ 2147483647 h 215"/>
                <a:gd name="T24" fmla="*/ 2147483647 w 212"/>
                <a:gd name="T25" fmla="*/ 2147483647 h 215"/>
                <a:gd name="T26" fmla="*/ 2147483647 w 212"/>
                <a:gd name="T27" fmla="*/ 2147483647 h 215"/>
                <a:gd name="T28" fmla="*/ 2147483647 w 212"/>
                <a:gd name="T29" fmla="*/ 2147483647 h 215"/>
                <a:gd name="T30" fmla="*/ 2147483647 w 212"/>
                <a:gd name="T31" fmla="*/ 2147483647 h 215"/>
                <a:gd name="T32" fmla="*/ 2147483647 w 212"/>
                <a:gd name="T33" fmla="*/ 2147483647 h 215"/>
                <a:gd name="T34" fmla="*/ 2147483647 w 212"/>
                <a:gd name="T35" fmla="*/ 2147483647 h 215"/>
                <a:gd name="T36" fmla="*/ 2147483647 w 212"/>
                <a:gd name="T37" fmla="*/ 2147483647 h 215"/>
                <a:gd name="T38" fmla="*/ 2147483647 w 212"/>
                <a:gd name="T39" fmla="*/ 2147483647 h 215"/>
                <a:gd name="T40" fmla="*/ 2147483647 w 212"/>
                <a:gd name="T41" fmla="*/ 2147483647 h 215"/>
                <a:gd name="T42" fmla="*/ 2147483647 w 212"/>
                <a:gd name="T43" fmla="*/ 2147483647 h 215"/>
                <a:gd name="T44" fmla="*/ 2147483647 w 212"/>
                <a:gd name="T45" fmla="*/ 2147483647 h 215"/>
                <a:gd name="T46" fmla="*/ 2147483647 w 212"/>
                <a:gd name="T47" fmla="*/ 2147483647 h 215"/>
                <a:gd name="T48" fmla="*/ 2147483647 w 212"/>
                <a:gd name="T49" fmla="*/ 2147483647 h 215"/>
                <a:gd name="T50" fmla="*/ 2147483647 w 212"/>
                <a:gd name="T51" fmla="*/ 2147483647 h 215"/>
                <a:gd name="T52" fmla="*/ 2147483647 w 212"/>
                <a:gd name="T53" fmla="*/ 2147483647 h 215"/>
                <a:gd name="T54" fmla="*/ 2147483647 w 212"/>
                <a:gd name="T55" fmla="*/ 2147483647 h 215"/>
                <a:gd name="T56" fmla="*/ 2147483647 w 212"/>
                <a:gd name="T57" fmla="*/ 2147483647 h 215"/>
                <a:gd name="T58" fmla="*/ 2147483647 w 212"/>
                <a:gd name="T59" fmla="*/ 2147483647 h 215"/>
                <a:gd name="T60" fmla="*/ 2147483647 w 212"/>
                <a:gd name="T61" fmla="*/ 2147483647 h 215"/>
                <a:gd name="T62" fmla="*/ 2147483647 w 212"/>
                <a:gd name="T63" fmla="*/ 2147483647 h 215"/>
                <a:gd name="T64" fmla="*/ 2147483647 w 212"/>
                <a:gd name="T65" fmla="*/ 2147483647 h 215"/>
                <a:gd name="T66" fmla="*/ 2147483647 w 212"/>
                <a:gd name="T67" fmla="*/ 2147483647 h 215"/>
                <a:gd name="T68" fmla="*/ 2147483647 w 212"/>
                <a:gd name="T69" fmla="*/ 2147483647 h 215"/>
                <a:gd name="T70" fmla="*/ 2147483647 w 212"/>
                <a:gd name="T71" fmla="*/ 2147483647 h 215"/>
                <a:gd name="T72" fmla="*/ 2147483647 w 212"/>
                <a:gd name="T73" fmla="*/ 2147483647 h 215"/>
                <a:gd name="T74" fmla="*/ 2147483647 w 212"/>
                <a:gd name="T75" fmla="*/ 2147483647 h 215"/>
                <a:gd name="T76" fmla="*/ 2147483647 w 212"/>
                <a:gd name="T77" fmla="*/ 2147483647 h 215"/>
                <a:gd name="T78" fmla="*/ 2147483647 w 212"/>
                <a:gd name="T79" fmla="*/ 0 h 215"/>
                <a:gd name="T80" fmla="*/ 2147483647 w 212"/>
                <a:gd name="T81" fmla="*/ 2147483647 h 215"/>
                <a:gd name="T82" fmla="*/ 2147483647 w 212"/>
                <a:gd name="T83" fmla="*/ 2147483647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57" name="Freeform 43"/>
            <p:cNvSpPr>
              <a:spLocks/>
            </p:cNvSpPr>
            <p:nvPr/>
          </p:nvSpPr>
          <p:spPr bwMode="auto">
            <a:xfrm>
              <a:off x="7051221" y="5087365"/>
              <a:ext cx="489857" cy="472327"/>
            </a:xfrm>
            <a:custGeom>
              <a:avLst/>
              <a:gdLst>
                <a:gd name="T0" fmla="*/ 2147483647 w 493"/>
                <a:gd name="T1" fmla="*/ 2147483647 h 507"/>
                <a:gd name="T2" fmla="*/ 2147483647 w 493"/>
                <a:gd name="T3" fmla="*/ 2147483647 h 507"/>
                <a:gd name="T4" fmla="*/ 2147483647 w 493"/>
                <a:gd name="T5" fmla="*/ 2147483647 h 507"/>
                <a:gd name="T6" fmla="*/ 2147483647 w 493"/>
                <a:gd name="T7" fmla="*/ 2147483647 h 507"/>
                <a:gd name="T8" fmla="*/ 0 w 493"/>
                <a:gd name="T9" fmla="*/ 2147483647 h 507"/>
                <a:gd name="T10" fmla="*/ 2147483647 w 493"/>
                <a:gd name="T11" fmla="*/ 2147483647 h 507"/>
                <a:gd name="T12" fmla="*/ 2147483647 w 493"/>
                <a:gd name="T13" fmla="*/ 2147483647 h 507"/>
                <a:gd name="T14" fmla="*/ 2147483647 w 493"/>
                <a:gd name="T15" fmla="*/ 2147483647 h 507"/>
                <a:gd name="T16" fmla="*/ 2147483647 w 493"/>
                <a:gd name="T17" fmla="*/ 2147483647 h 507"/>
                <a:gd name="T18" fmla="*/ 2147483647 w 493"/>
                <a:gd name="T19" fmla="*/ 2147483647 h 507"/>
                <a:gd name="T20" fmla="*/ 2147483647 w 493"/>
                <a:gd name="T21" fmla="*/ 2147483647 h 507"/>
                <a:gd name="T22" fmla="*/ 2147483647 w 493"/>
                <a:gd name="T23" fmla="*/ 2147483647 h 507"/>
                <a:gd name="T24" fmla="*/ 2147483647 w 493"/>
                <a:gd name="T25" fmla="*/ 2147483647 h 507"/>
                <a:gd name="T26" fmla="*/ 2147483647 w 493"/>
                <a:gd name="T27" fmla="*/ 2147483647 h 507"/>
                <a:gd name="T28" fmla="*/ 2147483647 w 493"/>
                <a:gd name="T29" fmla="*/ 2147483647 h 507"/>
                <a:gd name="T30" fmla="*/ 2147483647 w 493"/>
                <a:gd name="T31" fmla="*/ 2147483647 h 507"/>
                <a:gd name="T32" fmla="*/ 2147483647 w 493"/>
                <a:gd name="T33" fmla="*/ 2147483647 h 507"/>
                <a:gd name="T34" fmla="*/ 2147483647 w 493"/>
                <a:gd name="T35" fmla="*/ 2147483647 h 507"/>
                <a:gd name="T36" fmla="*/ 2147483647 w 493"/>
                <a:gd name="T37" fmla="*/ 2147483647 h 507"/>
                <a:gd name="T38" fmla="*/ 2147483647 w 493"/>
                <a:gd name="T39" fmla="*/ 2147483647 h 507"/>
                <a:gd name="T40" fmla="*/ 2147483647 w 493"/>
                <a:gd name="T41" fmla="*/ 2147483647 h 507"/>
                <a:gd name="T42" fmla="*/ 2147483647 w 493"/>
                <a:gd name="T43" fmla="*/ 2147483647 h 507"/>
                <a:gd name="T44" fmla="*/ 2147483647 w 493"/>
                <a:gd name="T45" fmla="*/ 2147483647 h 507"/>
                <a:gd name="T46" fmla="*/ 2147483647 w 493"/>
                <a:gd name="T47" fmla="*/ 2147483647 h 507"/>
                <a:gd name="T48" fmla="*/ 2147483647 w 493"/>
                <a:gd name="T49" fmla="*/ 2147483647 h 507"/>
                <a:gd name="T50" fmla="*/ 2147483647 w 493"/>
                <a:gd name="T51" fmla="*/ 2147483647 h 507"/>
                <a:gd name="T52" fmla="*/ 2147483647 w 493"/>
                <a:gd name="T53" fmla="*/ 2147483647 h 507"/>
                <a:gd name="T54" fmla="*/ 2147483647 w 493"/>
                <a:gd name="T55" fmla="*/ 2147483647 h 507"/>
                <a:gd name="T56" fmla="*/ 2147483647 w 493"/>
                <a:gd name="T57" fmla="*/ 2147483647 h 507"/>
                <a:gd name="T58" fmla="*/ 2147483647 w 493"/>
                <a:gd name="T59" fmla="*/ 2147483647 h 507"/>
                <a:gd name="T60" fmla="*/ 2147483647 w 493"/>
                <a:gd name="T61" fmla="*/ 2147483647 h 507"/>
                <a:gd name="T62" fmla="*/ 2147483647 w 493"/>
                <a:gd name="T63" fmla="*/ 2147483647 h 507"/>
                <a:gd name="T64" fmla="*/ 2147483647 w 493"/>
                <a:gd name="T65" fmla="*/ 2147483647 h 507"/>
                <a:gd name="T66" fmla="*/ 2147483647 w 493"/>
                <a:gd name="T67" fmla="*/ 2147483647 h 507"/>
                <a:gd name="T68" fmla="*/ 2147483647 w 493"/>
                <a:gd name="T69" fmla="*/ 2147483647 h 507"/>
                <a:gd name="T70" fmla="*/ 2147483647 w 493"/>
                <a:gd name="T71" fmla="*/ 2147483647 h 507"/>
                <a:gd name="T72" fmla="*/ 2147483647 w 493"/>
                <a:gd name="T73" fmla="*/ 2147483647 h 507"/>
                <a:gd name="T74" fmla="*/ 2147483647 w 493"/>
                <a:gd name="T75" fmla="*/ 2147483647 h 507"/>
                <a:gd name="T76" fmla="*/ 2147483647 w 493"/>
                <a:gd name="T77" fmla="*/ 2147483647 h 507"/>
                <a:gd name="T78" fmla="*/ 2147483647 w 493"/>
                <a:gd name="T79" fmla="*/ 2147483647 h 507"/>
                <a:gd name="T80" fmla="*/ 2147483647 w 493"/>
                <a:gd name="T81" fmla="*/ 2147483647 h 507"/>
                <a:gd name="T82" fmla="*/ 2147483647 w 493"/>
                <a:gd name="T83" fmla="*/ 2147483647 h 507"/>
                <a:gd name="T84" fmla="*/ 2147483647 w 493"/>
                <a:gd name="T85" fmla="*/ 2147483647 h 507"/>
                <a:gd name="T86" fmla="*/ 2147483647 w 493"/>
                <a:gd name="T87" fmla="*/ 2147483647 h 507"/>
                <a:gd name="T88" fmla="*/ 2147483647 w 493"/>
                <a:gd name="T89" fmla="*/ 2147483647 h 507"/>
                <a:gd name="T90" fmla="*/ 2147483647 w 493"/>
                <a:gd name="T91" fmla="*/ 2147483647 h 507"/>
                <a:gd name="T92" fmla="*/ 2147483647 w 493"/>
                <a:gd name="T93" fmla="*/ 2147483647 h 507"/>
                <a:gd name="T94" fmla="*/ 2147483647 w 493"/>
                <a:gd name="T95" fmla="*/ 2147483647 h 507"/>
                <a:gd name="T96" fmla="*/ 2147483647 w 493"/>
                <a:gd name="T97" fmla="*/ 0 h 507"/>
                <a:gd name="T98" fmla="*/ 2147483647 w 493"/>
                <a:gd name="T99" fmla="*/ 2147483647 h 507"/>
                <a:gd name="T100" fmla="*/ 2147483647 w 493"/>
                <a:gd name="T101" fmla="*/ 2147483647 h 507"/>
                <a:gd name="T102" fmla="*/ 2147483647 w 493"/>
                <a:gd name="T103" fmla="*/ 2147483647 h 507"/>
                <a:gd name="T104" fmla="*/ 2147483647 w 493"/>
                <a:gd name="T105" fmla="*/ 2147483647 h 507"/>
                <a:gd name="T106" fmla="*/ 2147483647 w 493"/>
                <a:gd name="T107" fmla="*/ 2147483647 h 507"/>
                <a:gd name="T108" fmla="*/ 2147483647 w 493"/>
                <a:gd name="T109" fmla="*/ 2147483647 h 507"/>
                <a:gd name="T110" fmla="*/ 2147483647 w 493"/>
                <a:gd name="T111" fmla="*/ 2147483647 h 507"/>
                <a:gd name="T112" fmla="*/ 2147483647 w 493"/>
                <a:gd name="T113" fmla="*/ 2147483647 h 507"/>
                <a:gd name="T114" fmla="*/ 2147483647 w 493"/>
                <a:gd name="T115" fmla="*/ 2147483647 h 507"/>
                <a:gd name="T116" fmla="*/ 2147483647 w 493"/>
                <a:gd name="T117" fmla="*/ 2147483647 h 507"/>
                <a:gd name="T118" fmla="*/ 2147483647 w 493"/>
                <a:gd name="T119" fmla="*/ 2147483647 h 507"/>
                <a:gd name="T120" fmla="*/ 2147483647 w 493"/>
                <a:gd name="T121" fmla="*/ 2147483647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58" name="Freeform 45"/>
            <p:cNvSpPr>
              <a:spLocks/>
            </p:cNvSpPr>
            <p:nvPr/>
          </p:nvSpPr>
          <p:spPr bwMode="auto">
            <a:xfrm>
              <a:off x="7430861" y="5287410"/>
              <a:ext cx="35379" cy="33341"/>
            </a:xfrm>
            <a:custGeom>
              <a:avLst/>
              <a:gdLst>
                <a:gd name="T0" fmla="*/ 2147483647 w 34"/>
                <a:gd name="T1" fmla="*/ 0 h 36"/>
                <a:gd name="T2" fmla="*/ 2147483647 w 34"/>
                <a:gd name="T3" fmla="*/ 0 h 36"/>
                <a:gd name="T4" fmla="*/ 2147483647 w 34"/>
                <a:gd name="T5" fmla="*/ 2147483647 h 36"/>
                <a:gd name="T6" fmla="*/ 0 w 34"/>
                <a:gd name="T7" fmla="*/ 2147483647 h 36"/>
                <a:gd name="T8" fmla="*/ 0 w 34"/>
                <a:gd name="T9" fmla="*/ 2147483647 h 36"/>
                <a:gd name="T10" fmla="*/ 2147483647 w 34"/>
                <a:gd name="T11" fmla="*/ 2147483647 h 36"/>
                <a:gd name="T12" fmla="*/ 2147483647 w 34"/>
                <a:gd name="T13" fmla="*/ 2147483647 h 36"/>
                <a:gd name="T14" fmla="*/ 2147483647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59" name="Freeform 46"/>
            <p:cNvSpPr>
              <a:spLocks/>
            </p:cNvSpPr>
            <p:nvPr/>
          </p:nvSpPr>
          <p:spPr bwMode="auto">
            <a:xfrm>
              <a:off x="7496175" y="5344367"/>
              <a:ext cx="59871" cy="47233"/>
            </a:xfrm>
            <a:custGeom>
              <a:avLst/>
              <a:gdLst>
                <a:gd name="T0" fmla="*/ 2147483647 w 59"/>
                <a:gd name="T1" fmla="*/ 0 h 49"/>
                <a:gd name="T2" fmla="*/ 2147483647 w 59"/>
                <a:gd name="T3" fmla="*/ 2147483647 h 49"/>
                <a:gd name="T4" fmla="*/ 2147483647 w 59"/>
                <a:gd name="T5" fmla="*/ 2147483647 h 49"/>
                <a:gd name="T6" fmla="*/ 2147483647 w 59"/>
                <a:gd name="T7" fmla="*/ 2147483647 h 49"/>
                <a:gd name="T8" fmla="*/ 2147483647 w 59"/>
                <a:gd name="T9" fmla="*/ 2147483647 h 49"/>
                <a:gd name="T10" fmla="*/ 2147483647 w 59"/>
                <a:gd name="T11" fmla="*/ 2147483647 h 49"/>
                <a:gd name="T12" fmla="*/ 2147483647 w 59"/>
                <a:gd name="T13" fmla="*/ 2147483647 h 49"/>
                <a:gd name="T14" fmla="*/ 2147483647 w 59"/>
                <a:gd name="T15" fmla="*/ 2147483647 h 49"/>
                <a:gd name="T16" fmla="*/ 2147483647 w 59"/>
                <a:gd name="T17" fmla="*/ 2147483647 h 49"/>
                <a:gd name="T18" fmla="*/ 2147483647 w 59"/>
                <a:gd name="T19" fmla="*/ 2147483647 h 49"/>
                <a:gd name="T20" fmla="*/ 2147483647 w 59"/>
                <a:gd name="T21" fmla="*/ 2147483647 h 49"/>
                <a:gd name="T22" fmla="*/ 0 w 59"/>
                <a:gd name="T23" fmla="*/ 2147483647 h 49"/>
                <a:gd name="T24" fmla="*/ 2147483647 w 59"/>
                <a:gd name="T25" fmla="*/ 2147483647 h 49"/>
                <a:gd name="T26" fmla="*/ 2147483647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60" name="Freeform 47"/>
            <p:cNvSpPr>
              <a:spLocks/>
            </p:cNvSpPr>
            <p:nvPr/>
          </p:nvSpPr>
          <p:spPr bwMode="auto">
            <a:xfrm>
              <a:off x="6723289" y="4724785"/>
              <a:ext cx="270782" cy="270893"/>
            </a:xfrm>
            <a:custGeom>
              <a:avLst/>
              <a:gdLst>
                <a:gd name="T0" fmla="*/ 2147483647 w 272"/>
                <a:gd name="T1" fmla="*/ 2147483647 h 292"/>
                <a:gd name="T2" fmla="*/ 2147483647 w 272"/>
                <a:gd name="T3" fmla="*/ 2147483647 h 292"/>
                <a:gd name="T4" fmla="*/ 2147483647 w 272"/>
                <a:gd name="T5" fmla="*/ 2147483647 h 292"/>
                <a:gd name="T6" fmla="*/ 2147483647 w 272"/>
                <a:gd name="T7" fmla="*/ 2147483647 h 292"/>
                <a:gd name="T8" fmla="*/ 2147483647 w 272"/>
                <a:gd name="T9" fmla="*/ 2147483647 h 292"/>
                <a:gd name="T10" fmla="*/ 2147483647 w 272"/>
                <a:gd name="T11" fmla="*/ 2147483647 h 292"/>
                <a:gd name="T12" fmla="*/ 2147483647 w 272"/>
                <a:gd name="T13" fmla="*/ 2147483647 h 292"/>
                <a:gd name="T14" fmla="*/ 2147483647 w 272"/>
                <a:gd name="T15" fmla="*/ 2147483647 h 292"/>
                <a:gd name="T16" fmla="*/ 2147483647 w 272"/>
                <a:gd name="T17" fmla="*/ 2147483647 h 292"/>
                <a:gd name="T18" fmla="*/ 2147483647 w 272"/>
                <a:gd name="T19" fmla="*/ 0 h 292"/>
                <a:gd name="T20" fmla="*/ 2147483647 w 272"/>
                <a:gd name="T21" fmla="*/ 2147483647 h 292"/>
                <a:gd name="T22" fmla="*/ 2147483647 w 272"/>
                <a:gd name="T23" fmla="*/ 2147483647 h 292"/>
                <a:gd name="T24" fmla="*/ 0 w 272"/>
                <a:gd name="T25" fmla="*/ 2147483647 h 292"/>
                <a:gd name="T26" fmla="*/ 0 w 272"/>
                <a:gd name="T27" fmla="*/ 2147483647 h 292"/>
                <a:gd name="T28" fmla="*/ 2147483647 w 272"/>
                <a:gd name="T29" fmla="*/ 2147483647 h 292"/>
                <a:gd name="T30" fmla="*/ 2147483647 w 272"/>
                <a:gd name="T31" fmla="*/ 2147483647 h 292"/>
                <a:gd name="T32" fmla="*/ 2147483647 w 272"/>
                <a:gd name="T33" fmla="*/ 2147483647 h 292"/>
                <a:gd name="T34" fmla="*/ 2147483647 w 272"/>
                <a:gd name="T35" fmla="*/ 2147483647 h 292"/>
                <a:gd name="T36" fmla="*/ 2147483647 w 272"/>
                <a:gd name="T37" fmla="*/ 2147483647 h 292"/>
                <a:gd name="T38" fmla="*/ 2147483647 w 272"/>
                <a:gd name="T39" fmla="*/ 2147483647 h 292"/>
                <a:gd name="T40" fmla="*/ 2147483647 w 272"/>
                <a:gd name="T41" fmla="*/ 2147483647 h 292"/>
                <a:gd name="T42" fmla="*/ 2147483647 w 272"/>
                <a:gd name="T43" fmla="*/ 2147483647 h 292"/>
                <a:gd name="T44" fmla="*/ 2147483647 w 272"/>
                <a:gd name="T45" fmla="*/ 2147483647 h 292"/>
                <a:gd name="T46" fmla="*/ 2147483647 w 272"/>
                <a:gd name="T47" fmla="*/ 2147483647 h 292"/>
                <a:gd name="T48" fmla="*/ 2147483647 w 272"/>
                <a:gd name="T49" fmla="*/ 2147483647 h 292"/>
                <a:gd name="T50" fmla="*/ 2147483647 w 272"/>
                <a:gd name="T51" fmla="*/ 2147483647 h 292"/>
                <a:gd name="T52" fmla="*/ 2147483647 w 272"/>
                <a:gd name="T53" fmla="*/ 2147483647 h 292"/>
                <a:gd name="T54" fmla="*/ 2147483647 w 272"/>
                <a:gd name="T55" fmla="*/ 2147483647 h 292"/>
                <a:gd name="T56" fmla="*/ 2147483647 w 272"/>
                <a:gd name="T57" fmla="*/ 2147483647 h 292"/>
                <a:gd name="T58" fmla="*/ 2147483647 w 272"/>
                <a:gd name="T59" fmla="*/ 2147483647 h 292"/>
                <a:gd name="T60" fmla="*/ 2147483647 w 272"/>
                <a:gd name="T61" fmla="*/ 2147483647 h 292"/>
                <a:gd name="T62" fmla="*/ 2147483647 w 272"/>
                <a:gd name="T63" fmla="*/ 2147483647 h 292"/>
                <a:gd name="T64" fmla="*/ 2147483647 w 272"/>
                <a:gd name="T65" fmla="*/ 2147483647 h 292"/>
                <a:gd name="T66" fmla="*/ 2147483647 w 272"/>
                <a:gd name="T67" fmla="*/ 2147483647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92"/>
                <a:gd name="T104" fmla="*/ 272 w 272"/>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92">
                  <a:moveTo>
                    <a:pt x="251" y="43"/>
                  </a:moveTo>
                  <a:lnTo>
                    <a:pt x="239" y="43"/>
                  </a:lnTo>
                  <a:lnTo>
                    <a:pt x="222" y="30"/>
                  </a:lnTo>
                  <a:lnTo>
                    <a:pt x="203" y="17"/>
                  </a:lnTo>
                  <a:lnTo>
                    <a:pt x="179" y="32"/>
                  </a:lnTo>
                  <a:lnTo>
                    <a:pt x="156" y="26"/>
                  </a:lnTo>
                  <a:lnTo>
                    <a:pt x="137" y="36"/>
                  </a:lnTo>
                  <a:lnTo>
                    <a:pt x="135" y="26"/>
                  </a:lnTo>
                  <a:lnTo>
                    <a:pt x="120" y="24"/>
                  </a:lnTo>
                  <a:lnTo>
                    <a:pt x="99" y="0"/>
                  </a:lnTo>
                  <a:lnTo>
                    <a:pt x="67" y="40"/>
                  </a:lnTo>
                  <a:lnTo>
                    <a:pt x="19" y="21"/>
                  </a:lnTo>
                  <a:lnTo>
                    <a:pt x="0" y="28"/>
                  </a:lnTo>
                  <a:lnTo>
                    <a:pt x="0" y="43"/>
                  </a:lnTo>
                  <a:lnTo>
                    <a:pt x="50" y="102"/>
                  </a:lnTo>
                  <a:lnTo>
                    <a:pt x="63" y="144"/>
                  </a:lnTo>
                  <a:lnTo>
                    <a:pt x="90" y="167"/>
                  </a:lnTo>
                  <a:lnTo>
                    <a:pt x="103" y="163"/>
                  </a:lnTo>
                  <a:lnTo>
                    <a:pt x="171" y="246"/>
                  </a:lnTo>
                  <a:lnTo>
                    <a:pt x="175" y="265"/>
                  </a:lnTo>
                  <a:lnTo>
                    <a:pt x="171" y="277"/>
                  </a:lnTo>
                  <a:lnTo>
                    <a:pt x="175" y="292"/>
                  </a:lnTo>
                  <a:lnTo>
                    <a:pt x="194" y="279"/>
                  </a:lnTo>
                  <a:lnTo>
                    <a:pt x="211" y="273"/>
                  </a:lnTo>
                  <a:lnTo>
                    <a:pt x="211" y="246"/>
                  </a:lnTo>
                  <a:lnTo>
                    <a:pt x="230" y="227"/>
                  </a:lnTo>
                  <a:lnTo>
                    <a:pt x="239" y="207"/>
                  </a:lnTo>
                  <a:lnTo>
                    <a:pt x="260" y="197"/>
                  </a:lnTo>
                  <a:lnTo>
                    <a:pt x="262" y="174"/>
                  </a:lnTo>
                  <a:lnTo>
                    <a:pt x="260" y="152"/>
                  </a:lnTo>
                  <a:lnTo>
                    <a:pt x="268" y="142"/>
                  </a:lnTo>
                  <a:lnTo>
                    <a:pt x="249" y="112"/>
                  </a:lnTo>
                  <a:lnTo>
                    <a:pt x="272" y="68"/>
                  </a:lnTo>
                  <a:lnTo>
                    <a:pt x="251" y="43"/>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61" name="Freeform 48"/>
            <p:cNvSpPr>
              <a:spLocks/>
            </p:cNvSpPr>
            <p:nvPr/>
          </p:nvSpPr>
          <p:spPr bwMode="auto">
            <a:xfrm>
              <a:off x="7093404" y="5077641"/>
              <a:ext cx="185057" cy="133363"/>
            </a:xfrm>
            <a:custGeom>
              <a:avLst/>
              <a:gdLst>
                <a:gd name="T0" fmla="*/ 2147483647 w 186"/>
                <a:gd name="T1" fmla="*/ 2147483647 h 143"/>
                <a:gd name="T2" fmla="*/ 2147483647 w 186"/>
                <a:gd name="T3" fmla="*/ 2147483647 h 143"/>
                <a:gd name="T4" fmla="*/ 2147483647 w 186"/>
                <a:gd name="T5" fmla="*/ 2147483647 h 143"/>
                <a:gd name="T6" fmla="*/ 2147483647 w 186"/>
                <a:gd name="T7" fmla="*/ 2147483647 h 143"/>
                <a:gd name="T8" fmla="*/ 2147483647 w 186"/>
                <a:gd name="T9" fmla="*/ 2147483647 h 143"/>
                <a:gd name="T10" fmla="*/ 2147483647 w 186"/>
                <a:gd name="T11" fmla="*/ 0 h 143"/>
                <a:gd name="T12" fmla="*/ 2147483647 w 186"/>
                <a:gd name="T13" fmla="*/ 2147483647 h 143"/>
                <a:gd name="T14" fmla="*/ 2147483647 w 186"/>
                <a:gd name="T15" fmla="*/ 2147483647 h 143"/>
                <a:gd name="T16" fmla="*/ 2147483647 w 186"/>
                <a:gd name="T17" fmla="*/ 2147483647 h 143"/>
                <a:gd name="T18" fmla="*/ 2147483647 w 186"/>
                <a:gd name="T19" fmla="*/ 2147483647 h 143"/>
                <a:gd name="T20" fmla="*/ 2147483647 w 186"/>
                <a:gd name="T21" fmla="*/ 2147483647 h 143"/>
                <a:gd name="T22" fmla="*/ 2147483647 w 186"/>
                <a:gd name="T23" fmla="*/ 2147483647 h 143"/>
                <a:gd name="T24" fmla="*/ 2147483647 w 186"/>
                <a:gd name="T25" fmla="*/ 2147483647 h 143"/>
                <a:gd name="T26" fmla="*/ 2147483647 w 186"/>
                <a:gd name="T27" fmla="*/ 2147483647 h 143"/>
                <a:gd name="T28" fmla="*/ 2147483647 w 186"/>
                <a:gd name="T29" fmla="*/ 2147483647 h 143"/>
                <a:gd name="T30" fmla="*/ 2147483647 w 186"/>
                <a:gd name="T31" fmla="*/ 2147483647 h 143"/>
                <a:gd name="T32" fmla="*/ 2147483647 w 186"/>
                <a:gd name="T33" fmla="*/ 2147483647 h 143"/>
                <a:gd name="T34" fmla="*/ 2147483647 w 186"/>
                <a:gd name="T35" fmla="*/ 2147483647 h 143"/>
                <a:gd name="T36" fmla="*/ 2147483647 w 186"/>
                <a:gd name="T37" fmla="*/ 2147483647 h 143"/>
                <a:gd name="T38" fmla="*/ 2147483647 w 186"/>
                <a:gd name="T39" fmla="*/ 2147483647 h 143"/>
                <a:gd name="T40" fmla="*/ 2147483647 w 186"/>
                <a:gd name="T41" fmla="*/ 2147483647 h 143"/>
                <a:gd name="T42" fmla="*/ 0 w 186"/>
                <a:gd name="T43" fmla="*/ 2147483647 h 143"/>
                <a:gd name="T44" fmla="*/ 2147483647 w 186"/>
                <a:gd name="T45" fmla="*/ 2147483647 h 143"/>
                <a:gd name="T46" fmla="*/ 2147483647 w 186"/>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143"/>
                <a:gd name="T74" fmla="*/ 186 w 186"/>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143">
                  <a:moveTo>
                    <a:pt x="6" y="42"/>
                  </a:moveTo>
                  <a:lnTo>
                    <a:pt x="40" y="19"/>
                  </a:lnTo>
                  <a:lnTo>
                    <a:pt x="59" y="14"/>
                  </a:lnTo>
                  <a:lnTo>
                    <a:pt x="80" y="8"/>
                  </a:lnTo>
                  <a:lnTo>
                    <a:pt x="97" y="8"/>
                  </a:lnTo>
                  <a:lnTo>
                    <a:pt x="114" y="0"/>
                  </a:lnTo>
                  <a:lnTo>
                    <a:pt x="146" y="8"/>
                  </a:lnTo>
                  <a:lnTo>
                    <a:pt x="160" y="6"/>
                  </a:lnTo>
                  <a:lnTo>
                    <a:pt x="179" y="27"/>
                  </a:lnTo>
                  <a:lnTo>
                    <a:pt x="177" y="82"/>
                  </a:lnTo>
                  <a:lnTo>
                    <a:pt x="186" y="88"/>
                  </a:lnTo>
                  <a:lnTo>
                    <a:pt x="173" y="112"/>
                  </a:lnTo>
                  <a:lnTo>
                    <a:pt x="131" y="120"/>
                  </a:lnTo>
                  <a:lnTo>
                    <a:pt x="114" y="116"/>
                  </a:lnTo>
                  <a:lnTo>
                    <a:pt x="103" y="143"/>
                  </a:lnTo>
                  <a:lnTo>
                    <a:pt x="74" y="141"/>
                  </a:lnTo>
                  <a:lnTo>
                    <a:pt x="59" y="137"/>
                  </a:lnTo>
                  <a:lnTo>
                    <a:pt x="42" y="137"/>
                  </a:lnTo>
                  <a:lnTo>
                    <a:pt x="31" y="124"/>
                  </a:lnTo>
                  <a:lnTo>
                    <a:pt x="25" y="129"/>
                  </a:lnTo>
                  <a:lnTo>
                    <a:pt x="12" y="116"/>
                  </a:lnTo>
                  <a:lnTo>
                    <a:pt x="0" y="82"/>
                  </a:lnTo>
                  <a:lnTo>
                    <a:pt x="8" y="65"/>
                  </a:lnTo>
                  <a:lnTo>
                    <a:pt x="6" y="4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62" name="Freeform 49"/>
            <p:cNvSpPr>
              <a:spLocks/>
            </p:cNvSpPr>
            <p:nvPr/>
          </p:nvSpPr>
          <p:spPr bwMode="auto">
            <a:xfrm>
              <a:off x="6946446" y="4640044"/>
              <a:ext cx="322489" cy="444543"/>
            </a:xfrm>
            <a:custGeom>
              <a:avLst/>
              <a:gdLst>
                <a:gd name="T0" fmla="*/ 2147483647 w 325"/>
                <a:gd name="T1" fmla="*/ 2147483647 h 477"/>
                <a:gd name="T2" fmla="*/ 2147483647 w 325"/>
                <a:gd name="T3" fmla="*/ 2147483647 h 477"/>
                <a:gd name="T4" fmla="*/ 2147483647 w 325"/>
                <a:gd name="T5" fmla="*/ 0 h 477"/>
                <a:gd name="T6" fmla="*/ 2147483647 w 325"/>
                <a:gd name="T7" fmla="*/ 2147483647 h 477"/>
                <a:gd name="T8" fmla="*/ 2147483647 w 325"/>
                <a:gd name="T9" fmla="*/ 2147483647 h 477"/>
                <a:gd name="T10" fmla="*/ 2147483647 w 325"/>
                <a:gd name="T11" fmla="*/ 2147483647 h 477"/>
                <a:gd name="T12" fmla="*/ 2147483647 w 325"/>
                <a:gd name="T13" fmla="*/ 2147483647 h 477"/>
                <a:gd name="T14" fmla="*/ 2147483647 w 325"/>
                <a:gd name="T15" fmla="*/ 2147483647 h 477"/>
                <a:gd name="T16" fmla="*/ 2147483647 w 325"/>
                <a:gd name="T17" fmla="*/ 2147483647 h 477"/>
                <a:gd name="T18" fmla="*/ 2147483647 w 325"/>
                <a:gd name="T19" fmla="*/ 2147483647 h 477"/>
                <a:gd name="T20" fmla="*/ 2147483647 w 325"/>
                <a:gd name="T21" fmla="*/ 2147483647 h 477"/>
                <a:gd name="T22" fmla="*/ 2147483647 w 325"/>
                <a:gd name="T23" fmla="*/ 2147483647 h 477"/>
                <a:gd name="T24" fmla="*/ 2147483647 w 325"/>
                <a:gd name="T25" fmla="*/ 2147483647 h 477"/>
                <a:gd name="T26" fmla="*/ 2147483647 w 325"/>
                <a:gd name="T27" fmla="*/ 2147483647 h 477"/>
                <a:gd name="T28" fmla="*/ 2147483647 w 325"/>
                <a:gd name="T29" fmla="*/ 2147483647 h 477"/>
                <a:gd name="T30" fmla="*/ 2147483647 w 325"/>
                <a:gd name="T31" fmla="*/ 2147483647 h 477"/>
                <a:gd name="T32" fmla="*/ 2147483647 w 325"/>
                <a:gd name="T33" fmla="*/ 2147483647 h 477"/>
                <a:gd name="T34" fmla="*/ 2147483647 w 325"/>
                <a:gd name="T35" fmla="*/ 2147483647 h 477"/>
                <a:gd name="T36" fmla="*/ 2147483647 w 325"/>
                <a:gd name="T37" fmla="*/ 2147483647 h 477"/>
                <a:gd name="T38" fmla="*/ 2147483647 w 325"/>
                <a:gd name="T39" fmla="*/ 2147483647 h 477"/>
                <a:gd name="T40" fmla="*/ 2147483647 w 325"/>
                <a:gd name="T41" fmla="*/ 2147483647 h 477"/>
                <a:gd name="T42" fmla="*/ 2147483647 w 325"/>
                <a:gd name="T43" fmla="*/ 2147483647 h 477"/>
                <a:gd name="T44" fmla="*/ 2147483647 w 325"/>
                <a:gd name="T45" fmla="*/ 2147483647 h 477"/>
                <a:gd name="T46" fmla="*/ 2147483647 w 325"/>
                <a:gd name="T47" fmla="*/ 2147483647 h 477"/>
                <a:gd name="T48" fmla="*/ 2147483647 w 325"/>
                <a:gd name="T49" fmla="*/ 2147483647 h 477"/>
                <a:gd name="T50" fmla="*/ 2147483647 w 325"/>
                <a:gd name="T51" fmla="*/ 2147483647 h 477"/>
                <a:gd name="T52" fmla="*/ 2147483647 w 325"/>
                <a:gd name="T53" fmla="*/ 2147483647 h 477"/>
                <a:gd name="T54" fmla="*/ 2147483647 w 325"/>
                <a:gd name="T55" fmla="*/ 2147483647 h 477"/>
                <a:gd name="T56" fmla="*/ 2147483647 w 325"/>
                <a:gd name="T57" fmla="*/ 2147483647 h 477"/>
                <a:gd name="T58" fmla="*/ 2147483647 w 325"/>
                <a:gd name="T59" fmla="*/ 2147483647 h 477"/>
                <a:gd name="T60" fmla="*/ 2147483647 w 325"/>
                <a:gd name="T61" fmla="*/ 2147483647 h 477"/>
                <a:gd name="T62" fmla="*/ 2147483647 w 325"/>
                <a:gd name="T63" fmla="*/ 2147483647 h 477"/>
                <a:gd name="T64" fmla="*/ 2147483647 w 325"/>
                <a:gd name="T65" fmla="*/ 2147483647 h 477"/>
                <a:gd name="T66" fmla="*/ 2147483647 w 325"/>
                <a:gd name="T67" fmla="*/ 2147483647 h 477"/>
                <a:gd name="T68" fmla="*/ 2147483647 w 325"/>
                <a:gd name="T69" fmla="*/ 2147483647 h 477"/>
                <a:gd name="T70" fmla="*/ 2147483647 w 325"/>
                <a:gd name="T71" fmla="*/ 2147483647 h 477"/>
                <a:gd name="T72" fmla="*/ 2147483647 w 325"/>
                <a:gd name="T73" fmla="*/ 2147483647 h 477"/>
                <a:gd name="T74" fmla="*/ 2147483647 w 325"/>
                <a:gd name="T75" fmla="*/ 2147483647 h 477"/>
                <a:gd name="T76" fmla="*/ 2147483647 w 325"/>
                <a:gd name="T77" fmla="*/ 2147483647 h 477"/>
                <a:gd name="T78" fmla="*/ 2147483647 w 325"/>
                <a:gd name="T79" fmla="*/ 2147483647 h 477"/>
                <a:gd name="T80" fmla="*/ 2147483647 w 325"/>
                <a:gd name="T81" fmla="*/ 2147483647 h 477"/>
                <a:gd name="T82" fmla="*/ 2147483647 w 325"/>
                <a:gd name="T83" fmla="*/ 2147483647 h 477"/>
                <a:gd name="T84" fmla="*/ 2147483647 w 325"/>
                <a:gd name="T85" fmla="*/ 2147483647 h 477"/>
                <a:gd name="T86" fmla="*/ 2147483647 w 325"/>
                <a:gd name="T87" fmla="*/ 2147483647 h 477"/>
                <a:gd name="T88" fmla="*/ 2147483647 w 325"/>
                <a:gd name="T89" fmla="*/ 2147483647 h 477"/>
                <a:gd name="T90" fmla="*/ 2147483647 w 325"/>
                <a:gd name="T91" fmla="*/ 2147483647 h 477"/>
                <a:gd name="T92" fmla="*/ 2147483647 w 325"/>
                <a:gd name="T93" fmla="*/ 2147483647 h 477"/>
                <a:gd name="T94" fmla="*/ 2147483647 w 325"/>
                <a:gd name="T95" fmla="*/ 2147483647 h 477"/>
                <a:gd name="T96" fmla="*/ 2147483647 w 325"/>
                <a:gd name="T97" fmla="*/ 2147483647 h 477"/>
                <a:gd name="T98" fmla="*/ 2147483647 w 325"/>
                <a:gd name="T99" fmla="*/ 2147483647 h 477"/>
                <a:gd name="T100" fmla="*/ 0 w 325"/>
                <a:gd name="T101" fmla="*/ 2147483647 h 477"/>
                <a:gd name="T102" fmla="*/ 2147483647 w 325"/>
                <a:gd name="T103" fmla="*/ 2147483647 h 477"/>
                <a:gd name="T104" fmla="*/ 2147483647 w 325"/>
                <a:gd name="T105" fmla="*/ 2147483647 h 477"/>
                <a:gd name="T106" fmla="*/ 2147483647 w 325"/>
                <a:gd name="T107" fmla="*/ 2147483647 h 477"/>
                <a:gd name="T108" fmla="*/ 2147483647 w 325"/>
                <a:gd name="T109" fmla="*/ 2147483647 h 477"/>
                <a:gd name="T110" fmla="*/ 2147483647 w 325"/>
                <a:gd name="T111" fmla="*/ 2147483647 h 477"/>
                <a:gd name="T112" fmla="*/ 2147483647 w 325"/>
                <a:gd name="T113" fmla="*/ 2147483647 h 477"/>
                <a:gd name="T114" fmla="*/ 2147483647 w 325"/>
                <a:gd name="T115" fmla="*/ 2147483647 h 477"/>
                <a:gd name="T116" fmla="*/ 2147483647 w 325"/>
                <a:gd name="T117" fmla="*/ 2147483647 h 477"/>
                <a:gd name="T118" fmla="*/ 2147483647 w 325"/>
                <a:gd name="T119" fmla="*/ 2147483647 h 477"/>
                <a:gd name="T120" fmla="*/ 2147483647 w 325"/>
                <a:gd name="T121" fmla="*/ 2147483647 h 477"/>
                <a:gd name="T122" fmla="*/ 2147483647 w 325"/>
                <a:gd name="T123" fmla="*/ 2147483647 h 477"/>
                <a:gd name="T124" fmla="*/ 2147483647 w 325"/>
                <a:gd name="T125" fmla="*/ 2147483647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
                <a:gd name="T190" fmla="*/ 0 h 477"/>
                <a:gd name="T191" fmla="*/ 325 w 325"/>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 h="477">
                  <a:moveTo>
                    <a:pt x="12" y="36"/>
                  </a:moveTo>
                  <a:lnTo>
                    <a:pt x="86" y="5"/>
                  </a:lnTo>
                  <a:lnTo>
                    <a:pt x="122" y="0"/>
                  </a:lnTo>
                  <a:lnTo>
                    <a:pt x="143" y="3"/>
                  </a:lnTo>
                  <a:lnTo>
                    <a:pt x="150" y="9"/>
                  </a:lnTo>
                  <a:lnTo>
                    <a:pt x="156" y="17"/>
                  </a:lnTo>
                  <a:lnTo>
                    <a:pt x="158" y="26"/>
                  </a:lnTo>
                  <a:lnTo>
                    <a:pt x="165" y="30"/>
                  </a:lnTo>
                  <a:lnTo>
                    <a:pt x="173" y="49"/>
                  </a:lnTo>
                  <a:lnTo>
                    <a:pt x="175" y="77"/>
                  </a:lnTo>
                  <a:lnTo>
                    <a:pt x="184" y="89"/>
                  </a:lnTo>
                  <a:lnTo>
                    <a:pt x="205" y="89"/>
                  </a:lnTo>
                  <a:lnTo>
                    <a:pt x="220" y="129"/>
                  </a:lnTo>
                  <a:lnTo>
                    <a:pt x="220" y="157"/>
                  </a:lnTo>
                  <a:lnTo>
                    <a:pt x="228" y="174"/>
                  </a:lnTo>
                  <a:lnTo>
                    <a:pt x="239" y="174"/>
                  </a:lnTo>
                  <a:lnTo>
                    <a:pt x="262" y="157"/>
                  </a:lnTo>
                  <a:lnTo>
                    <a:pt x="272" y="167"/>
                  </a:lnTo>
                  <a:lnTo>
                    <a:pt x="275" y="193"/>
                  </a:lnTo>
                  <a:lnTo>
                    <a:pt x="298" y="205"/>
                  </a:lnTo>
                  <a:lnTo>
                    <a:pt x="294" y="231"/>
                  </a:lnTo>
                  <a:lnTo>
                    <a:pt x="296" y="237"/>
                  </a:lnTo>
                  <a:lnTo>
                    <a:pt x="298" y="241"/>
                  </a:lnTo>
                  <a:lnTo>
                    <a:pt x="291" y="256"/>
                  </a:lnTo>
                  <a:lnTo>
                    <a:pt x="289" y="271"/>
                  </a:lnTo>
                  <a:lnTo>
                    <a:pt x="300" y="303"/>
                  </a:lnTo>
                  <a:lnTo>
                    <a:pt x="319" y="307"/>
                  </a:lnTo>
                  <a:lnTo>
                    <a:pt x="325" y="322"/>
                  </a:lnTo>
                  <a:lnTo>
                    <a:pt x="319" y="353"/>
                  </a:lnTo>
                  <a:lnTo>
                    <a:pt x="291" y="383"/>
                  </a:lnTo>
                  <a:lnTo>
                    <a:pt x="298" y="432"/>
                  </a:lnTo>
                  <a:lnTo>
                    <a:pt x="289" y="453"/>
                  </a:lnTo>
                  <a:lnTo>
                    <a:pt x="296" y="476"/>
                  </a:lnTo>
                  <a:lnTo>
                    <a:pt x="262" y="470"/>
                  </a:lnTo>
                  <a:lnTo>
                    <a:pt x="264" y="467"/>
                  </a:lnTo>
                  <a:lnTo>
                    <a:pt x="230" y="477"/>
                  </a:lnTo>
                  <a:lnTo>
                    <a:pt x="218" y="419"/>
                  </a:lnTo>
                  <a:lnTo>
                    <a:pt x="200" y="401"/>
                  </a:lnTo>
                  <a:lnTo>
                    <a:pt x="186" y="371"/>
                  </a:lnTo>
                  <a:lnTo>
                    <a:pt x="168" y="389"/>
                  </a:lnTo>
                  <a:lnTo>
                    <a:pt x="160" y="407"/>
                  </a:lnTo>
                  <a:lnTo>
                    <a:pt x="142" y="407"/>
                  </a:lnTo>
                  <a:lnTo>
                    <a:pt x="126" y="413"/>
                  </a:lnTo>
                  <a:lnTo>
                    <a:pt x="96" y="411"/>
                  </a:lnTo>
                  <a:lnTo>
                    <a:pt x="88" y="389"/>
                  </a:lnTo>
                  <a:lnTo>
                    <a:pt x="72" y="381"/>
                  </a:lnTo>
                  <a:lnTo>
                    <a:pt x="52" y="369"/>
                  </a:lnTo>
                  <a:lnTo>
                    <a:pt x="30" y="355"/>
                  </a:lnTo>
                  <a:lnTo>
                    <a:pt x="18" y="347"/>
                  </a:lnTo>
                  <a:lnTo>
                    <a:pt x="10" y="339"/>
                  </a:lnTo>
                  <a:lnTo>
                    <a:pt x="0" y="331"/>
                  </a:lnTo>
                  <a:lnTo>
                    <a:pt x="4" y="322"/>
                  </a:lnTo>
                  <a:lnTo>
                    <a:pt x="12" y="301"/>
                  </a:lnTo>
                  <a:lnTo>
                    <a:pt x="31" y="288"/>
                  </a:lnTo>
                  <a:lnTo>
                    <a:pt x="36" y="267"/>
                  </a:lnTo>
                  <a:lnTo>
                    <a:pt x="34" y="245"/>
                  </a:lnTo>
                  <a:lnTo>
                    <a:pt x="46" y="235"/>
                  </a:lnTo>
                  <a:lnTo>
                    <a:pt x="27" y="203"/>
                  </a:lnTo>
                  <a:lnTo>
                    <a:pt x="46" y="163"/>
                  </a:lnTo>
                  <a:lnTo>
                    <a:pt x="25" y="136"/>
                  </a:lnTo>
                  <a:lnTo>
                    <a:pt x="31" y="106"/>
                  </a:lnTo>
                  <a:lnTo>
                    <a:pt x="12" y="77"/>
                  </a:lnTo>
                  <a:lnTo>
                    <a:pt x="12" y="36"/>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63" name="Freeform 50"/>
            <p:cNvSpPr>
              <a:spLocks/>
            </p:cNvSpPr>
            <p:nvPr/>
          </p:nvSpPr>
          <p:spPr bwMode="auto">
            <a:xfrm>
              <a:off x="7066189" y="5479119"/>
              <a:ext cx="27214" cy="31952"/>
            </a:xfrm>
            <a:custGeom>
              <a:avLst/>
              <a:gdLst>
                <a:gd name="T0" fmla="*/ 2147483647 w 28"/>
                <a:gd name="T1" fmla="*/ 0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2147483647 h 34"/>
                <a:gd name="T12" fmla="*/ 0 w 28"/>
                <a:gd name="T13" fmla="*/ 2147483647 h 34"/>
                <a:gd name="T14" fmla="*/ 2147483647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64" name="Freeform 51"/>
            <p:cNvSpPr>
              <a:spLocks/>
            </p:cNvSpPr>
            <p:nvPr/>
          </p:nvSpPr>
          <p:spPr bwMode="auto">
            <a:xfrm>
              <a:off x="7298871" y="5412437"/>
              <a:ext cx="119743" cy="106968"/>
            </a:xfrm>
            <a:custGeom>
              <a:avLst/>
              <a:gdLst>
                <a:gd name="T0" fmla="*/ 2147483647 w 122"/>
                <a:gd name="T1" fmla="*/ 0 h 114"/>
                <a:gd name="T2" fmla="*/ 0 w 122"/>
                <a:gd name="T3" fmla="*/ 2147483647 h 114"/>
                <a:gd name="T4" fmla="*/ 2147483647 w 122"/>
                <a:gd name="T5" fmla="*/ 2147483647 h 114"/>
                <a:gd name="T6" fmla="*/ 2147483647 w 122"/>
                <a:gd name="T7" fmla="*/ 2147483647 h 114"/>
                <a:gd name="T8" fmla="*/ 2147483647 w 122"/>
                <a:gd name="T9" fmla="*/ 2147483647 h 114"/>
                <a:gd name="T10" fmla="*/ 2147483647 w 122"/>
                <a:gd name="T11" fmla="*/ 2147483647 h 114"/>
                <a:gd name="T12" fmla="*/ 2147483647 w 122"/>
                <a:gd name="T13" fmla="*/ 2147483647 h 114"/>
                <a:gd name="T14" fmla="*/ 2147483647 w 122"/>
                <a:gd name="T15" fmla="*/ 2147483647 h 114"/>
                <a:gd name="T16" fmla="*/ 2147483647 w 122"/>
                <a:gd name="T17" fmla="*/ 2147483647 h 114"/>
                <a:gd name="T18" fmla="*/ 2147483647 w 122"/>
                <a:gd name="T19" fmla="*/ 2147483647 h 114"/>
                <a:gd name="T20" fmla="*/ 2147483647 w 122"/>
                <a:gd name="T21" fmla="*/ 2147483647 h 114"/>
                <a:gd name="T22" fmla="*/ 2147483647 w 122"/>
                <a:gd name="T23" fmla="*/ 2147483647 h 114"/>
                <a:gd name="T24" fmla="*/ 2147483647 w 122"/>
                <a:gd name="T25" fmla="*/ 2147483647 h 114"/>
                <a:gd name="T26" fmla="*/ 2147483647 w 122"/>
                <a:gd name="T27" fmla="*/ 2147483647 h 114"/>
                <a:gd name="T28" fmla="*/ 2147483647 w 122"/>
                <a:gd name="T29" fmla="*/ 2147483647 h 114"/>
                <a:gd name="T30" fmla="*/ 2147483647 w 122"/>
                <a:gd name="T31" fmla="*/ 2147483647 h 114"/>
                <a:gd name="T32" fmla="*/ 2147483647 w 122"/>
                <a:gd name="T33" fmla="*/ 2147483647 h 114"/>
                <a:gd name="T34" fmla="*/ 2147483647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65" name="Freeform 52"/>
            <p:cNvSpPr>
              <a:spLocks/>
            </p:cNvSpPr>
            <p:nvPr/>
          </p:nvSpPr>
          <p:spPr bwMode="auto">
            <a:xfrm>
              <a:off x="7505700" y="5060971"/>
              <a:ext cx="227239" cy="209769"/>
            </a:xfrm>
            <a:custGeom>
              <a:avLst/>
              <a:gdLst>
                <a:gd name="T0" fmla="*/ 2147483647 w 229"/>
                <a:gd name="T1" fmla="*/ 2147483647 h 224"/>
                <a:gd name="T2" fmla="*/ 2147483647 w 229"/>
                <a:gd name="T3" fmla="*/ 2147483647 h 224"/>
                <a:gd name="T4" fmla="*/ 0 w 229"/>
                <a:gd name="T5" fmla="*/ 2147483647 h 224"/>
                <a:gd name="T6" fmla="*/ 2147483647 w 229"/>
                <a:gd name="T7" fmla="*/ 2147483647 h 224"/>
                <a:gd name="T8" fmla="*/ 2147483647 w 229"/>
                <a:gd name="T9" fmla="*/ 2147483647 h 224"/>
                <a:gd name="T10" fmla="*/ 2147483647 w 229"/>
                <a:gd name="T11" fmla="*/ 2147483647 h 224"/>
                <a:gd name="T12" fmla="*/ 2147483647 w 229"/>
                <a:gd name="T13" fmla="*/ 2147483647 h 224"/>
                <a:gd name="T14" fmla="*/ 2147483647 w 229"/>
                <a:gd name="T15" fmla="*/ 2147483647 h 224"/>
                <a:gd name="T16" fmla="*/ 2147483647 w 229"/>
                <a:gd name="T17" fmla="*/ 2147483647 h 224"/>
                <a:gd name="T18" fmla="*/ 2147483647 w 229"/>
                <a:gd name="T19" fmla="*/ 2147483647 h 224"/>
                <a:gd name="T20" fmla="*/ 2147483647 w 229"/>
                <a:gd name="T21" fmla="*/ 2147483647 h 224"/>
                <a:gd name="T22" fmla="*/ 2147483647 w 229"/>
                <a:gd name="T23" fmla="*/ 2147483647 h 224"/>
                <a:gd name="T24" fmla="*/ 2147483647 w 229"/>
                <a:gd name="T25" fmla="*/ 2147483647 h 224"/>
                <a:gd name="T26" fmla="*/ 2147483647 w 229"/>
                <a:gd name="T27" fmla="*/ 2147483647 h 224"/>
                <a:gd name="T28" fmla="*/ 2147483647 w 229"/>
                <a:gd name="T29" fmla="*/ 2147483647 h 224"/>
                <a:gd name="T30" fmla="*/ 2147483647 w 229"/>
                <a:gd name="T31" fmla="*/ 2147483647 h 224"/>
                <a:gd name="T32" fmla="*/ 2147483647 w 229"/>
                <a:gd name="T33" fmla="*/ 2147483647 h 224"/>
                <a:gd name="T34" fmla="*/ 2147483647 w 229"/>
                <a:gd name="T35" fmla="*/ 2147483647 h 224"/>
                <a:gd name="T36" fmla="*/ 2147483647 w 229"/>
                <a:gd name="T37" fmla="*/ 2147483647 h 224"/>
                <a:gd name="T38" fmla="*/ 2147483647 w 229"/>
                <a:gd name="T39" fmla="*/ 2147483647 h 224"/>
                <a:gd name="T40" fmla="*/ 2147483647 w 229"/>
                <a:gd name="T41" fmla="*/ 0 h 224"/>
                <a:gd name="T42" fmla="*/ 2147483647 w 229"/>
                <a:gd name="T43" fmla="*/ 2147483647 h 224"/>
                <a:gd name="T44" fmla="*/ 2147483647 w 229"/>
                <a:gd name="T45" fmla="*/ 2147483647 h 224"/>
                <a:gd name="T46" fmla="*/ 2147483647 w 229"/>
                <a:gd name="T47" fmla="*/ 2147483647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224"/>
                <a:gd name="T74" fmla="*/ 229 w 229"/>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224">
                  <a:moveTo>
                    <a:pt x="40" y="38"/>
                  </a:moveTo>
                  <a:lnTo>
                    <a:pt x="36" y="93"/>
                  </a:lnTo>
                  <a:lnTo>
                    <a:pt x="0" y="154"/>
                  </a:lnTo>
                  <a:lnTo>
                    <a:pt x="9" y="165"/>
                  </a:lnTo>
                  <a:lnTo>
                    <a:pt x="49" y="163"/>
                  </a:lnTo>
                  <a:lnTo>
                    <a:pt x="30" y="188"/>
                  </a:lnTo>
                  <a:lnTo>
                    <a:pt x="21" y="198"/>
                  </a:lnTo>
                  <a:lnTo>
                    <a:pt x="23" y="224"/>
                  </a:lnTo>
                  <a:lnTo>
                    <a:pt x="57" y="182"/>
                  </a:lnTo>
                  <a:lnTo>
                    <a:pt x="76" y="171"/>
                  </a:lnTo>
                  <a:lnTo>
                    <a:pt x="110" y="118"/>
                  </a:lnTo>
                  <a:lnTo>
                    <a:pt x="150" y="93"/>
                  </a:lnTo>
                  <a:lnTo>
                    <a:pt x="214" y="91"/>
                  </a:lnTo>
                  <a:lnTo>
                    <a:pt x="229" y="82"/>
                  </a:lnTo>
                  <a:lnTo>
                    <a:pt x="226" y="67"/>
                  </a:lnTo>
                  <a:lnTo>
                    <a:pt x="197" y="40"/>
                  </a:lnTo>
                  <a:lnTo>
                    <a:pt x="180" y="42"/>
                  </a:lnTo>
                  <a:lnTo>
                    <a:pt x="176" y="33"/>
                  </a:lnTo>
                  <a:lnTo>
                    <a:pt x="159" y="33"/>
                  </a:lnTo>
                  <a:lnTo>
                    <a:pt x="133" y="2"/>
                  </a:lnTo>
                  <a:lnTo>
                    <a:pt x="106" y="0"/>
                  </a:lnTo>
                  <a:lnTo>
                    <a:pt x="81" y="8"/>
                  </a:lnTo>
                  <a:lnTo>
                    <a:pt x="59" y="19"/>
                  </a:lnTo>
                  <a:lnTo>
                    <a:pt x="40" y="38"/>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66" name="Freeform 53"/>
            <p:cNvSpPr>
              <a:spLocks/>
            </p:cNvSpPr>
            <p:nvPr/>
          </p:nvSpPr>
          <p:spPr bwMode="auto">
            <a:xfrm>
              <a:off x="7536996" y="4863705"/>
              <a:ext cx="1526721" cy="821015"/>
            </a:xfrm>
            <a:custGeom>
              <a:avLst/>
              <a:gdLst>
                <a:gd name="T0" fmla="*/ 2147483647 w 1533"/>
                <a:gd name="T1" fmla="*/ 2147483647 h 880"/>
                <a:gd name="T2" fmla="*/ 2147483647 w 1533"/>
                <a:gd name="T3" fmla="*/ 2147483647 h 880"/>
                <a:gd name="T4" fmla="*/ 2147483647 w 1533"/>
                <a:gd name="T5" fmla="*/ 2147483647 h 880"/>
                <a:gd name="T6" fmla="*/ 2147483647 w 1533"/>
                <a:gd name="T7" fmla="*/ 2147483647 h 880"/>
                <a:gd name="T8" fmla="*/ 2147483647 w 1533"/>
                <a:gd name="T9" fmla="*/ 2147483647 h 880"/>
                <a:gd name="T10" fmla="*/ 2147483647 w 1533"/>
                <a:gd name="T11" fmla="*/ 2147483647 h 880"/>
                <a:gd name="T12" fmla="*/ 2147483647 w 1533"/>
                <a:gd name="T13" fmla="*/ 2147483647 h 880"/>
                <a:gd name="T14" fmla="*/ 2147483647 w 1533"/>
                <a:gd name="T15" fmla="*/ 2147483647 h 880"/>
                <a:gd name="T16" fmla="*/ 2147483647 w 1533"/>
                <a:gd name="T17" fmla="*/ 2147483647 h 880"/>
                <a:gd name="T18" fmla="*/ 2147483647 w 1533"/>
                <a:gd name="T19" fmla="*/ 2147483647 h 880"/>
                <a:gd name="T20" fmla="*/ 2147483647 w 1533"/>
                <a:gd name="T21" fmla="*/ 2147483647 h 880"/>
                <a:gd name="T22" fmla="*/ 2147483647 w 1533"/>
                <a:gd name="T23" fmla="*/ 2147483647 h 880"/>
                <a:gd name="T24" fmla="*/ 2147483647 w 1533"/>
                <a:gd name="T25" fmla="*/ 2147483647 h 880"/>
                <a:gd name="T26" fmla="*/ 2147483647 w 1533"/>
                <a:gd name="T27" fmla="*/ 2147483647 h 880"/>
                <a:gd name="T28" fmla="*/ 2147483647 w 1533"/>
                <a:gd name="T29" fmla="*/ 2147483647 h 880"/>
                <a:gd name="T30" fmla="*/ 2147483647 w 1533"/>
                <a:gd name="T31" fmla="*/ 2147483647 h 880"/>
                <a:gd name="T32" fmla="*/ 2147483647 w 1533"/>
                <a:gd name="T33" fmla="*/ 2147483647 h 880"/>
                <a:gd name="T34" fmla="*/ 2147483647 w 1533"/>
                <a:gd name="T35" fmla="*/ 2147483647 h 880"/>
                <a:gd name="T36" fmla="*/ 2147483647 w 1533"/>
                <a:gd name="T37" fmla="*/ 2147483647 h 880"/>
                <a:gd name="T38" fmla="*/ 2147483647 w 1533"/>
                <a:gd name="T39" fmla="*/ 2147483647 h 880"/>
                <a:gd name="T40" fmla="*/ 2147483647 w 1533"/>
                <a:gd name="T41" fmla="*/ 2147483647 h 880"/>
                <a:gd name="T42" fmla="*/ 2147483647 w 1533"/>
                <a:gd name="T43" fmla="*/ 2147483647 h 880"/>
                <a:gd name="T44" fmla="*/ 2147483647 w 1533"/>
                <a:gd name="T45" fmla="*/ 2147483647 h 880"/>
                <a:gd name="T46" fmla="*/ 2147483647 w 1533"/>
                <a:gd name="T47" fmla="*/ 2147483647 h 880"/>
                <a:gd name="T48" fmla="*/ 2147483647 w 1533"/>
                <a:gd name="T49" fmla="*/ 2147483647 h 880"/>
                <a:gd name="T50" fmla="*/ 2147483647 w 1533"/>
                <a:gd name="T51" fmla="*/ 2147483647 h 880"/>
                <a:gd name="T52" fmla="*/ 2147483647 w 1533"/>
                <a:gd name="T53" fmla="*/ 2147483647 h 880"/>
                <a:gd name="T54" fmla="*/ 2147483647 w 1533"/>
                <a:gd name="T55" fmla="*/ 2147483647 h 880"/>
                <a:gd name="T56" fmla="*/ 2147483647 w 1533"/>
                <a:gd name="T57" fmla="*/ 2147483647 h 880"/>
                <a:gd name="T58" fmla="*/ 2147483647 w 1533"/>
                <a:gd name="T59" fmla="*/ 2147483647 h 880"/>
                <a:gd name="T60" fmla="*/ 2147483647 w 1533"/>
                <a:gd name="T61" fmla="*/ 2147483647 h 880"/>
                <a:gd name="T62" fmla="*/ 2147483647 w 1533"/>
                <a:gd name="T63" fmla="*/ 2147483647 h 880"/>
                <a:gd name="T64" fmla="*/ 2147483647 w 1533"/>
                <a:gd name="T65" fmla="*/ 2147483647 h 880"/>
                <a:gd name="T66" fmla="*/ 2147483647 w 1533"/>
                <a:gd name="T67" fmla="*/ 2147483647 h 880"/>
                <a:gd name="T68" fmla="*/ 2147483647 w 1533"/>
                <a:gd name="T69" fmla="*/ 2147483647 h 880"/>
                <a:gd name="T70" fmla="*/ 2147483647 w 1533"/>
                <a:gd name="T71" fmla="*/ 2147483647 h 880"/>
                <a:gd name="T72" fmla="*/ 2147483647 w 1533"/>
                <a:gd name="T73" fmla="*/ 2147483647 h 880"/>
                <a:gd name="T74" fmla="*/ 2147483647 w 1533"/>
                <a:gd name="T75" fmla="*/ 2147483647 h 880"/>
                <a:gd name="T76" fmla="*/ 2147483647 w 1533"/>
                <a:gd name="T77" fmla="*/ 2147483647 h 880"/>
                <a:gd name="T78" fmla="*/ 2147483647 w 1533"/>
                <a:gd name="T79" fmla="*/ 2147483647 h 880"/>
                <a:gd name="T80" fmla="*/ 2147483647 w 1533"/>
                <a:gd name="T81" fmla="*/ 2147483647 h 880"/>
                <a:gd name="T82" fmla="*/ 2147483647 w 1533"/>
                <a:gd name="T83" fmla="*/ 2147483647 h 880"/>
                <a:gd name="T84" fmla="*/ 2147483647 w 1533"/>
                <a:gd name="T85" fmla="*/ 2147483647 h 880"/>
                <a:gd name="T86" fmla="*/ 2147483647 w 1533"/>
                <a:gd name="T87" fmla="*/ 2147483647 h 880"/>
                <a:gd name="T88" fmla="*/ 2147483647 w 1533"/>
                <a:gd name="T89" fmla="*/ 2147483647 h 880"/>
                <a:gd name="T90" fmla="*/ 2147483647 w 1533"/>
                <a:gd name="T91" fmla="*/ 2147483647 h 880"/>
                <a:gd name="T92" fmla="*/ 2147483647 w 1533"/>
                <a:gd name="T93" fmla="*/ 2147483647 h 880"/>
                <a:gd name="T94" fmla="*/ 2147483647 w 1533"/>
                <a:gd name="T95" fmla="*/ 2147483647 h 880"/>
                <a:gd name="T96" fmla="*/ 2147483647 w 1533"/>
                <a:gd name="T97" fmla="*/ 2147483647 h 880"/>
                <a:gd name="T98" fmla="*/ 0 w 1533"/>
                <a:gd name="T99" fmla="*/ 2147483647 h 880"/>
                <a:gd name="T100" fmla="*/ 2147483647 w 1533"/>
                <a:gd name="T101" fmla="*/ 2147483647 h 880"/>
                <a:gd name="T102" fmla="*/ 2147483647 w 1533"/>
                <a:gd name="T103" fmla="*/ 2147483647 h 880"/>
                <a:gd name="T104" fmla="*/ 2147483647 w 1533"/>
                <a:gd name="T105" fmla="*/ 2147483647 h 8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3"/>
                <a:gd name="T160" fmla="*/ 0 h 880"/>
                <a:gd name="T161" fmla="*/ 1533 w 1533"/>
                <a:gd name="T162" fmla="*/ 880 h 8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3" h="880">
                  <a:moveTo>
                    <a:pt x="205" y="372"/>
                  </a:moveTo>
                  <a:lnTo>
                    <a:pt x="209" y="341"/>
                  </a:lnTo>
                  <a:lnTo>
                    <a:pt x="252" y="334"/>
                  </a:lnTo>
                  <a:lnTo>
                    <a:pt x="264" y="334"/>
                  </a:lnTo>
                  <a:lnTo>
                    <a:pt x="243" y="315"/>
                  </a:lnTo>
                  <a:lnTo>
                    <a:pt x="214" y="305"/>
                  </a:lnTo>
                  <a:lnTo>
                    <a:pt x="214" y="286"/>
                  </a:lnTo>
                  <a:lnTo>
                    <a:pt x="275" y="267"/>
                  </a:lnTo>
                  <a:lnTo>
                    <a:pt x="326" y="260"/>
                  </a:lnTo>
                  <a:lnTo>
                    <a:pt x="359" y="241"/>
                  </a:lnTo>
                  <a:lnTo>
                    <a:pt x="383" y="252"/>
                  </a:lnTo>
                  <a:lnTo>
                    <a:pt x="398" y="222"/>
                  </a:lnTo>
                  <a:lnTo>
                    <a:pt x="438" y="182"/>
                  </a:lnTo>
                  <a:lnTo>
                    <a:pt x="463" y="159"/>
                  </a:lnTo>
                  <a:lnTo>
                    <a:pt x="484" y="144"/>
                  </a:lnTo>
                  <a:lnTo>
                    <a:pt x="522" y="144"/>
                  </a:lnTo>
                  <a:lnTo>
                    <a:pt x="560" y="131"/>
                  </a:lnTo>
                  <a:lnTo>
                    <a:pt x="620" y="108"/>
                  </a:lnTo>
                  <a:lnTo>
                    <a:pt x="632" y="108"/>
                  </a:lnTo>
                  <a:lnTo>
                    <a:pt x="649" y="127"/>
                  </a:lnTo>
                  <a:lnTo>
                    <a:pt x="666" y="142"/>
                  </a:lnTo>
                  <a:lnTo>
                    <a:pt x="691" y="127"/>
                  </a:lnTo>
                  <a:lnTo>
                    <a:pt x="717" y="142"/>
                  </a:lnTo>
                  <a:lnTo>
                    <a:pt x="734" y="155"/>
                  </a:lnTo>
                  <a:lnTo>
                    <a:pt x="757" y="159"/>
                  </a:lnTo>
                  <a:lnTo>
                    <a:pt x="770" y="169"/>
                  </a:lnTo>
                  <a:lnTo>
                    <a:pt x="782" y="148"/>
                  </a:lnTo>
                  <a:lnTo>
                    <a:pt x="821" y="163"/>
                  </a:lnTo>
                  <a:lnTo>
                    <a:pt x="884" y="169"/>
                  </a:lnTo>
                  <a:lnTo>
                    <a:pt x="941" y="159"/>
                  </a:lnTo>
                  <a:lnTo>
                    <a:pt x="966" y="144"/>
                  </a:lnTo>
                  <a:lnTo>
                    <a:pt x="977" y="136"/>
                  </a:lnTo>
                  <a:lnTo>
                    <a:pt x="996" y="121"/>
                  </a:lnTo>
                  <a:lnTo>
                    <a:pt x="1026" y="131"/>
                  </a:lnTo>
                  <a:lnTo>
                    <a:pt x="1049" y="127"/>
                  </a:lnTo>
                  <a:lnTo>
                    <a:pt x="1076" y="102"/>
                  </a:lnTo>
                  <a:lnTo>
                    <a:pt x="1114" y="72"/>
                  </a:lnTo>
                  <a:lnTo>
                    <a:pt x="1119" y="53"/>
                  </a:lnTo>
                  <a:lnTo>
                    <a:pt x="1123" y="34"/>
                  </a:lnTo>
                  <a:lnTo>
                    <a:pt x="1144" y="30"/>
                  </a:lnTo>
                  <a:lnTo>
                    <a:pt x="1165" y="34"/>
                  </a:lnTo>
                  <a:lnTo>
                    <a:pt x="1199" y="34"/>
                  </a:lnTo>
                  <a:lnTo>
                    <a:pt x="1212" y="19"/>
                  </a:lnTo>
                  <a:lnTo>
                    <a:pt x="1229" y="0"/>
                  </a:lnTo>
                  <a:lnTo>
                    <a:pt x="1246" y="4"/>
                  </a:lnTo>
                  <a:lnTo>
                    <a:pt x="1254" y="24"/>
                  </a:lnTo>
                  <a:lnTo>
                    <a:pt x="1300" y="34"/>
                  </a:lnTo>
                  <a:lnTo>
                    <a:pt x="1332" y="110"/>
                  </a:lnTo>
                  <a:lnTo>
                    <a:pt x="1423" y="117"/>
                  </a:lnTo>
                  <a:lnTo>
                    <a:pt x="1455" y="159"/>
                  </a:lnTo>
                  <a:lnTo>
                    <a:pt x="1410" y="222"/>
                  </a:lnTo>
                  <a:lnTo>
                    <a:pt x="1434" y="241"/>
                  </a:lnTo>
                  <a:lnTo>
                    <a:pt x="1430" y="286"/>
                  </a:lnTo>
                  <a:lnTo>
                    <a:pt x="1463" y="300"/>
                  </a:lnTo>
                  <a:lnTo>
                    <a:pt x="1446" y="364"/>
                  </a:lnTo>
                  <a:lnTo>
                    <a:pt x="1472" y="364"/>
                  </a:lnTo>
                  <a:lnTo>
                    <a:pt x="1501" y="372"/>
                  </a:lnTo>
                  <a:lnTo>
                    <a:pt x="1497" y="391"/>
                  </a:lnTo>
                  <a:lnTo>
                    <a:pt x="1508" y="421"/>
                  </a:lnTo>
                  <a:lnTo>
                    <a:pt x="1533" y="451"/>
                  </a:lnTo>
                  <a:lnTo>
                    <a:pt x="1514" y="461"/>
                  </a:lnTo>
                  <a:lnTo>
                    <a:pt x="1493" y="465"/>
                  </a:lnTo>
                  <a:lnTo>
                    <a:pt x="1451" y="474"/>
                  </a:lnTo>
                  <a:lnTo>
                    <a:pt x="1434" y="484"/>
                  </a:lnTo>
                  <a:lnTo>
                    <a:pt x="1410" y="465"/>
                  </a:lnTo>
                  <a:lnTo>
                    <a:pt x="1410" y="480"/>
                  </a:lnTo>
                  <a:lnTo>
                    <a:pt x="1400" y="489"/>
                  </a:lnTo>
                  <a:lnTo>
                    <a:pt x="1379" y="493"/>
                  </a:lnTo>
                  <a:lnTo>
                    <a:pt x="1362" y="472"/>
                  </a:lnTo>
                  <a:lnTo>
                    <a:pt x="1336" y="484"/>
                  </a:lnTo>
                  <a:lnTo>
                    <a:pt x="1343" y="505"/>
                  </a:lnTo>
                  <a:lnTo>
                    <a:pt x="1322" y="505"/>
                  </a:lnTo>
                  <a:lnTo>
                    <a:pt x="1290" y="505"/>
                  </a:lnTo>
                  <a:lnTo>
                    <a:pt x="1275" y="522"/>
                  </a:lnTo>
                  <a:lnTo>
                    <a:pt x="1258" y="518"/>
                  </a:lnTo>
                  <a:lnTo>
                    <a:pt x="1241" y="522"/>
                  </a:lnTo>
                  <a:lnTo>
                    <a:pt x="1241" y="537"/>
                  </a:lnTo>
                  <a:lnTo>
                    <a:pt x="1216" y="569"/>
                  </a:lnTo>
                  <a:lnTo>
                    <a:pt x="1182" y="603"/>
                  </a:lnTo>
                  <a:lnTo>
                    <a:pt x="1127" y="607"/>
                  </a:lnTo>
                  <a:lnTo>
                    <a:pt x="1123" y="626"/>
                  </a:lnTo>
                  <a:lnTo>
                    <a:pt x="1119" y="637"/>
                  </a:lnTo>
                  <a:lnTo>
                    <a:pt x="1089" y="637"/>
                  </a:lnTo>
                  <a:lnTo>
                    <a:pt x="1059" y="645"/>
                  </a:lnTo>
                  <a:lnTo>
                    <a:pt x="1032" y="637"/>
                  </a:lnTo>
                  <a:lnTo>
                    <a:pt x="1019" y="626"/>
                  </a:lnTo>
                  <a:lnTo>
                    <a:pt x="1004" y="645"/>
                  </a:lnTo>
                  <a:lnTo>
                    <a:pt x="966" y="666"/>
                  </a:lnTo>
                  <a:lnTo>
                    <a:pt x="918" y="666"/>
                  </a:lnTo>
                  <a:lnTo>
                    <a:pt x="892" y="654"/>
                  </a:lnTo>
                  <a:lnTo>
                    <a:pt x="873" y="679"/>
                  </a:lnTo>
                  <a:lnTo>
                    <a:pt x="875" y="719"/>
                  </a:lnTo>
                  <a:lnTo>
                    <a:pt x="850" y="772"/>
                  </a:lnTo>
                  <a:lnTo>
                    <a:pt x="829" y="782"/>
                  </a:lnTo>
                  <a:lnTo>
                    <a:pt x="810" y="749"/>
                  </a:lnTo>
                  <a:lnTo>
                    <a:pt x="801" y="734"/>
                  </a:lnTo>
                  <a:lnTo>
                    <a:pt x="810" y="708"/>
                  </a:lnTo>
                  <a:lnTo>
                    <a:pt x="821" y="694"/>
                  </a:lnTo>
                  <a:lnTo>
                    <a:pt x="810" y="685"/>
                  </a:lnTo>
                  <a:lnTo>
                    <a:pt x="799" y="685"/>
                  </a:lnTo>
                  <a:lnTo>
                    <a:pt x="787" y="708"/>
                  </a:lnTo>
                  <a:lnTo>
                    <a:pt x="759" y="734"/>
                  </a:lnTo>
                  <a:lnTo>
                    <a:pt x="734" y="723"/>
                  </a:lnTo>
                  <a:lnTo>
                    <a:pt x="700" y="719"/>
                  </a:lnTo>
                  <a:lnTo>
                    <a:pt x="662" y="776"/>
                  </a:lnTo>
                  <a:lnTo>
                    <a:pt x="649" y="787"/>
                  </a:lnTo>
                  <a:lnTo>
                    <a:pt x="645" y="801"/>
                  </a:lnTo>
                  <a:lnTo>
                    <a:pt x="590" y="820"/>
                  </a:lnTo>
                  <a:lnTo>
                    <a:pt x="577" y="820"/>
                  </a:lnTo>
                  <a:lnTo>
                    <a:pt x="480" y="787"/>
                  </a:lnTo>
                  <a:lnTo>
                    <a:pt x="448" y="782"/>
                  </a:lnTo>
                  <a:lnTo>
                    <a:pt x="415" y="772"/>
                  </a:lnTo>
                  <a:lnTo>
                    <a:pt x="383" y="768"/>
                  </a:lnTo>
                  <a:lnTo>
                    <a:pt x="372" y="791"/>
                  </a:lnTo>
                  <a:lnTo>
                    <a:pt x="368" y="825"/>
                  </a:lnTo>
                  <a:lnTo>
                    <a:pt x="366" y="835"/>
                  </a:lnTo>
                  <a:lnTo>
                    <a:pt x="338" y="846"/>
                  </a:lnTo>
                  <a:lnTo>
                    <a:pt x="334" y="846"/>
                  </a:lnTo>
                  <a:lnTo>
                    <a:pt x="304" y="880"/>
                  </a:lnTo>
                  <a:lnTo>
                    <a:pt x="288" y="880"/>
                  </a:lnTo>
                  <a:lnTo>
                    <a:pt x="279" y="854"/>
                  </a:lnTo>
                  <a:lnTo>
                    <a:pt x="266" y="850"/>
                  </a:lnTo>
                  <a:lnTo>
                    <a:pt x="252" y="835"/>
                  </a:lnTo>
                  <a:lnTo>
                    <a:pt x="247" y="816"/>
                  </a:lnTo>
                  <a:lnTo>
                    <a:pt x="214" y="810"/>
                  </a:lnTo>
                  <a:lnTo>
                    <a:pt x="197" y="801"/>
                  </a:lnTo>
                  <a:lnTo>
                    <a:pt x="192" y="791"/>
                  </a:lnTo>
                  <a:lnTo>
                    <a:pt x="171" y="791"/>
                  </a:lnTo>
                  <a:lnTo>
                    <a:pt x="154" y="772"/>
                  </a:lnTo>
                  <a:lnTo>
                    <a:pt x="148" y="763"/>
                  </a:lnTo>
                  <a:lnTo>
                    <a:pt x="131" y="772"/>
                  </a:lnTo>
                  <a:lnTo>
                    <a:pt x="114" y="768"/>
                  </a:lnTo>
                  <a:lnTo>
                    <a:pt x="106" y="763"/>
                  </a:lnTo>
                  <a:lnTo>
                    <a:pt x="110" y="742"/>
                  </a:lnTo>
                  <a:lnTo>
                    <a:pt x="85" y="723"/>
                  </a:lnTo>
                  <a:lnTo>
                    <a:pt x="89" y="708"/>
                  </a:lnTo>
                  <a:lnTo>
                    <a:pt x="97" y="700"/>
                  </a:lnTo>
                  <a:lnTo>
                    <a:pt x="72" y="679"/>
                  </a:lnTo>
                  <a:lnTo>
                    <a:pt x="9" y="651"/>
                  </a:lnTo>
                  <a:lnTo>
                    <a:pt x="17" y="622"/>
                  </a:lnTo>
                  <a:lnTo>
                    <a:pt x="38" y="622"/>
                  </a:lnTo>
                  <a:lnTo>
                    <a:pt x="47" y="641"/>
                  </a:lnTo>
                  <a:lnTo>
                    <a:pt x="42" y="611"/>
                  </a:lnTo>
                  <a:lnTo>
                    <a:pt x="55" y="588"/>
                  </a:lnTo>
                  <a:lnTo>
                    <a:pt x="66" y="562"/>
                  </a:lnTo>
                  <a:lnTo>
                    <a:pt x="42" y="543"/>
                  </a:lnTo>
                  <a:lnTo>
                    <a:pt x="25" y="522"/>
                  </a:lnTo>
                  <a:lnTo>
                    <a:pt x="25" y="505"/>
                  </a:lnTo>
                  <a:lnTo>
                    <a:pt x="9" y="505"/>
                  </a:lnTo>
                  <a:lnTo>
                    <a:pt x="0" y="499"/>
                  </a:lnTo>
                  <a:lnTo>
                    <a:pt x="4" y="455"/>
                  </a:lnTo>
                  <a:lnTo>
                    <a:pt x="34" y="391"/>
                  </a:lnTo>
                  <a:lnTo>
                    <a:pt x="38" y="391"/>
                  </a:lnTo>
                  <a:lnTo>
                    <a:pt x="66" y="391"/>
                  </a:lnTo>
                  <a:lnTo>
                    <a:pt x="85" y="402"/>
                  </a:lnTo>
                  <a:lnTo>
                    <a:pt x="97" y="402"/>
                  </a:lnTo>
                  <a:lnTo>
                    <a:pt x="97" y="383"/>
                  </a:lnTo>
                  <a:lnTo>
                    <a:pt x="123" y="379"/>
                  </a:lnTo>
                  <a:lnTo>
                    <a:pt x="171" y="379"/>
                  </a:lnTo>
                  <a:lnTo>
                    <a:pt x="205" y="37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67" name="Freeform 54"/>
            <p:cNvSpPr>
              <a:spLocks/>
            </p:cNvSpPr>
            <p:nvPr/>
          </p:nvSpPr>
          <p:spPr bwMode="auto">
            <a:xfrm>
              <a:off x="7183211" y="2781300"/>
              <a:ext cx="2284639" cy="2318568"/>
            </a:xfrm>
            <a:custGeom>
              <a:avLst/>
              <a:gdLst>
                <a:gd name="T0" fmla="*/ 2147483647 w 2296"/>
                <a:gd name="T1" fmla="*/ 2147483647 h 2487"/>
                <a:gd name="T2" fmla="*/ 2147483647 w 2296"/>
                <a:gd name="T3" fmla="*/ 2147483647 h 2487"/>
                <a:gd name="T4" fmla="*/ 2147483647 w 2296"/>
                <a:gd name="T5" fmla="*/ 2147483647 h 2487"/>
                <a:gd name="T6" fmla="*/ 2147483647 w 2296"/>
                <a:gd name="T7" fmla="*/ 2147483647 h 2487"/>
                <a:gd name="T8" fmla="*/ 2147483647 w 2296"/>
                <a:gd name="T9" fmla="*/ 2147483647 h 2487"/>
                <a:gd name="T10" fmla="*/ 2147483647 w 2296"/>
                <a:gd name="T11" fmla="*/ 2147483647 h 2487"/>
                <a:gd name="T12" fmla="*/ 2147483647 w 2296"/>
                <a:gd name="T13" fmla="*/ 2147483647 h 2487"/>
                <a:gd name="T14" fmla="*/ 2147483647 w 2296"/>
                <a:gd name="T15" fmla="*/ 2147483647 h 2487"/>
                <a:gd name="T16" fmla="*/ 2147483647 w 2296"/>
                <a:gd name="T17" fmla="*/ 2147483647 h 2487"/>
                <a:gd name="T18" fmla="*/ 2147483647 w 2296"/>
                <a:gd name="T19" fmla="*/ 2147483647 h 2487"/>
                <a:gd name="T20" fmla="*/ 2147483647 w 2296"/>
                <a:gd name="T21" fmla="*/ 2147483647 h 2487"/>
                <a:gd name="T22" fmla="*/ 2147483647 w 2296"/>
                <a:gd name="T23" fmla="*/ 2147483647 h 2487"/>
                <a:gd name="T24" fmla="*/ 2147483647 w 2296"/>
                <a:gd name="T25" fmla="*/ 2147483647 h 2487"/>
                <a:gd name="T26" fmla="*/ 2147483647 w 2296"/>
                <a:gd name="T27" fmla="*/ 2147483647 h 2487"/>
                <a:gd name="T28" fmla="*/ 2147483647 w 2296"/>
                <a:gd name="T29" fmla="*/ 2147483647 h 2487"/>
                <a:gd name="T30" fmla="*/ 2147483647 w 2296"/>
                <a:gd name="T31" fmla="*/ 2147483647 h 2487"/>
                <a:gd name="T32" fmla="*/ 2147483647 w 2296"/>
                <a:gd name="T33" fmla="*/ 2147483647 h 2487"/>
                <a:gd name="T34" fmla="*/ 2147483647 w 2296"/>
                <a:gd name="T35" fmla="*/ 2147483647 h 2487"/>
                <a:gd name="T36" fmla="*/ 2147483647 w 2296"/>
                <a:gd name="T37" fmla="*/ 2147483647 h 2487"/>
                <a:gd name="T38" fmla="*/ 2147483647 w 2296"/>
                <a:gd name="T39" fmla="*/ 2147483647 h 2487"/>
                <a:gd name="T40" fmla="*/ 2147483647 w 2296"/>
                <a:gd name="T41" fmla="*/ 2147483647 h 2487"/>
                <a:gd name="T42" fmla="*/ 2147483647 w 2296"/>
                <a:gd name="T43" fmla="*/ 2147483647 h 2487"/>
                <a:gd name="T44" fmla="*/ 2147483647 w 2296"/>
                <a:gd name="T45" fmla="*/ 2147483647 h 2487"/>
                <a:gd name="T46" fmla="*/ 2147483647 w 2296"/>
                <a:gd name="T47" fmla="*/ 2147483647 h 2487"/>
                <a:gd name="T48" fmla="*/ 2147483647 w 2296"/>
                <a:gd name="T49" fmla="*/ 2147483647 h 2487"/>
                <a:gd name="T50" fmla="*/ 2147483647 w 2296"/>
                <a:gd name="T51" fmla="*/ 2147483647 h 2487"/>
                <a:gd name="T52" fmla="*/ 2147483647 w 2296"/>
                <a:gd name="T53" fmla="*/ 2147483647 h 2487"/>
                <a:gd name="T54" fmla="*/ 2147483647 w 2296"/>
                <a:gd name="T55" fmla="*/ 2147483647 h 2487"/>
                <a:gd name="T56" fmla="*/ 2147483647 w 2296"/>
                <a:gd name="T57" fmla="*/ 2147483647 h 2487"/>
                <a:gd name="T58" fmla="*/ 2147483647 w 2296"/>
                <a:gd name="T59" fmla="*/ 2147483647 h 2487"/>
                <a:gd name="T60" fmla="*/ 2147483647 w 2296"/>
                <a:gd name="T61" fmla="*/ 2147483647 h 2487"/>
                <a:gd name="T62" fmla="*/ 2147483647 w 2296"/>
                <a:gd name="T63" fmla="*/ 2147483647 h 2487"/>
                <a:gd name="T64" fmla="*/ 2147483647 w 2296"/>
                <a:gd name="T65" fmla="*/ 2147483647 h 2487"/>
                <a:gd name="T66" fmla="*/ 2147483647 w 2296"/>
                <a:gd name="T67" fmla="*/ 2147483647 h 2487"/>
                <a:gd name="T68" fmla="*/ 2147483647 w 2296"/>
                <a:gd name="T69" fmla="*/ 2147483647 h 2487"/>
                <a:gd name="T70" fmla="*/ 2147483647 w 2296"/>
                <a:gd name="T71" fmla="*/ 2147483647 h 2487"/>
                <a:gd name="T72" fmla="*/ 2147483647 w 2296"/>
                <a:gd name="T73" fmla="*/ 2147483647 h 2487"/>
                <a:gd name="T74" fmla="*/ 2147483647 w 2296"/>
                <a:gd name="T75" fmla="*/ 2147483647 h 2487"/>
                <a:gd name="T76" fmla="*/ 2147483647 w 2296"/>
                <a:gd name="T77" fmla="*/ 2147483647 h 2487"/>
                <a:gd name="T78" fmla="*/ 2147483647 w 2296"/>
                <a:gd name="T79" fmla="*/ 2147483647 h 2487"/>
                <a:gd name="T80" fmla="*/ 2147483647 w 2296"/>
                <a:gd name="T81" fmla="*/ 2147483647 h 2487"/>
                <a:gd name="T82" fmla="*/ 2147483647 w 2296"/>
                <a:gd name="T83" fmla="*/ 2147483647 h 2487"/>
                <a:gd name="T84" fmla="*/ 2147483647 w 2296"/>
                <a:gd name="T85" fmla="*/ 2147483647 h 2487"/>
                <a:gd name="T86" fmla="*/ 2147483647 w 2296"/>
                <a:gd name="T87" fmla="*/ 2147483647 h 2487"/>
                <a:gd name="T88" fmla="*/ 2147483647 w 2296"/>
                <a:gd name="T89" fmla="*/ 2147483647 h 2487"/>
                <a:gd name="T90" fmla="*/ 2147483647 w 2296"/>
                <a:gd name="T91" fmla="*/ 2147483647 h 2487"/>
                <a:gd name="T92" fmla="*/ 2147483647 w 2296"/>
                <a:gd name="T93" fmla="*/ 2147483647 h 2487"/>
                <a:gd name="T94" fmla="*/ 2147483647 w 2296"/>
                <a:gd name="T95" fmla="*/ 2147483647 h 2487"/>
                <a:gd name="T96" fmla="*/ 2147483647 w 2296"/>
                <a:gd name="T97" fmla="*/ 2147483647 h 2487"/>
                <a:gd name="T98" fmla="*/ 2147483647 w 2296"/>
                <a:gd name="T99" fmla="*/ 2147483647 h 2487"/>
                <a:gd name="T100" fmla="*/ 2147483647 w 2296"/>
                <a:gd name="T101" fmla="*/ 2147483647 h 2487"/>
                <a:gd name="T102" fmla="*/ 2147483647 w 2296"/>
                <a:gd name="T103" fmla="*/ 2147483647 h 2487"/>
                <a:gd name="T104" fmla="*/ 2147483647 w 2296"/>
                <a:gd name="T105" fmla="*/ 2147483647 h 2487"/>
                <a:gd name="T106" fmla="*/ 2147483647 w 2296"/>
                <a:gd name="T107" fmla="*/ 2147483647 h 2487"/>
                <a:gd name="T108" fmla="*/ 2147483647 w 2296"/>
                <a:gd name="T109" fmla="*/ 2147483647 h 2487"/>
                <a:gd name="T110" fmla="*/ 2147483647 w 2296"/>
                <a:gd name="T111" fmla="*/ 2147483647 h 2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6"/>
                <a:gd name="T169" fmla="*/ 0 h 2487"/>
                <a:gd name="T170" fmla="*/ 2296 w 2296"/>
                <a:gd name="T171" fmla="*/ 2487 h 2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6" h="2487">
                  <a:moveTo>
                    <a:pt x="366" y="0"/>
                  </a:moveTo>
                  <a:lnTo>
                    <a:pt x="366" y="36"/>
                  </a:lnTo>
                  <a:lnTo>
                    <a:pt x="351" y="97"/>
                  </a:lnTo>
                  <a:lnTo>
                    <a:pt x="346" y="112"/>
                  </a:lnTo>
                  <a:lnTo>
                    <a:pt x="351" y="126"/>
                  </a:lnTo>
                  <a:lnTo>
                    <a:pt x="336" y="158"/>
                  </a:lnTo>
                  <a:lnTo>
                    <a:pt x="310" y="173"/>
                  </a:lnTo>
                  <a:lnTo>
                    <a:pt x="302" y="194"/>
                  </a:lnTo>
                  <a:lnTo>
                    <a:pt x="270" y="245"/>
                  </a:lnTo>
                  <a:lnTo>
                    <a:pt x="243" y="262"/>
                  </a:lnTo>
                  <a:lnTo>
                    <a:pt x="239" y="298"/>
                  </a:lnTo>
                  <a:lnTo>
                    <a:pt x="258" y="293"/>
                  </a:lnTo>
                  <a:lnTo>
                    <a:pt x="270" y="274"/>
                  </a:lnTo>
                  <a:lnTo>
                    <a:pt x="283" y="279"/>
                  </a:lnTo>
                  <a:lnTo>
                    <a:pt x="289" y="298"/>
                  </a:lnTo>
                  <a:lnTo>
                    <a:pt x="270" y="312"/>
                  </a:lnTo>
                  <a:lnTo>
                    <a:pt x="300" y="348"/>
                  </a:lnTo>
                  <a:lnTo>
                    <a:pt x="317" y="348"/>
                  </a:lnTo>
                  <a:lnTo>
                    <a:pt x="338" y="361"/>
                  </a:lnTo>
                  <a:lnTo>
                    <a:pt x="366" y="391"/>
                  </a:lnTo>
                  <a:lnTo>
                    <a:pt x="376" y="424"/>
                  </a:lnTo>
                  <a:lnTo>
                    <a:pt x="338" y="393"/>
                  </a:lnTo>
                  <a:lnTo>
                    <a:pt x="321" y="376"/>
                  </a:lnTo>
                  <a:lnTo>
                    <a:pt x="298" y="374"/>
                  </a:lnTo>
                  <a:lnTo>
                    <a:pt x="300" y="391"/>
                  </a:lnTo>
                  <a:lnTo>
                    <a:pt x="283" y="382"/>
                  </a:lnTo>
                  <a:lnTo>
                    <a:pt x="262" y="382"/>
                  </a:lnTo>
                  <a:lnTo>
                    <a:pt x="266" y="414"/>
                  </a:lnTo>
                  <a:lnTo>
                    <a:pt x="270" y="433"/>
                  </a:lnTo>
                  <a:lnTo>
                    <a:pt x="262" y="471"/>
                  </a:lnTo>
                  <a:lnTo>
                    <a:pt x="253" y="481"/>
                  </a:lnTo>
                  <a:lnTo>
                    <a:pt x="222" y="481"/>
                  </a:lnTo>
                  <a:lnTo>
                    <a:pt x="217" y="507"/>
                  </a:lnTo>
                  <a:lnTo>
                    <a:pt x="234" y="530"/>
                  </a:lnTo>
                  <a:lnTo>
                    <a:pt x="245" y="570"/>
                  </a:lnTo>
                  <a:lnTo>
                    <a:pt x="268" y="589"/>
                  </a:lnTo>
                  <a:lnTo>
                    <a:pt x="268" y="610"/>
                  </a:lnTo>
                  <a:lnTo>
                    <a:pt x="260" y="623"/>
                  </a:lnTo>
                  <a:lnTo>
                    <a:pt x="262" y="636"/>
                  </a:lnTo>
                  <a:lnTo>
                    <a:pt x="270" y="651"/>
                  </a:lnTo>
                  <a:lnTo>
                    <a:pt x="289" y="699"/>
                  </a:lnTo>
                  <a:lnTo>
                    <a:pt x="306" y="718"/>
                  </a:lnTo>
                  <a:lnTo>
                    <a:pt x="321" y="727"/>
                  </a:lnTo>
                  <a:lnTo>
                    <a:pt x="325" y="773"/>
                  </a:lnTo>
                  <a:lnTo>
                    <a:pt x="310" y="798"/>
                  </a:lnTo>
                  <a:lnTo>
                    <a:pt x="285" y="826"/>
                  </a:lnTo>
                  <a:lnTo>
                    <a:pt x="274" y="847"/>
                  </a:lnTo>
                  <a:lnTo>
                    <a:pt x="262" y="853"/>
                  </a:lnTo>
                  <a:lnTo>
                    <a:pt x="241" y="851"/>
                  </a:lnTo>
                  <a:lnTo>
                    <a:pt x="234" y="864"/>
                  </a:lnTo>
                  <a:lnTo>
                    <a:pt x="239" y="873"/>
                  </a:lnTo>
                  <a:lnTo>
                    <a:pt x="243" y="915"/>
                  </a:lnTo>
                  <a:lnTo>
                    <a:pt x="224" y="919"/>
                  </a:lnTo>
                  <a:lnTo>
                    <a:pt x="207" y="936"/>
                  </a:lnTo>
                  <a:lnTo>
                    <a:pt x="203" y="963"/>
                  </a:lnTo>
                  <a:lnTo>
                    <a:pt x="196" y="984"/>
                  </a:lnTo>
                  <a:lnTo>
                    <a:pt x="192" y="1052"/>
                  </a:lnTo>
                  <a:lnTo>
                    <a:pt x="169" y="1050"/>
                  </a:lnTo>
                  <a:lnTo>
                    <a:pt x="152" y="1058"/>
                  </a:lnTo>
                  <a:lnTo>
                    <a:pt x="137" y="1079"/>
                  </a:lnTo>
                  <a:lnTo>
                    <a:pt x="118" y="1094"/>
                  </a:lnTo>
                  <a:lnTo>
                    <a:pt x="97" y="1079"/>
                  </a:lnTo>
                  <a:lnTo>
                    <a:pt x="74" y="1086"/>
                  </a:lnTo>
                  <a:lnTo>
                    <a:pt x="71" y="1115"/>
                  </a:lnTo>
                  <a:lnTo>
                    <a:pt x="82" y="1152"/>
                  </a:lnTo>
                  <a:lnTo>
                    <a:pt x="88" y="1206"/>
                  </a:lnTo>
                  <a:lnTo>
                    <a:pt x="55" y="1257"/>
                  </a:lnTo>
                  <a:lnTo>
                    <a:pt x="71" y="1280"/>
                  </a:lnTo>
                  <a:lnTo>
                    <a:pt x="63" y="1316"/>
                  </a:lnTo>
                  <a:lnTo>
                    <a:pt x="65" y="1348"/>
                  </a:lnTo>
                  <a:lnTo>
                    <a:pt x="80" y="1365"/>
                  </a:lnTo>
                  <a:lnTo>
                    <a:pt x="103" y="1403"/>
                  </a:lnTo>
                  <a:lnTo>
                    <a:pt x="118" y="1458"/>
                  </a:lnTo>
                  <a:lnTo>
                    <a:pt x="116" y="1490"/>
                  </a:lnTo>
                  <a:lnTo>
                    <a:pt x="38" y="1574"/>
                  </a:lnTo>
                  <a:lnTo>
                    <a:pt x="52" y="1637"/>
                  </a:lnTo>
                  <a:lnTo>
                    <a:pt x="19" y="1678"/>
                  </a:lnTo>
                  <a:lnTo>
                    <a:pt x="0" y="1697"/>
                  </a:lnTo>
                  <a:lnTo>
                    <a:pt x="0" y="1722"/>
                  </a:lnTo>
                  <a:lnTo>
                    <a:pt x="25" y="1771"/>
                  </a:lnTo>
                  <a:lnTo>
                    <a:pt x="57" y="1771"/>
                  </a:lnTo>
                  <a:lnTo>
                    <a:pt x="69" y="1777"/>
                  </a:lnTo>
                  <a:lnTo>
                    <a:pt x="93" y="1760"/>
                  </a:lnTo>
                  <a:lnTo>
                    <a:pt x="116" y="1756"/>
                  </a:lnTo>
                  <a:lnTo>
                    <a:pt x="131" y="1767"/>
                  </a:lnTo>
                  <a:lnTo>
                    <a:pt x="154" y="1767"/>
                  </a:lnTo>
                  <a:lnTo>
                    <a:pt x="184" y="1752"/>
                  </a:lnTo>
                  <a:lnTo>
                    <a:pt x="201" y="1758"/>
                  </a:lnTo>
                  <a:lnTo>
                    <a:pt x="215" y="1773"/>
                  </a:lnTo>
                  <a:lnTo>
                    <a:pt x="236" y="1775"/>
                  </a:lnTo>
                  <a:lnTo>
                    <a:pt x="262" y="1754"/>
                  </a:lnTo>
                  <a:lnTo>
                    <a:pt x="298" y="1752"/>
                  </a:lnTo>
                  <a:lnTo>
                    <a:pt x="315" y="1733"/>
                  </a:lnTo>
                  <a:lnTo>
                    <a:pt x="338" y="1741"/>
                  </a:lnTo>
                  <a:lnTo>
                    <a:pt x="355" y="1786"/>
                  </a:lnTo>
                  <a:lnTo>
                    <a:pt x="380" y="1807"/>
                  </a:lnTo>
                  <a:lnTo>
                    <a:pt x="391" y="1843"/>
                  </a:lnTo>
                  <a:lnTo>
                    <a:pt x="414" y="1870"/>
                  </a:lnTo>
                  <a:lnTo>
                    <a:pt x="420" y="1893"/>
                  </a:lnTo>
                  <a:lnTo>
                    <a:pt x="418" y="1927"/>
                  </a:lnTo>
                  <a:lnTo>
                    <a:pt x="418" y="1952"/>
                  </a:lnTo>
                  <a:lnTo>
                    <a:pt x="435" y="1980"/>
                  </a:lnTo>
                  <a:lnTo>
                    <a:pt x="439" y="2027"/>
                  </a:lnTo>
                  <a:lnTo>
                    <a:pt x="454" y="2037"/>
                  </a:lnTo>
                  <a:lnTo>
                    <a:pt x="482" y="2041"/>
                  </a:lnTo>
                  <a:lnTo>
                    <a:pt x="518" y="2031"/>
                  </a:lnTo>
                  <a:lnTo>
                    <a:pt x="552" y="2041"/>
                  </a:lnTo>
                  <a:lnTo>
                    <a:pt x="575" y="2022"/>
                  </a:lnTo>
                  <a:lnTo>
                    <a:pt x="549" y="2001"/>
                  </a:lnTo>
                  <a:lnTo>
                    <a:pt x="539" y="1959"/>
                  </a:lnTo>
                  <a:lnTo>
                    <a:pt x="566" y="1995"/>
                  </a:lnTo>
                  <a:lnTo>
                    <a:pt x="577" y="1988"/>
                  </a:lnTo>
                  <a:lnTo>
                    <a:pt x="560" y="1965"/>
                  </a:lnTo>
                  <a:lnTo>
                    <a:pt x="581" y="1978"/>
                  </a:lnTo>
                  <a:lnTo>
                    <a:pt x="598" y="1963"/>
                  </a:lnTo>
                  <a:lnTo>
                    <a:pt x="607" y="1942"/>
                  </a:lnTo>
                  <a:lnTo>
                    <a:pt x="598" y="1925"/>
                  </a:lnTo>
                  <a:lnTo>
                    <a:pt x="577" y="1910"/>
                  </a:lnTo>
                  <a:lnTo>
                    <a:pt x="604" y="1912"/>
                  </a:lnTo>
                  <a:lnTo>
                    <a:pt x="604" y="1889"/>
                  </a:lnTo>
                  <a:lnTo>
                    <a:pt x="617" y="1881"/>
                  </a:lnTo>
                  <a:lnTo>
                    <a:pt x="636" y="1862"/>
                  </a:lnTo>
                  <a:lnTo>
                    <a:pt x="645" y="1857"/>
                  </a:lnTo>
                  <a:lnTo>
                    <a:pt x="659" y="1857"/>
                  </a:lnTo>
                  <a:lnTo>
                    <a:pt x="674" y="1878"/>
                  </a:lnTo>
                  <a:lnTo>
                    <a:pt x="645" y="1889"/>
                  </a:lnTo>
                  <a:lnTo>
                    <a:pt x="647" y="1904"/>
                  </a:lnTo>
                  <a:lnTo>
                    <a:pt x="676" y="1916"/>
                  </a:lnTo>
                  <a:lnTo>
                    <a:pt x="680" y="1906"/>
                  </a:lnTo>
                  <a:lnTo>
                    <a:pt x="695" y="1912"/>
                  </a:lnTo>
                  <a:lnTo>
                    <a:pt x="714" y="1904"/>
                  </a:lnTo>
                  <a:lnTo>
                    <a:pt x="738" y="1900"/>
                  </a:lnTo>
                  <a:lnTo>
                    <a:pt x="752" y="1893"/>
                  </a:lnTo>
                  <a:lnTo>
                    <a:pt x="759" y="1914"/>
                  </a:lnTo>
                  <a:lnTo>
                    <a:pt x="731" y="1938"/>
                  </a:lnTo>
                  <a:lnTo>
                    <a:pt x="723" y="1965"/>
                  </a:lnTo>
                  <a:lnTo>
                    <a:pt x="708" y="1986"/>
                  </a:lnTo>
                  <a:lnTo>
                    <a:pt x="706" y="2016"/>
                  </a:lnTo>
                  <a:lnTo>
                    <a:pt x="729" y="2024"/>
                  </a:lnTo>
                  <a:lnTo>
                    <a:pt x="744" y="2027"/>
                  </a:lnTo>
                  <a:lnTo>
                    <a:pt x="759" y="2027"/>
                  </a:lnTo>
                  <a:lnTo>
                    <a:pt x="769" y="2031"/>
                  </a:lnTo>
                  <a:lnTo>
                    <a:pt x="776" y="2054"/>
                  </a:lnTo>
                  <a:lnTo>
                    <a:pt x="784" y="2075"/>
                  </a:lnTo>
                  <a:lnTo>
                    <a:pt x="776" y="2117"/>
                  </a:lnTo>
                  <a:lnTo>
                    <a:pt x="805" y="2132"/>
                  </a:lnTo>
                  <a:lnTo>
                    <a:pt x="818" y="2122"/>
                  </a:lnTo>
                  <a:lnTo>
                    <a:pt x="831" y="2098"/>
                  </a:lnTo>
                  <a:lnTo>
                    <a:pt x="841" y="2071"/>
                  </a:lnTo>
                  <a:lnTo>
                    <a:pt x="860" y="2058"/>
                  </a:lnTo>
                  <a:lnTo>
                    <a:pt x="881" y="2043"/>
                  </a:lnTo>
                  <a:lnTo>
                    <a:pt x="892" y="2014"/>
                  </a:lnTo>
                  <a:lnTo>
                    <a:pt x="905" y="2020"/>
                  </a:lnTo>
                  <a:lnTo>
                    <a:pt x="915" y="2027"/>
                  </a:lnTo>
                  <a:lnTo>
                    <a:pt x="936" y="2031"/>
                  </a:lnTo>
                  <a:lnTo>
                    <a:pt x="964" y="2014"/>
                  </a:lnTo>
                  <a:lnTo>
                    <a:pt x="977" y="1978"/>
                  </a:lnTo>
                  <a:lnTo>
                    <a:pt x="951" y="1978"/>
                  </a:lnTo>
                  <a:lnTo>
                    <a:pt x="934" y="1986"/>
                  </a:lnTo>
                  <a:lnTo>
                    <a:pt x="926" y="1974"/>
                  </a:lnTo>
                  <a:lnTo>
                    <a:pt x="913" y="1988"/>
                  </a:lnTo>
                  <a:lnTo>
                    <a:pt x="890" y="1988"/>
                  </a:lnTo>
                  <a:lnTo>
                    <a:pt x="873" y="1980"/>
                  </a:lnTo>
                  <a:lnTo>
                    <a:pt x="867" y="1948"/>
                  </a:lnTo>
                  <a:lnTo>
                    <a:pt x="852" y="1927"/>
                  </a:lnTo>
                  <a:lnTo>
                    <a:pt x="841" y="1916"/>
                  </a:lnTo>
                  <a:lnTo>
                    <a:pt x="833" y="1912"/>
                  </a:lnTo>
                  <a:lnTo>
                    <a:pt x="822" y="1902"/>
                  </a:lnTo>
                  <a:lnTo>
                    <a:pt x="793" y="1897"/>
                  </a:lnTo>
                  <a:lnTo>
                    <a:pt x="769" y="1872"/>
                  </a:lnTo>
                  <a:lnTo>
                    <a:pt x="803" y="1868"/>
                  </a:lnTo>
                  <a:lnTo>
                    <a:pt x="835" y="1857"/>
                  </a:lnTo>
                  <a:lnTo>
                    <a:pt x="856" y="1832"/>
                  </a:lnTo>
                  <a:lnTo>
                    <a:pt x="938" y="1792"/>
                  </a:lnTo>
                  <a:lnTo>
                    <a:pt x="987" y="1752"/>
                  </a:lnTo>
                  <a:lnTo>
                    <a:pt x="1063" y="1729"/>
                  </a:lnTo>
                  <a:lnTo>
                    <a:pt x="1122" y="1707"/>
                  </a:lnTo>
                  <a:lnTo>
                    <a:pt x="1161" y="1709"/>
                  </a:lnTo>
                  <a:lnTo>
                    <a:pt x="1112" y="1752"/>
                  </a:lnTo>
                  <a:lnTo>
                    <a:pt x="1144" y="1773"/>
                  </a:lnTo>
                  <a:lnTo>
                    <a:pt x="1082" y="1779"/>
                  </a:lnTo>
                  <a:lnTo>
                    <a:pt x="1084" y="1809"/>
                  </a:lnTo>
                  <a:lnTo>
                    <a:pt x="1129" y="1843"/>
                  </a:lnTo>
                  <a:lnTo>
                    <a:pt x="1095" y="1845"/>
                  </a:lnTo>
                  <a:lnTo>
                    <a:pt x="1070" y="1878"/>
                  </a:lnTo>
                  <a:lnTo>
                    <a:pt x="1057" y="1912"/>
                  </a:lnTo>
                  <a:lnTo>
                    <a:pt x="1053" y="1961"/>
                  </a:lnTo>
                  <a:lnTo>
                    <a:pt x="1029" y="1993"/>
                  </a:lnTo>
                  <a:lnTo>
                    <a:pt x="1017" y="1988"/>
                  </a:lnTo>
                  <a:lnTo>
                    <a:pt x="998" y="1982"/>
                  </a:lnTo>
                  <a:lnTo>
                    <a:pt x="1008" y="2010"/>
                  </a:lnTo>
                  <a:lnTo>
                    <a:pt x="994" y="2022"/>
                  </a:lnTo>
                  <a:lnTo>
                    <a:pt x="1038" y="2041"/>
                  </a:lnTo>
                  <a:lnTo>
                    <a:pt x="1074" y="2075"/>
                  </a:lnTo>
                  <a:lnTo>
                    <a:pt x="1139" y="2086"/>
                  </a:lnTo>
                  <a:lnTo>
                    <a:pt x="1226" y="2094"/>
                  </a:lnTo>
                  <a:lnTo>
                    <a:pt x="1281" y="2107"/>
                  </a:lnTo>
                  <a:lnTo>
                    <a:pt x="1347" y="2119"/>
                  </a:lnTo>
                  <a:lnTo>
                    <a:pt x="1419" y="2143"/>
                  </a:lnTo>
                  <a:lnTo>
                    <a:pt x="1454" y="2153"/>
                  </a:lnTo>
                  <a:lnTo>
                    <a:pt x="1482" y="2181"/>
                  </a:lnTo>
                  <a:lnTo>
                    <a:pt x="1492" y="2217"/>
                  </a:lnTo>
                  <a:lnTo>
                    <a:pt x="1495" y="2259"/>
                  </a:lnTo>
                  <a:lnTo>
                    <a:pt x="1560" y="2263"/>
                  </a:lnTo>
                  <a:lnTo>
                    <a:pt x="1586" y="2227"/>
                  </a:lnTo>
                  <a:lnTo>
                    <a:pt x="1605" y="2233"/>
                  </a:lnTo>
                  <a:lnTo>
                    <a:pt x="1609" y="2253"/>
                  </a:lnTo>
                  <a:lnTo>
                    <a:pt x="1662" y="2265"/>
                  </a:lnTo>
                  <a:lnTo>
                    <a:pt x="1687" y="2341"/>
                  </a:lnTo>
                  <a:lnTo>
                    <a:pt x="1782" y="2346"/>
                  </a:lnTo>
                  <a:lnTo>
                    <a:pt x="1814" y="2392"/>
                  </a:lnTo>
                  <a:lnTo>
                    <a:pt x="1841" y="2413"/>
                  </a:lnTo>
                  <a:lnTo>
                    <a:pt x="1871" y="2417"/>
                  </a:lnTo>
                  <a:lnTo>
                    <a:pt x="1909" y="2445"/>
                  </a:lnTo>
                  <a:lnTo>
                    <a:pt x="1951" y="2428"/>
                  </a:lnTo>
                  <a:lnTo>
                    <a:pt x="1968" y="2401"/>
                  </a:lnTo>
                  <a:lnTo>
                    <a:pt x="1990" y="2363"/>
                  </a:lnTo>
                  <a:lnTo>
                    <a:pt x="2028" y="2367"/>
                  </a:lnTo>
                  <a:lnTo>
                    <a:pt x="2044" y="2388"/>
                  </a:lnTo>
                  <a:lnTo>
                    <a:pt x="2030" y="2439"/>
                  </a:lnTo>
                  <a:lnTo>
                    <a:pt x="2104" y="2487"/>
                  </a:lnTo>
                  <a:lnTo>
                    <a:pt x="2104" y="2420"/>
                  </a:lnTo>
                  <a:lnTo>
                    <a:pt x="2104" y="2396"/>
                  </a:lnTo>
                  <a:lnTo>
                    <a:pt x="2116" y="2386"/>
                  </a:lnTo>
                  <a:lnTo>
                    <a:pt x="2137" y="2424"/>
                  </a:lnTo>
                  <a:lnTo>
                    <a:pt x="2125" y="2312"/>
                  </a:lnTo>
                  <a:lnTo>
                    <a:pt x="2144" y="2263"/>
                  </a:lnTo>
                  <a:lnTo>
                    <a:pt x="2165" y="2242"/>
                  </a:lnTo>
                  <a:lnTo>
                    <a:pt x="2193" y="2217"/>
                  </a:lnTo>
                  <a:lnTo>
                    <a:pt x="2133" y="2204"/>
                  </a:lnTo>
                  <a:lnTo>
                    <a:pt x="2104" y="2204"/>
                  </a:lnTo>
                  <a:lnTo>
                    <a:pt x="2000" y="2098"/>
                  </a:lnTo>
                  <a:lnTo>
                    <a:pt x="1951" y="2041"/>
                  </a:lnTo>
                  <a:lnTo>
                    <a:pt x="1930" y="1921"/>
                  </a:lnTo>
                  <a:lnTo>
                    <a:pt x="1920" y="1993"/>
                  </a:lnTo>
                  <a:lnTo>
                    <a:pt x="1907" y="1919"/>
                  </a:lnTo>
                  <a:lnTo>
                    <a:pt x="1844" y="1851"/>
                  </a:lnTo>
                  <a:lnTo>
                    <a:pt x="1812" y="1792"/>
                  </a:lnTo>
                  <a:lnTo>
                    <a:pt x="1822" y="1720"/>
                  </a:lnTo>
                  <a:lnTo>
                    <a:pt x="1844" y="1673"/>
                  </a:lnTo>
                  <a:lnTo>
                    <a:pt x="1865" y="1604"/>
                  </a:lnTo>
                  <a:lnTo>
                    <a:pt x="1896" y="1545"/>
                  </a:lnTo>
                  <a:lnTo>
                    <a:pt x="1896" y="1498"/>
                  </a:lnTo>
                  <a:lnTo>
                    <a:pt x="1968" y="1498"/>
                  </a:lnTo>
                  <a:lnTo>
                    <a:pt x="1894" y="1496"/>
                  </a:lnTo>
                  <a:lnTo>
                    <a:pt x="1890" y="1559"/>
                  </a:lnTo>
                  <a:lnTo>
                    <a:pt x="1852" y="1618"/>
                  </a:lnTo>
                  <a:lnTo>
                    <a:pt x="1844" y="1665"/>
                  </a:lnTo>
                  <a:lnTo>
                    <a:pt x="1822" y="1709"/>
                  </a:lnTo>
                  <a:lnTo>
                    <a:pt x="1816" y="1750"/>
                  </a:lnTo>
                  <a:lnTo>
                    <a:pt x="1814" y="1792"/>
                  </a:lnTo>
                  <a:lnTo>
                    <a:pt x="1846" y="1855"/>
                  </a:lnTo>
                  <a:lnTo>
                    <a:pt x="1882" y="1889"/>
                  </a:lnTo>
                  <a:lnTo>
                    <a:pt x="1898" y="1912"/>
                  </a:lnTo>
                  <a:lnTo>
                    <a:pt x="1915" y="1993"/>
                  </a:lnTo>
                  <a:lnTo>
                    <a:pt x="1932" y="1923"/>
                  </a:lnTo>
                  <a:lnTo>
                    <a:pt x="1915" y="1988"/>
                  </a:lnTo>
                  <a:lnTo>
                    <a:pt x="1907" y="1946"/>
                  </a:lnTo>
                  <a:lnTo>
                    <a:pt x="1901" y="1919"/>
                  </a:lnTo>
                  <a:lnTo>
                    <a:pt x="1884" y="1891"/>
                  </a:lnTo>
                  <a:lnTo>
                    <a:pt x="1865" y="1876"/>
                  </a:lnTo>
                  <a:lnTo>
                    <a:pt x="1844" y="1857"/>
                  </a:lnTo>
                  <a:lnTo>
                    <a:pt x="1835" y="1836"/>
                  </a:lnTo>
                  <a:lnTo>
                    <a:pt x="1822" y="1817"/>
                  </a:lnTo>
                  <a:lnTo>
                    <a:pt x="1816" y="1794"/>
                  </a:lnTo>
                  <a:lnTo>
                    <a:pt x="1816" y="1779"/>
                  </a:lnTo>
                  <a:lnTo>
                    <a:pt x="1818" y="1748"/>
                  </a:lnTo>
                  <a:lnTo>
                    <a:pt x="1835" y="1695"/>
                  </a:lnTo>
                  <a:lnTo>
                    <a:pt x="1848" y="1663"/>
                  </a:lnTo>
                  <a:lnTo>
                    <a:pt x="1850" y="1637"/>
                  </a:lnTo>
                  <a:lnTo>
                    <a:pt x="1860" y="1612"/>
                  </a:lnTo>
                  <a:lnTo>
                    <a:pt x="1873" y="1589"/>
                  </a:lnTo>
                  <a:lnTo>
                    <a:pt x="1886" y="1568"/>
                  </a:lnTo>
                  <a:lnTo>
                    <a:pt x="1894" y="1545"/>
                  </a:lnTo>
                  <a:lnTo>
                    <a:pt x="1894" y="1515"/>
                  </a:lnTo>
                  <a:lnTo>
                    <a:pt x="1898" y="1496"/>
                  </a:lnTo>
                  <a:lnTo>
                    <a:pt x="1936" y="1500"/>
                  </a:lnTo>
                  <a:lnTo>
                    <a:pt x="1968" y="1496"/>
                  </a:lnTo>
                  <a:lnTo>
                    <a:pt x="1996" y="1462"/>
                  </a:lnTo>
                  <a:lnTo>
                    <a:pt x="2296" y="1540"/>
                  </a:lnTo>
                  <a:lnTo>
                    <a:pt x="2296" y="6"/>
                  </a:lnTo>
                  <a:lnTo>
                    <a:pt x="366"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68" name="Freeform 55"/>
            <p:cNvSpPr>
              <a:spLocks/>
            </p:cNvSpPr>
            <p:nvPr/>
          </p:nvSpPr>
          <p:spPr bwMode="auto">
            <a:xfrm>
              <a:off x="7673068" y="5670828"/>
              <a:ext cx="48986" cy="41676"/>
            </a:xfrm>
            <a:custGeom>
              <a:avLst/>
              <a:gdLst>
                <a:gd name="T0" fmla="*/ 2147483647 w 49"/>
                <a:gd name="T1" fmla="*/ 0 h 44"/>
                <a:gd name="T2" fmla="*/ 2147483647 w 49"/>
                <a:gd name="T3" fmla="*/ 2147483647 h 44"/>
                <a:gd name="T4" fmla="*/ 2147483647 w 49"/>
                <a:gd name="T5" fmla="*/ 2147483647 h 44"/>
                <a:gd name="T6" fmla="*/ 2147483647 w 49"/>
                <a:gd name="T7" fmla="*/ 2147483647 h 44"/>
                <a:gd name="T8" fmla="*/ 0 w 49"/>
                <a:gd name="T9" fmla="*/ 2147483647 h 44"/>
                <a:gd name="T10" fmla="*/ 2147483647 w 49"/>
                <a:gd name="T11" fmla="*/ 2147483647 h 44"/>
                <a:gd name="T12" fmla="*/ 2147483647 w 49"/>
                <a:gd name="T13" fmla="*/ 2147483647 h 44"/>
                <a:gd name="T14" fmla="*/ 2147483647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69" name="Freeform 56"/>
            <p:cNvSpPr>
              <a:spLocks/>
            </p:cNvSpPr>
            <p:nvPr/>
          </p:nvSpPr>
          <p:spPr bwMode="auto">
            <a:xfrm>
              <a:off x="7176407" y="3941279"/>
              <a:ext cx="1181100" cy="832128"/>
            </a:xfrm>
            <a:custGeom>
              <a:avLst/>
              <a:gdLst>
                <a:gd name="T0" fmla="*/ 2147483647 w 1185"/>
                <a:gd name="T1" fmla="*/ 2147483647 h 890"/>
                <a:gd name="T2" fmla="*/ 2147483647 w 1185"/>
                <a:gd name="T3" fmla="*/ 2147483647 h 890"/>
                <a:gd name="T4" fmla="*/ 2147483647 w 1185"/>
                <a:gd name="T5" fmla="*/ 2147483647 h 890"/>
                <a:gd name="T6" fmla="*/ 2147483647 w 1185"/>
                <a:gd name="T7" fmla="*/ 2147483647 h 890"/>
                <a:gd name="T8" fmla="*/ 2147483647 w 1185"/>
                <a:gd name="T9" fmla="*/ 2147483647 h 890"/>
                <a:gd name="T10" fmla="*/ 2147483647 w 1185"/>
                <a:gd name="T11" fmla="*/ 2147483647 h 890"/>
                <a:gd name="T12" fmla="*/ 2147483647 w 1185"/>
                <a:gd name="T13" fmla="*/ 2147483647 h 890"/>
                <a:gd name="T14" fmla="*/ 2147483647 w 1185"/>
                <a:gd name="T15" fmla="*/ 2147483647 h 890"/>
                <a:gd name="T16" fmla="*/ 2147483647 w 1185"/>
                <a:gd name="T17" fmla="*/ 2147483647 h 890"/>
                <a:gd name="T18" fmla="*/ 2147483647 w 1185"/>
                <a:gd name="T19" fmla="*/ 2147483647 h 890"/>
                <a:gd name="T20" fmla="*/ 2147483647 w 1185"/>
                <a:gd name="T21" fmla="*/ 2147483647 h 890"/>
                <a:gd name="T22" fmla="*/ 2147483647 w 1185"/>
                <a:gd name="T23" fmla="*/ 2147483647 h 890"/>
                <a:gd name="T24" fmla="*/ 2147483647 w 1185"/>
                <a:gd name="T25" fmla="*/ 2147483647 h 890"/>
                <a:gd name="T26" fmla="*/ 2147483647 w 1185"/>
                <a:gd name="T27" fmla="*/ 2147483647 h 890"/>
                <a:gd name="T28" fmla="*/ 2147483647 w 1185"/>
                <a:gd name="T29" fmla="*/ 2147483647 h 890"/>
                <a:gd name="T30" fmla="*/ 2147483647 w 1185"/>
                <a:gd name="T31" fmla="*/ 2147483647 h 890"/>
                <a:gd name="T32" fmla="*/ 2147483647 w 1185"/>
                <a:gd name="T33" fmla="*/ 2147483647 h 890"/>
                <a:gd name="T34" fmla="*/ 2147483647 w 1185"/>
                <a:gd name="T35" fmla="*/ 2147483647 h 890"/>
                <a:gd name="T36" fmla="*/ 2147483647 w 1185"/>
                <a:gd name="T37" fmla="*/ 2147483647 h 890"/>
                <a:gd name="T38" fmla="*/ 2147483647 w 1185"/>
                <a:gd name="T39" fmla="*/ 2147483647 h 890"/>
                <a:gd name="T40" fmla="*/ 2147483647 w 1185"/>
                <a:gd name="T41" fmla="*/ 2147483647 h 890"/>
                <a:gd name="T42" fmla="*/ 2147483647 w 1185"/>
                <a:gd name="T43" fmla="*/ 2147483647 h 890"/>
                <a:gd name="T44" fmla="*/ 2147483647 w 1185"/>
                <a:gd name="T45" fmla="*/ 2147483647 h 890"/>
                <a:gd name="T46" fmla="*/ 2147483647 w 1185"/>
                <a:gd name="T47" fmla="*/ 2147483647 h 890"/>
                <a:gd name="T48" fmla="*/ 2147483647 w 1185"/>
                <a:gd name="T49" fmla="*/ 2147483647 h 890"/>
                <a:gd name="T50" fmla="*/ 2147483647 w 1185"/>
                <a:gd name="T51" fmla="*/ 2147483647 h 890"/>
                <a:gd name="T52" fmla="*/ 2147483647 w 1185"/>
                <a:gd name="T53" fmla="*/ 2147483647 h 890"/>
                <a:gd name="T54" fmla="*/ 2147483647 w 1185"/>
                <a:gd name="T55" fmla="*/ 2147483647 h 890"/>
                <a:gd name="T56" fmla="*/ 2147483647 w 1185"/>
                <a:gd name="T57" fmla="*/ 2147483647 h 890"/>
                <a:gd name="T58" fmla="*/ 2147483647 w 1185"/>
                <a:gd name="T59" fmla="*/ 2147483647 h 890"/>
                <a:gd name="T60" fmla="*/ 2147483647 w 1185"/>
                <a:gd name="T61" fmla="*/ 2147483647 h 890"/>
                <a:gd name="T62" fmla="*/ 2147483647 w 1185"/>
                <a:gd name="T63" fmla="*/ 2147483647 h 890"/>
                <a:gd name="T64" fmla="*/ 2147483647 w 1185"/>
                <a:gd name="T65" fmla="*/ 2147483647 h 890"/>
                <a:gd name="T66" fmla="*/ 2147483647 w 1185"/>
                <a:gd name="T67" fmla="*/ 2147483647 h 890"/>
                <a:gd name="T68" fmla="*/ 2147483647 w 1185"/>
                <a:gd name="T69" fmla="*/ 2147483647 h 890"/>
                <a:gd name="T70" fmla="*/ 2147483647 w 1185"/>
                <a:gd name="T71" fmla="*/ 2147483647 h 890"/>
                <a:gd name="T72" fmla="*/ 2147483647 w 1185"/>
                <a:gd name="T73" fmla="*/ 2147483647 h 890"/>
                <a:gd name="T74" fmla="*/ 2147483647 w 1185"/>
                <a:gd name="T75" fmla="*/ 2147483647 h 890"/>
                <a:gd name="T76" fmla="*/ 2147483647 w 1185"/>
                <a:gd name="T77" fmla="*/ 2147483647 h 890"/>
                <a:gd name="T78" fmla="*/ 2147483647 w 1185"/>
                <a:gd name="T79" fmla="*/ 2147483647 h 890"/>
                <a:gd name="T80" fmla="*/ 2147483647 w 1185"/>
                <a:gd name="T81" fmla="*/ 2147483647 h 890"/>
                <a:gd name="T82" fmla="*/ 2147483647 w 1185"/>
                <a:gd name="T83" fmla="*/ 2147483647 h 890"/>
                <a:gd name="T84" fmla="*/ 2147483647 w 1185"/>
                <a:gd name="T85" fmla="*/ 2147483647 h 890"/>
                <a:gd name="T86" fmla="*/ 2147483647 w 1185"/>
                <a:gd name="T87" fmla="*/ 2147483647 h 890"/>
                <a:gd name="T88" fmla="*/ 2147483647 w 1185"/>
                <a:gd name="T89" fmla="*/ 2147483647 h 890"/>
                <a:gd name="T90" fmla="*/ 2147483647 w 1185"/>
                <a:gd name="T91" fmla="*/ 2147483647 h 8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890"/>
                <a:gd name="T140" fmla="*/ 1185 w 1185"/>
                <a:gd name="T141" fmla="*/ 890 h 8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890">
                  <a:moveTo>
                    <a:pt x="618" y="26"/>
                  </a:moveTo>
                  <a:lnTo>
                    <a:pt x="647" y="21"/>
                  </a:lnTo>
                  <a:lnTo>
                    <a:pt x="685" y="9"/>
                  </a:lnTo>
                  <a:lnTo>
                    <a:pt x="725" y="0"/>
                  </a:lnTo>
                  <a:lnTo>
                    <a:pt x="764" y="9"/>
                  </a:lnTo>
                  <a:lnTo>
                    <a:pt x="783" y="49"/>
                  </a:lnTo>
                  <a:lnTo>
                    <a:pt x="810" y="83"/>
                  </a:lnTo>
                  <a:lnTo>
                    <a:pt x="863" y="114"/>
                  </a:lnTo>
                  <a:lnTo>
                    <a:pt x="897" y="148"/>
                  </a:lnTo>
                  <a:lnTo>
                    <a:pt x="926" y="184"/>
                  </a:lnTo>
                  <a:lnTo>
                    <a:pt x="1001" y="184"/>
                  </a:lnTo>
                  <a:lnTo>
                    <a:pt x="1024" y="203"/>
                  </a:lnTo>
                  <a:lnTo>
                    <a:pt x="1064" y="222"/>
                  </a:lnTo>
                  <a:lnTo>
                    <a:pt x="1110" y="224"/>
                  </a:lnTo>
                  <a:lnTo>
                    <a:pt x="1161" y="239"/>
                  </a:lnTo>
                  <a:lnTo>
                    <a:pt x="1185" y="309"/>
                  </a:lnTo>
                  <a:lnTo>
                    <a:pt x="1174" y="385"/>
                  </a:lnTo>
                  <a:lnTo>
                    <a:pt x="1148" y="423"/>
                  </a:lnTo>
                  <a:lnTo>
                    <a:pt x="1106" y="438"/>
                  </a:lnTo>
                  <a:lnTo>
                    <a:pt x="1093" y="459"/>
                  </a:lnTo>
                  <a:lnTo>
                    <a:pt x="1087" y="482"/>
                  </a:lnTo>
                  <a:lnTo>
                    <a:pt x="994" y="514"/>
                  </a:lnTo>
                  <a:lnTo>
                    <a:pt x="941" y="556"/>
                  </a:lnTo>
                  <a:lnTo>
                    <a:pt x="861" y="592"/>
                  </a:lnTo>
                  <a:lnTo>
                    <a:pt x="838" y="622"/>
                  </a:lnTo>
                  <a:lnTo>
                    <a:pt x="774" y="632"/>
                  </a:lnTo>
                  <a:lnTo>
                    <a:pt x="798" y="662"/>
                  </a:lnTo>
                  <a:lnTo>
                    <a:pt x="827" y="662"/>
                  </a:lnTo>
                  <a:lnTo>
                    <a:pt x="874" y="712"/>
                  </a:lnTo>
                  <a:lnTo>
                    <a:pt x="880" y="746"/>
                  </a:lnTo>
                  <a:lnTo>
                    <a:pt x="905" y="751"/>
                  </a:lnTo>
                  <a:lnTo>
                    <a:pt x="918" y="751"/>
                  </a:lnTo>
                  <a:lnTo>
                    <a:pt x="931" y="734"/>
                  </a:lnTo>
                  <a:lnTo>
                    <a:pt x="945" y="751"/>
                  </a:lnTo>
                  <a:lnTo>
                    <a:pt x="962" y="734"/>
                  </a:lnTo>
                  <a:lnTo>
                    <a:pt x="982" y="738"/>
                  </a:lnTo>
                  <a:lnTo>
                    <a:pt x="965" y="780"/>
                  </a:lnTo>
                  <a:lnTo>
                    <a:pt x="941" y="795"/>
                  </a:lnTo>
                  <a:lnTo>
                    <a:pt x="914" y="782"/>
                  </a:lnTo>
                  <a:lnTo>
                    <a:pt x="899" y="774"/>
                  </a:lnTo>
                  <a:lnTo>
                    <a:pt x="893" y="799"/>
                  </a:lnTo>
                  <a:lnTo>
                    <a:pt x="846" y="837"/>
                  </a:lnTo>
                  <a:lnTo>
                    <a:pt x="833" y="860"/>
                  </a:lnTo>
                  <a:lnTo>
                    <a:pt x="819" y="890"/>
                  </a:lnTo>
                  <a:lnTo>
                    <a:pt x="785" y="879"/>
                  </a:lnTo>
                  <a:lnTo>
                    <a:pt x="785" y="863"/>
                  </a:lnTo>
                  <a:lnTo>
                    <a:pt x="791" y="837"/>
                  </a:lnTo>
                  <a:lnTo>
                    <a:pt x="776" y="791"/>
                  </a:lnTo>
                  <a:lnTo>
                    <a:pt x="759" y="787"/>
                  </a:lnTo>
                  <a:lnTo>
                    <a:pt x="740" y="787"/>
                  </a:lnTo>
                  <a:lnTo>
                    <a:pt x="709" y="778"/>
                  </a:lnTo>
                  <a:lnTo>
                    <a:pt x="715" y="751"/>
                  </a:lnTo>
                  <a:lnTo>
                    <a:pt x="732" y="723"/>
                  </a:lnTo>
                  <a:lnTo>
                    <a:pt x="736" y="698"/>
                  </a:lnTo>
                  <a:lnTo>
                    <a:pt x="766" y="674"/>
                  </a:lnTo>
                  <a:lnTo>
                    <a:pt x="759" y="651"/>
                  </a:lnTo>
                  <a:lnTo>
                    <a:pt x="725" y="662"/>
                  </a:lnTo>
                  <a:lnTo>
                    <a:pt x="704" y="670"/>
                  </a:lnTo>
                  <a:lnTo>
                    <a:pt x="681" y="666"/>
                  </a:lnTo>
                  <a:lnTo>
                    <a:pt x="681" y="676"/>
                  </a:lnTo>
                  <a:lnTo>
                    <a:pt x="652" y="657"/>
                  </a:lnTo>
                  <a:lnTo>
                    <a:pt x="654" y="649"/>
                  </a:lnTo>
                  <a:lnTo>
                    <a:pt x="679" y="638"/>
                  </a:lnTo>
                  <a:lnTo>
                    <a:pt x="666" y="617"/>
                  </a:lnTo>
                  <a:lnTo>
                    <a:pt x="643" y="622"/>
                  </a:lnTo>
                  <a:lnTo>
                    <a:pt x="626" y="641"/>
                  </a:lnTo>
                  <a:lnTo>
                    <a:pt x="614" y="649"/>
                  </a:lnTo>
                  <a:lnTo>
                    <a:pt x="609" y="670"/>
                  </a:lnTo>
                  <a:lnTo>
                    <a:pt x="595" y="674"/>
                  </a:lnTo>
                  <a:lnTo>
                    <a:pt x="609" y="693"/>
                  </a:lnTo>
                  <a:lnTo>
                    <a:pt x="609" y="712"/>
                  </a:lnTo>
                  <a:lnTo>
                    <a:pt x="592" y="734"/>
                  </a:lnTo>
                  <a:lnTo>
                    <a:pt x="569" y="723"/>
                  </a:lnTo>
                  <a:lnTo>
                    <a:pt x="586" y="751"/>
                  </a:lnTo>
                  <a:lnTo>
                    <a:pt x="576" y="755"/>
                  </a:lnTo>
                  <a:lnTo>
                    <a:pt x="546" y="723"/>
                  </a:lnTo>
                  <a:lnTo>
                    <a:pt x="554" y="765"/>
                  </a:lnTo>
                  <a:lnTo>
                    <a:pt x="576" y="782"/>
                  </a:lnTo>
                  <a:lnTo>
                    <a:pt x="554" y="806"/>
                  </a:lnTo>
                  <a:lnTo>
                    <a:pt x="546" y="793"/>
                  </a:lnTo>
                  <a:lnTo>
                    <a:pt x="522" y="791"/>
                  </a:lnTo>
                  <a:lnTo>
                    <a:pt x="508" y="797"/>
                  </a:lnTo>
                  <a:lnTo>
                    <a:pt x="459" y="799"/>
                  </a:lnTo>
                  <a:lnTo>
                    <a:pt x="461" y="778"/>
                  </a:lnTo>
                  <a:lnTo>
                    <a:pt x="495" y="740"/>
                  </a:lnTo>
                  <a:lnTo>
                    <a:pt x="497" y="706"/>
                  </a:lnTo>
                  <a:lnTo>
                    <a:pt x="499" y="681"/>
                  </a:lnTo>
                  <a:lnTo>
                    <a:pt x="527" y="674"/>
                  </a:lnTo>
                  <a:lnTo>
                    <a:pt x="569" y="676"/>
                  </a:lnTo>
                  <a:lnTo>
                    <a:pt x="578" y="666"/>
                  </a:lnTo>
                  <a:lnTo>
                    <a:pt x="550" y="655"/>
                  </a:lnTo>
                  <a:lnTo>
                    <a:pt x="542" y="638"/>
                  </a:lnTo>
                  <a:lnTo>
                    <a:pt x="508" y="617"/>
                  </a:lnTo>
                  <a:lnTo>
                    <a:pt x="497" y="579"/>
                  </a:lnTo>
                  <a:lnTo>
                    <a:pt x="503" y="560"/>
                  </a:lnTo>
                  <a:lnTo>
                    <a:pt x="484" y="524"/>
                  </a:lnTo>
                  <a:lnTo>
                    <a:pt x="442" y="516"/>
                  </a:lnTo>
                  <a:lnTo>
                    <a:pt x="396" y="476"/>
                  </a:lnTo>
                  <a:lnTo>
                    <a:pt x="353" y="472"/>
                  </a:lnTo>
                  <a:lnTo>
                    <a:pt x="324" y="482"/>
                  </a:lnTo>
                  <a:lnTo>
                    <a:pt x="313" y="501"/>
                  </a:lnTo>
                  <a:lnTo>
                    <a:pt x="298" y="512"/>
                  </a:lnTo>
                  <a:lnTo>
                    <a:pt x="265" y="514"/>
                  </a:lnTo>
                  <a:lnTo>
                    <a:pt x="246" y="533"/>
                  </a:lnTo>
                  <a:lnTo>
                    <a:pt x="214" y="533"/>
                  </a:lnTo>
                  <a:lnTo>
                    <a:pt x="203" y="516"/>
                  </a:lnTo>
                  <a:lnTo>
                    <a:pt x="189" y="512"/>
                  </a:lnTo>
                  <a:lnTo>
                    <a:pt x="157" y="524"/>
                  </a:lnTo>
                  <a:lnTo>
                    <a:pt x="133" y="527"/>
                  </a:lnTo>
                  <a:lnTo>
                    <a:pt x="116" y="512"/>
                  </a:lnTo>
                  <a:lnTo>
                    <a:pt x="91" y="516"/>
                  </a:lnTo>
                  <a:lnTo>
                    <a:pt x="68" y="533"/>
                  </a:lnTo>
                  <a:lnTo>
                    <a:pt x="57" y="527"/>
                  </a:lnTo>
                  <a:lnTo>
                    <a:pt x="28" y="527"/>
                  </a:lnTo>
                  <a:lnTo>
                    <a:pt x="0" y="476"/>
                  </a:lnTo>
                  <a:lnTo>
                    <a:pt x="5" y="450"/>
                  </a:lnTo>
                  <a:lnTo>
                    <a:pt x="57" y="395"/>
                  </a:lnTo>
                  <a:lnTo>
                    <a:pt x="43" y="330"/>
                  </a:lnTo>
                  <a:lnTo>
                    <a:pt x="102" y="275"/>
                  </a:lnTo>
                  <a:lnTo>
                    <a:pt x="121" y="239"/>
                  </a:lnTo>
                  <a:lnTo>
                    <a:pt x="119" y="205"/>
                  </a:lnTo>
                  <a:lnTo>
                    <a:pt x="106" y="163"/>
                  </a:lnTo>
                  <a:lnTo>
                    <a:pt x="89" y="127"/>
                  </a:lnTo>
                  <a:lnTo>
                    <a:pt x="68" y="108"/>
                  </a:lnTo>
                  <a:lnTo>
                    <a:pt x="102" y="110"/>
                  </a:lnTo>
                  <a:lnTo>
                    <a:pt x="116" y="91"/>
                  </a:lnTo>
                  <a:lnTo>
                    <a:pt x="182" y="89"/>
                  </a:lnTo>
                  <a:lnTo>
                    <a:pt x="243" y="89"/>
                  </a:lnTo>
                  <a:lnTo>
                    <a:pt x="260" y="89"/>
                  </a:lnTo>
                  <a:lnTo>
                    <a:pt x="343" y="110"/>
                  </a:lnTo>
                  <a:lnTo>
                    <a:pt x="402" y="110"/>
                  </a:lnTo>
                  <a:lnTo>
                    <a:pt x="427" y="102"/>
                  </a:lnTo>
                  <a:lnTo>
                    <a:pt x="451" y="102"/>
                  </a:lnTo>
                  <a:lnTo>
                    <a:pt x="476" y="110"/>
                  </a:lnTo>
                  <a:lnTo>
                    <a:pt x="527" y="104"/>
                  </a:lnTo>
                  <a:lnTo>
                    <a:pt x="535" y="121"/>
                  </a:lnTo>
                  <a:lnTo>
                    <a:pt x="554" y="97"/>
                  </a:lnTo>
                  <a:lnTo>
                    <a:pt x="552" y="55"/>
                  </a:lnTo>
                  <a:lnTo>
                    <a:pt x="595" y="30"/>
                  </a:lnTo>
                  <a:lnTo>
                    <a:pt x="618" y="26"/>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70" name="Freeform 57"/>
            <p:cNvSpPr>
              <a:spLocks/>
            </p:cNvSpPr>
            <p:nvPr/>
          </p:nvSpPr>
          <p:spPr bwMode="auto">
            <a:xfrm>
              <a:off x="7176407" y="3941279"/>
              <a:ext cx="1181100" cy="832128"/>
            </a:xfrm>
            <a:custGeom>
              <a:avLst/>
              <a:gdLst>
                <a:gd name="T0" fmla="*/ 2147483647 w 1185"/>
                <a:gd name="T1" fmla="*/ 2147483647 h 890"/>
                <a:gd name="T2" fmla="*/ 2147483647 w 1185"/>
                <a:gd name="T3" fmla="*/ 2147483647 h 890"/>
                <a:gd name="T4" fmla="*/ 2147483647 w 1185"/>
                <a:gd name="T5" fmla="*/ 2147483647 h 890"/>
                <a:gd name="T6" fmla="*/ 2147483647 w 1185"/>
                <a:gd name="T7" fmla="*/ 2147483647 h 890"/>
                <a:gd name="T8" fmla="*/ 2147483647 w 1185"/>
                <a:gd name="T9" fmla="*/ 2147483647 h 890"/>
                <a:gd name="T10" fmla="*/ 2147483647 w 1185"/>
                <a:gd name="T11" fmla="*/ 2147483647 h 890"/>
                <a:gd name="T12" fmla="*/ 2147483647 w 1185"/>
                <a:gd name="T13" fmla="*/ 2147483647 h 890"/>
                <a:gd name="T14" fmla="*/ 2147483647 w 1185"/>
                <a:gd name="T15" fmla="*/ 2147483647 h 890"/>
                <a:gd name="T16" fmla="*/ 2147483647 w 1185"/>
                <a:gd name="T17" fmla="*/ 2147483647 h 890"/>
                <a:gd name="T18" fmla="*/ 2147483647 w 1185"/>
                <a:gd name="T19" fmla="*/ 2147483647 h 890"/>
                <a:gd name="T20" fmla="*/ 2147483647 w 1185"/>
                <a:gd name="T21" fmla="*/ 2147483647 h 890"/>
                <a:gd name="T22" fmla="*/ 2147483647 w 1185"/>
                <a:gd name="T23" fmla="*/ 2147483647 h 890"/>
                <a:gd name="T24" fmla="*/ 2147483647 w 1185"/>
                <a:gd name="T25" fmla="*/ 2147483647 h 890"/>
                <a:gd name="T26" fmla="*/ 2147483647 w 1185"/>
                <a:gd name="T27" fmla="*/ 2147483647 h 890"/>
                <a:gd name="T28" fmla="*/ 2147483647 w 1185"/>
                <a:gd name="T29" fmla="*/ 2147483647 h 890"/>
                <a:gd name="T30" fmla="*/ 2147483647 w 1185"/>
                <a:gd name="T31" fmla="*/ 2147483647 h 890"/>
                <a:gd name="T32" fmla="*/ 2147483647 w 1185"/>
                <a:gd name="T33" fmla="*/ 2147483647 h 890"/>
                <a:gd name="T34" fmla="*/ 2147483647 w 1185"/>
                <a:gd name="T35" fmla="*/ 2147483647 h 890"/>
                <a:gd name="T36" fmla="*/ 2147483647 w 1185"/>
                <a:gd name="T37" fmla="*/ 2147483647 h 890"/>
                <a:gd name="T38" fmla="*/ 2147483647 w 1185"/>
                <a:gd name="T39" fmla="*/ 2147483647 h 890"/>
                <a:gd name="T40" fmla="*/ 2147483647 w 1185"/>
                <a:gd name="T41" fmla="*/ 2147483647 h 890"/>
                <a:gd name="T42" fmla="*/ 2147483647 w 1185"/>
                <a:gd name="T43" fmla="*/ 2147483647 h 890"/>
                <a:gd name="T44" fmla="*/ 2147483647 w 1185"/>
                <a:gd name="T45" fmla="*/ 2147483647 h 890"/>
                <a:gd name="T46" fmla="*/ 2147483647 w 1185"/>
                <a:gd name="T47" fmla="*/ 2147483647 h 890"/>
                <a:gd name="T48" fmla="*/ 2147483647 w 1185"/>
                <a:gd name="T49" fmla="*/ 2147483647 h 890"/>
                <a:gd name="T50" fmla="*/ 2147483647 w 1185"/>
                <a:gd name="T51" fmla="*/ 2147483647 h 890"/>
                <a:gd name="T52" fmla="*/ 2147483647 w 1185"/>
                <a:gd name="T53" fmla="*/ 2147483647 h 890"/>
                <a:gd name="T54" fmla="*/ 2147483647 w 1185"/>
                <a:gd name="T55" fmla="*/ 2147483647 h 890"/>
                <a:gd name="T56" fmla="*/ 2147483647 w 1185"/>
                <a:gd name="T57" fmla="*/ 2147483647 h 890"/>
                <a:gd name="T58" fmla="*/ 2147483647 w 1185"/>
                <a:gd name="T59" fmla="*/ 2147483647 h 890"/>
                <a:gd name="T60" fmla="*/ 2147483647 w 1185"/>
                <a:gd name="T61" fmla="*/ 2147483647 h 890"/>
                <a:gd name="T62" fmla="*/ 2147483647 w 1185"/>
                <a:gd name="T63" fmla="*/ 2147483647 h 890"/>
                <a:gd name="T64" fmla="*/ 2147483647 w 1185"/>
                <a:gd name="T65" fmla="*/ 2147483647 h 890"/>
                <a:gd name="T66" fmla="*/ 2147483647 w 1185"/>
                <a:gd name="T67" fmla="*/ 2147483647 h 890"/>
                <a:gd name="T68" fmla="*/ 2147483647 w 1185"/>
                <a:gd name="T69" fmla="*/ 2147483647 h 890"/>
                <a:gd name="T70" fmla="*/ 2147483647 w 1185"/>
                <a:gd name="T71" fmla="*/ 2147483647 h 890"/>
                <a:gd name="T72" fmla="*/ 2147483647 w 1185"/>
                <a:gd name="T73" fmla="*/ 2147483647 h 890"/>
                <a:gd name="T74" fmla="*/ 2147483647 w 1185"/>
                <a:gd name="T75" fmla="*/ 2147483647 h 890"/>
                <a:gd name="T76" fmla="*/ 2147483647 w 1185"/>
                <a:gd name="T77" fmla="*/ 2147483647 h 890"/>
                <a:gd name="T78" fmla="*/ 2147483647 w 1185"/>
                <a:gd name="T79" fmla="*/ 2147483647 h 890"/>
                <a:gd name="T80" fmla="*/ 2147483647 w 1185"/>
                <a:gd name="T81" fmla="*/ 2147483647 h 890"/>
                <a:gd name="T82" fmla="*/ 2147483647 w 1185"/>
                <a:gd name="T83" fmla="*/ 2147483647 h 890"/>
                <a:gd name="T84" fmla="*/ 2147483647 w 1185"/>
                <a:gd name="T85" fmla="*/ 2147483647 h 890"/>
                <a:gd name="T86" fmla="*/ 2147483647 w 1185"/>
                <a:gd name="T87" fmla="*/ 2147483647 h 890"/>
                <a:gd name="T88" fmla="*/ 2147483647 w 1185"/>
                <a:gd name="T89" fmla="*/ 2147483647 h 890"/>
                <a:gd name="T90" fmla="*/ 2147483647 w 1185"/>
                <a:gd name="T91" fmla="*/ 2147483647 h 8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890"/>
                <a:gd name="T140" fmla="*/ 1185 w 1185"/>
                <a:gd name="T141" fmla="*/ 890 h 8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890">
                  <a:moveTo>
                    <a:pt x="618" y="26"/>
                  </a:moveTo>
                  <a:lnTo>
                    <a:pt x="647" y="21"/>
                  </a:lnTo>
                  <a:lnTo>
                    <a:pt x="685" y="9"/>
                  </a:lnTo>
                  <a:lnTo>
                    <a:pt x="725" y="0"/>
                  </a:lnTo>
                  <a:lnTo>
                    <a:pt x="764" y="9"/>
                  </a:lnTo>
                  <a:lnTo>
                    <a:pt x="783" y="49"/>
                  </a:lnTo>
                  <a:lnTo>
                    <a:pt x="810" y="83"/>
                  </a:lnTo>
                  <a:lnTo>
                    <a:pt x="863" y="114"/>
                  </a:lnTo>
                  <a:lnTo>
                    <a:pt x="897" y="148"/>
                  </a:lnTo>
                  <a:lnTo>
                    <a:pt x="926" y="184"/>
                  </a:lnTo>
                  <a:lnTo>
                    <a:pt x="1001" y="184"/>
                  </a:lnTo>
                  <a:lnTo>
                    <a:pt x="1024" y="203"/>
                  </a:lnTo>
                  <a:lnTo>
                    <a:pt x="1064" y="222"/>
                  </a:lnTo>
                  <a:lnTo>
                    <a:pt x="1110" y="224"/>
                  </a:lnTo>
                  <a:lnTo>
                    <a:pt x="1161" y="239"/>
                  </a:lnTo>
                  <a:lnTo>
                    <a:pt x="1185" y="309"/>
                  </a:lnTo>
                  <a:lnTo>
                    <a:pt x="1174" y="385"/>
                  </a:lnTo>
                  <a:lnTo>
                    <a:pt x="1148" y="423"/>
                  </a:lnTo>
                  <a:lnTo>
                    <a:pt x="1106" y="438"/>
                  </a:lnTo>
                  <a:lnTo>
                    <a:pt x="1093" y="459"/>
                  </a:lnTo>
                  <a:lnTo>
                    <a:pt x="1087" y="482"/>
                  </a:lnTo>
                  <a:lnTo>
                    <a:pt x="994" y="514"/>
                  </a:lnTo>
                  <a:lnTo>
                    <a:pt x="941" y="556"/>
                  </a:lnTo>
                  <a:lnTo>
                    <a:pt x="861" y="592"/>
                  </a:lnTo>
                  <a:lnTo>
                    <a:pt x="838" y="622"/>
                  </a:lnTo>
                  <a:lnTo>
                    <a:pt x="774" y="632"/>
                  </a:lnTo>
                  <a:lnTo>
                    <a:pt x="798" y="662"/>
                  </a:lnTo>
                  <a:lnTo>
                    <a:pt x="827" y="662"/>
                  </a:lnTo>
                  <a:lnTo>
                    <a:pt x="874" y="712"/>
                  </a:lnTo>
                  <a:lnTo>
                    <a:pt x="880" y="746"/>
                  </a:lnTo>
                  <a:lnTo>
                    <a:pt x="905" y="751"/>
                  </a:lnTo>
                  <a:lnTo>
                    <a:pt x="918" y="751"/>
                  </a:lnTo>
                  <a:lnTo>
                    <a:pt x="931" y="734"/>
                  </a:lnTo>
                  <a:lnTo>
                    <a:pt x="945" y="751"/>
                  </a:lnTo>
                  <a:lnTo>
                    <a:pt x="962" y="734"/>
                  </a:lnTo>
                  <a:lnTo>
                    <a:pt x="982" y="738"/>
                  </a:lnTo>
                  <a:lnTo>
                    <a:pt x="965" y="780"/>
                  </a:lnTo>
                  <a:lnTo>
                    <a:pt x="941" y="795"/>
                  </a:lnTo>
                  <a:lnTo>
                    <a:pt x="914" y="782"/>
                  </a:lnTo>
                  <a:lnTo>
                    <a:pt x="899" y="774"/>
                  </a:lnTo>
                  <a:lnTo>
                    <a:pt x="893" y="799"/>
                  </a:lnTo>
                  <a:lnTo>
                    <a:pt x="846" y="837"/>
                  </a:lnTo>
                  <a:lnTo>
                    <a:pt x="833" y="860"/>
                  </a:lnTo>
                  <a:lnTo>
                    <a:pt x="819" y="890"/>
                  </a:lnTo>
                  <a:lnTo>
                    <a:pt x="785" y="879"/>
                  </a:lnTo>
                  <a:lnTo>
                    <a:pt x="785" y="863"/>
                  </a:lnTo>
                  <a:lnTo>
                    <a:pt x="791" y="837"/>
                  </a:lnTo>
                  <a:lnTo>
                    <a:pt x="776" y="791"/>
                  </a:lnTo>
                  <a:lnTo>
                    <a:pt x="759" y="787"/>
                  </a:lnTo>
                  <a:lnTo>
                    <a:pt x="740" y="787"/>
                  </a:lnTo>
                  <a:lnTo>
                    <a:pt x="709" y="778"/>
                  </a:lnTo>
                  <a:lnTo>
                    <a:pt x="715" y="751"/>
                  </a:lnTo>
                  <a:lnTo>
                    <a:pt x="732" y="723"/>
                  </a:lnTo>
                  <a:lnTo>
                    <a:pt x="736" y="698"/>
                  </a:lnTo>
                  <a:lnTo>
                    <a:pt x="766" y="674"/>
                  </a:lnTo>
                  <a:lnTo>
                    <a:pt x="759" y="651"/>
                  </a:lnTo>
                  <a:lnTo>
                    <a:pt x="725" y="662"/>
                  </a:lnTo>
                  <a:lnTo>
                    <a:pt x="704" y="670"/>
                  </a:lnTo>
                  <a:lnTo>
                    <a:pt x="681" y="666"/>
                  </a:lnTo>
                  <a:lnTo>
                    <a:pt x="681" y="676"/>
                  </a:lnTo>
                  <a:lnTo>
                    <a:pt x="652" y="657"/>
                  </a:lnTo>
                  <a:lnTo>
                    <a:pt x="654" y="649"/>
                  </a:lnTo>
                  <a:lnTo>
                    <a:pt x="679" y="638"/>
                  </a:lnTo>
                  <a:lnTo>
                    <a:pt x="666" y="617"/>
                  </a:lnTo>
                  <a:lnTo>
                    <a:pt x="643" y="622"/>
                  </a:lnTo>
                  <a:lnTo>
                    <a:pt x="626" y="641"/>
                  </a:lnTo>
                  <a:lnTo>
                    <a:pt x="614" y="649"/>
                  </a:lnTo>
                  <a:lnTo>
                    <a:pt x="609" y="670"/>
                  </a:lnTo>
                  <a:lnTo>
                    <a:pt x="595" y="674"/>
                  </a:lnTo>
                  <a:lnTo>
                    <a:pt x="609" y="693"/>
                  </a:lnTo>
                  <a:lnTo>
                    <a:pt x="609" y="712"/>
                  </a:lnTo>
                  <a:lnTo>
                    <a:pt x="592" y="734"/>
                  </a:lnTo>
                  <a:lnTo>
                    <a:pt x="569" y="723"/>
                  </a:lnTo>
                  <a:lnTo>
                    <a:pt x="586" y="751"/>
                  </a:lnTo>
                  <a:lnTo>
                    <a:pt x="576" y="755"/>
                  </a:lnTo>
                  <a:lnTo>
                    <a:pt x="546" y="723"/>
                  </a:lnTo>
                  <a:lnTo>
                    <a:pt x="554" y="765"/>
                  </a:lnTo>
                  <a:lnTo>
                    <a:pt x="576" y="782"/>
                  </a:lnTo>
                  <a:lnTo>
                    <a:pt x="554" y="806"/>
                  </a:lnTo>
                  <a:lnTo>
                    <a:pt x="546" y="793"/>
                  </a:lnTo>
                  <a:lnTo>
                    <a:pt x="522" y="791"/>
                  </a:lnTo>
                  <a:lnTo>
                    <a:pt x="508" y="797"/>
                  </a:lnTo>
                  <a:lnTo>
                    <a:pt x="459" y="799"/>
                  </a:lnTo>
                  <a:lnTo>
                    <a:pt x="461" y="778"/>
                  </a:lnTo>
                  <a:lnTo>
                    <a:pt x="495" y="740"/>
                  </a:lnTo>
                  <a:lnTo>
                    <a:pt x="497" y="706"/>
                  </a:lnTo>
                  <a:lnTo>
                    <a:pt x="499" y="681"/>
                  </a:lnTo>
                  <a:lnTo>
                    <a:pt x="527" y="674"/>
                  </a:lnTo>
                  <a:lnTo>
                    <a:pt x="569" y="676"/>
                  </a:lnTo>
                  <a:lnTo>
                    <a:pt x="578" y="666"/>
                  </a:lnTo>
                  <a:lnTo>
                    <a:pt x="550" y="655"/>
                  </a:lnTo>
                  <a:lnTo>
                    <a:pt x="542" y="638"/>
                  </a:lnTo>
                  <a:lnTo>
                    <a:pt x="508" y="617"/>
                  </a:lnTo>
                  <a:lnTo>
                    <a:pt x="497" y="579"/>
                  </a:lnTo>
                  <a:lnTo>
                    <a:pt x="503" y="560"/>
                  </a:lnTo>
                  <a:lnTo>
                    <a:pt x="484" y="524"/>
                  </a:lnTo>
                  <a:lnTo>
                    <a:pt x="442" y="516"/>
                  </a:lnTo>
                  <a:lnTo>
                    <a:pt x="396" y="476"/>
                  </a:lnTo>
                  <a:lnTo>
                    <a:pt x="353" y="472"/>
                  </a:lnTo>
                  <a:lnTo>
                    <a:pt x="324" y="482"/>
                  </a:lnTo>
                  <a:lnTo>
                    <a:pt x="313" y="501"/>
                  </a:lnTo>
                  <a:lnTo>
                    <a:pt x="298" y="512"/>
                  </a:lnTo>
                  <a:lnTo>
                    <a:pt x="265" y="514"/>
                  </a:lnTo>
                  <a:lnTo>
                    <a:pt x="246" y="533"/>
                  </a:lnTo>
                  <a:lnTo>
                    <a:pt x="214" y="533"/>
                  </a:lnTo>
                  <a:lnTo>
                    <a:pt x="203" y="516"/>
                  </a:lnTo>
                  <a:lnTo>
                    <a:pt x="189" y="512"/>
                  </a:lnTo>
                  <a:lnTo>
                    <a:pt x="157" y="524"/>
                  </a:lnTo>
                  <a:lnTo>
                    <a:pt x="133" y="527"/>
                  </a:lnTo>
                  <a:lnTo>
                    <a:pt x="116" y="512"/>
                  </a:lnTo>
                  <a:lnTo>
                    <a:pt x="91" y="516"/>
                  </a:lnTo>
                  <a:lnTo>
                    <a:pt x="68" y="533"/>
                  </a:lnTo>
                  <a:lnTo>
                    <a:pt x="57" y="527"/>
                  </a:lnTo>
                  <a:lnTo>
                    <a:pt x="28" y="527"/>
                  </a:lnTo>
                  <a:lnTo>
                    <a:pt x="0" y="476"/>
                  </a:lnTo>
                  <a:lnTo>
                    <a:pt x="5" y="450"/>
                  </a:lnTo>
                  <a:lnTo>
                    <a:pt x="57" y="395"/>
                  </a:lnTo>
                  <a:lnTo>
                    <a:pt x="43" y="330"/>
                  </a:lnTo>
                  <a:lnTo>
                    <a:pt x="102" y="275"/>
                  </a:lnTo>
                  <a:lnTo>
                    <a:pt x="121" y="239"/>
                  </a:lnTo>
                  <a:lnTo>
                    <a:pt x="119" y="205"/>
                  </a:lnTo>
                  <a:lnTo>
                    <a:pt x="106" y="163"/>
                  </a:lnTo>
                  <a:lnTo>
                    <a:pt x="89" y="127"/>
                  </a:lnTo>
                  <a:lnTo>
                    <a:pt x="68" y="108"/>
                  </a:lnTo>
                  <a:lnTo>
                    <a:pt x="102" y="110"/>
                  </a:lnTo>
                  <a:lnTo>
                    <a:pt x="116" y="91"/>
                  </a:lnTo>
                  <a:lnTo>
                    <a:pt x="182" y="89"/>
                  </a:lnTo>
                  <a:lnTo>
                    <a:pt x="243" y="89"/>
                  </a:lnTo>
                  <a:lnTo>
                    <a:pt x="260" y="89"/>
                  </a:lnTo>
                  <a:lnTo>
                    <a:pt x="343" y="110"/>
                  </a:lnTo>
                  <a:lnTo>
                    <a:pt x="402" y="110"/>
                  </a:lnTo>
                  <a:lnTo>
                    <a:pt x="427" y="102"/>
                  </a:lnTo>
                  <a:lnTo>
                    <a:pt x="451" y="102"/>
                  </a:lnTo>
                  <a:lnTo>
                    <a:pt x="476" y="110"/>
                  </a:lnTo>
                  <a:lnTo>
                    <a:pt x="527" y="104"/>
                  </a:lnTo>
                  <a:lnTo>
                    <a:pt x="535" y="121"/>
                  </a:lnTo>
                  <a:lnTo>
                    <a:pt x="554" y="97"/>
                  </a:lnTo>
                  <a:lnTo>
                    <a:pt x="552" y="55"/>
                  </a:lnTo>
                  <a:lnTo>
                    <a:pt x="595" y="30"/>
                  </a:lnTo>
                  <a:lnTo>
                    <a:pt x="618"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71" name="Freeform 58"/>
            <p:cNvSpPr>
              <a:spLocks/>
            </p:cNvSpPr>
            <p:nvPr/>
          </p:nvSpPr>
          <p:spPr bwMode="auto">
            <a:xfrm>
              <a:off x="7663543" y="5609703"/>
              <a:ext cx="51707" cy="25006"/>
            </a:xfrm>
            <a:custGeom>
              <a:avLst/>
              <a:gdLst>
                <a:gd name="T0" fmla="*/ 2147483647 w 48"/>
                <a:gd name="T1" fmla="*/ 2147483647 h 28"/>
                <a:gd name="T2" fmla="*/ 2147483647 w 48"/>
                <a:gd name="T3" fmla="*/ 2147483647 h 28"/>
                <a:gd name="T4" fmla="*/ 2147483647 w 48"/>
                <a:gd name="T5" fmla="*/ 2147483647 h 28"/>
                <a:gd name="T6" fmla="*/ 0 w 48"/>
                <a:gd name="T7" fmla="*/ 2147483647 h 28"/>
                <a:gd name="T8" fmla="*/ 2147483647 w 48"/>
                <a:gd name="T9" fmla="*/ 2147483647 h 28"/>
                <a:gd name="T10" fmla="*/ 2147483647 w 48"/>
                <a:gd name="T11" fmla="*/ 0 h 28"/>
                <a:gd name="T12" fmla="*/ 2147483647 w 48"/>
                <a:gd name="T13" fmla="*/ 2147483647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72" name="Freeform 59"/>
            <p:cNvSpPr>
              <a:spLocks/>
            </p:cNvSpPr>
            <p:nvPr/>
          </p:nvSpPr>
          <p:spPr bwMode="auto">
            <a:xfrm>
              <a:off x="7135586" y="3234178"/>
              <a:ext cx="51707" cy="45843"/>
            </a:xfrm>
            <a:custGeom>
              <a:avLst/>
              <a:gdLst>
                <a:gd name="T0" fmla="*/ 2147483647 w 51"/>
                <a:gd name="T1" fmla="*/ 0 h 49"/>
                <a:gd name="T2" fmla="*/ 2147483647 w 51"/>
                <a:gd name="T3" fmla="*/ 2147483647 h 49"/>
                <a:gd name="T4" fmla="*/ 0 w 51"/>
                <a:gd name="T5" fmla="*/ 2147483647 h 49"/>
                <a:gd name="T6" fmla="*/ 2147483647 w 51"/>
                <a:gd name="T7" fmla="*/ 2147483647 h 49"/>
                <a:gd name="T8" fmla="*/ 2147483647 w 51"/>
                <a:gd name="T9" fmla="*/ 2147483647 h 49"/>
                <a:gd name="T10" fmla="*/ 2147483647 w 51"/>
                <a:gd name="T11" fmla="*/ 2147483647 h 49"/>
                <a:gd name="T12" fmla="*/ 2147483647 w 51"/>
                <a:gd name="T13" fmla="*/ 2147483647 h 49"/>
                <a:gd name="T14" fmla="*/ 2147483647 w 51"/>
                <a:gd name="T15" fmla="*/ 2147483647 h 49"/>
                <a:gd name="T16" fmla="*/ 2147483647 w 5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9"/>
                <a:gd name="T29" fmla="*/ 51 w 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9">
                  <a:moveTo>
                    <a:pt x="30" y="0"/>
                  </a:moveTo>
                  <a:lnTo>
                    <a:pt x="9" y="19"/>
                  </a:lnTo>
                  <a:lnTo>
                    <a:pt x="0" y="28"/>
                  </a:lnTo>
                  <a:lnTo>
                    <a:pt x="15" y="32"/>
                  </a:lnTo>
                  <a:lnTo>
                    <a:pt x="28" y="49"/>
                  </a:lnTo>
                  <a:lnTo>
                    <a:pt x="38" y="38"/>
                  </a:lnTo>
                  <a:lnTo>
                    <a:pt x="51" y="28"/>
                  </a:lnTo>
                  <a:lnTo>
                    <a:pt x="40" y="17"/>
                  </a:lnTo>
                  <a:lnTo>
                    <a:pt x="30" y="0"/>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43073" name="Freeform 60"/>
            <p:cNvSpPr>
              <a:spLocks/>
            </p:cNvSpPr>
            <p:nvPr/>
          </p:nvSpPr>
          <p:spPr bwMode="auto">
            <a:xfrm>
              <a:off x="7120618" y="3288357"/>
              <a:ext cx="73479" cy="81963"/>
            </a:xfrm>
            <a:custGeom>
              <a:avLst/>
              <a:gdLst>
                <a:gd name="T0" fmla="*/ 2147483647 w 74"/>
                <a:gd name="T1" fmla="*/ 0 h 89"/>
                <a:gd name="T2" fmla="*/ 2147483647 w 74"/>
                <a:gd name="T3" fmla="*/ 2147483647 h 89"/>
                <a:gd name="T4" fmla="*/ 2147483647 w 74"/>
                <a:gd name="T5" fmla="*/ 0 h 89"/>
                <a:gd name="T6" fmla="*/ 2147483647 w 74"/>
                <a:gd name="T7" fmla="*/ 2147483647 h 89"/>
                <a:gd name="T8" fmla="*/ 2147483647 w 74"/>
                <a:gd name="T9" fmla="*/ 2147483647 h 89"/>
                <a:gd name="T10" fmla="*/ 0 w 74"/>
                <a:gd name="T11" fmla="*/ 2147483647 h 89"/>
                <a:gd name="T12" fmla="*/ 2147483647 w 74"/>
                <a:gd name="T13" fmla="*/ 2147483647 h 89"/>
                <a:gd name="T14" fmla="*/ 2147483647 w 74"/>
                <a:gd name="T15" fmla="*/ 2147483647 h 89"/>
                <a:gd name="T16" fmla="*/ 2147483647 w 74"/>
                <a:gd name="T17" fmla="*/ 2147483647 h 89"/>
                <a:gd name="T18" fmla="*/ 2147483647 w 74"/>
                <a:gd name="T19" fmla="*/ 2147483647 h 89"/>
                <a:gd name="T20" fmla="*/ 2147483647 w 74"/>
                <a:gd name="T21" fmla="*/ 2147483647 h 89"/>
                <a:gd name="T22" fmla="*/ 2147483647 w 74"/>
                <a:gd name="T23" fmla="*/ 2147483647 h 89"/>
                <a:gd name="T24" fmla="*/ 2147483647 w 74"/>
                <a:gd name="T25" fmla="*/ 2147483647 h 89"/>
                <a:gd name="T26" fmla="*/ 2147483647 w 74"/>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9"/>
                <a:gd name="T44" fmla="*/ 74 w 74"/>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9">
                  <a:moveTo>
                    <a:pt x="64" y="0"/>
                  </a:moveTo>
                  <a:lnTo>
                    <a:pt x="36" y="7"/>
                  </a:lnTo>
                  <a:lnTo>
                    <a:pt x="28" y="0"/>
                  </a:lnTo>
                  <a:lnTo>
                    <a:pt x="13" y="24"/>
                  </a:lnTo>
                  <a:lnTo>
                    <a:pt x="7" y="20"/>
                  </a:lnTo>
                  <a:lnTo>
                    <a:pt x="0" y="32"/>
                  </a:lnTo>
                  <a:lnTo>
                    <a:pt x="9" y="41"/>
                  </a:lnTo>
                  <a:lnTo>
                    <a:pt x="9" y="77"/>
                  </a:lnTo>
                  <a:lnTo>
                    <a:pt x="15" y="89"/>
                  </a:lnTo>
                  <a:lnTo>
                    <a:pt x="53" y="41"/>
                  </a:lnTo>
                  <a:lnTo>
                    <a:pt x="68" y="41"/>
                  </a:lnTo>
                  <a:lnTo>
                    <a:pt x="74" y="28"/>
                  </a:lnTo>
                  <a:lnTo>
                    <a:pt x="72" y="22"/>
                  </a:lnTo>
                  <a:lnTo>
                    <a:pt x="64"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74" name="Freeform 61"/>
            <p:cNvSpPr>
              <a:spLocks/>
            </p:cNvSpPr>
            <p:nvPr/>
          </p:nvSpPr>
          <p:spPr bwMode="auto">
            <a:xfrm>
              <a:off x="7206343" y="3156383"/>
              <a:ext cx="246289" cy="236163"/>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0 h 252"/>
                <a:gd name="T42" fmla="*/ 2147483647 w 247"/>
                <a:gd name="T43" fmla="*/ 2147483647 h 252"/>
                <a:gd name="T44" fmla="*/ 2147483647 w 247"/>
                <a:gd name="T45" fmla="*/ 2147483647 h 252"/>
                <a:gd name="T46" fmla="*/ 2147483647 w 247"/>
                <a:gd name="T47" fmla="*/ 2147483647 h 252"/>
                <a:gd name="T48" fmla="*/ 2147483647 w 247"/>
                <a:gd name="T49" fmla="*/ 2147483647 h 252"/>
                <a:gd name="T50" fmla="*/ 2147483647 w 247"/>
                <a:gd name="T51" fmla="*/ 2147483647 h 252"/>
                <a:gd name="T52" fmla="*/ 2147483647 w 247"/>
                <a:gd name="T53" fmla="*/ 2147483647 h 252"/>
                <a:gd name="T54" fmla="*/ 0 w 247"/>
                <a:gd name="T55" fmla="*/ 2147483647 h 252"/>
                <a:gd name="T56" fmla="*/ 2147483647 w 247"/>
                <a:gd name="T57" fmla="*/ 2147483647 h 252"/>
                <a:gd name="T58" fmla="*/ 2147483647 w 247"/>
                <a:gd name="T59" fmla="*/ 2147483647 h 252"/>
                <a:gd name="T60" fmla="*/ 2147483647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2147483647 w 247"/>
                <a:gd name="T91" fmla="*/ 2147483647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252"/>
                <a:gd name="T140" fmla="*/ 247 w 247"/>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75" name="Freeform 62"/>
            <p:cNvSpPr>
              <a:spLocks/>
            </p:cNvSpPr>
            <p:nvPr/>
          </p:nvSpPr>
          <p:spPr bwMode="auto">
            <a:xfrm>
              <a:off x="7082518" y="2789635"/>
              <a:ext cx="469446" cy="365359"/>
            </a:xfrm>
            <a:custGeom>
              <a:avLst/>
              <a:gdLst>
                <a:gd name="T0" fmla="*/ 2147483647 w 470"/>
                <a:gd name="T1" fmla="*/ 2147483647 h 393"/>
                <a:gd name="T2" fmla="*/ 2147483647 w 470"/>
                <a:gd name="T3" fmla="*/ 2147483647 h 393"/>
                <a:gd name="T4" fmla="*/ 2147483647 w 470"/>
                <a:gd name="T5" fmla="*/ 2147483647 h 393"/>
                <a:gd name="T6" fmla="*/ 2147483647 w 470"/>
                <a:gd name="T7" fmla="*/ 2147483647 h 393"/>
                <a:gd name="T8" fmla="*/ 2147483647 w 470"/>
                <a:gd name="T9" fmla="*/ 2147483647 h 393"/>
                <a:gd name="T10" fmla="*/ 2147483647 w 470"/>
                <a:gd name="T11" fmla="*/ 2147483647 h 393"/>
                <a:gd name="T12" fmla="*/ 2147483647 w 470"/>
                <a:gd name="T13" fmla="*/ 2147483647 h 393"/>
                <a:gd name="T14" fmla="*/ 2147483647 w 470"/>
                <a:gd name="T15" fmla="*/ 2147483647 h 393"/>
                <a:gd name="T16" fmla="*/ 2147483647 w 470"/>
                <a:gd name="T17" fmla="*/ 2147483647 h 393"/>
                <a:gd name="T18" fmla="*/ 2147483647 w 470"/>
                <a:gd name="T19" fmla="*/ 2147483647 h 393"/>
                <a:gd name="T20" fmla="*/ 2147483647 w 470"/>
                <a:gd name="T21" fmla="*/ 2147483647 h 393"/>
                <a:gd name="T22" fmla="*/ 2147483647 w 470"/>
                <a:gd name="T23" fmla="*/ 2147483647 h 393"/>
                <a:gd name="T24" fmla="*/ 2147483647 w 470"/>
                <a:gd name="T25" fmla="*/ 2147483647 h 393"/>
                <a:gd name="T26" fmla="*/ 0 w 470"/>
                <a:gd name="T27" fmla="*/ 2147483647 h 393"/>
                <a:gd name="T28" fmla="*/ 2147483647 w 470"/>
                <a:gd name="T29" fmla="*/ 2147483647 h 393"/>
                <a:gd name="T30" fmla="*/ 2147483647 w 470"/>
                <a:gd name="T31" fmla="*/ 2147483647 h 393"/>
                <a:gd name="T32" fmla="*/ 2147483647 w 470"/>
                <a:gd name="T33" fmla="*/ 2147483647 h 393"/>
                <a:gd name="T34" fmla="*/ 2147483647 w 470"/>
                <a:gd name="T35" fmla="*/ 0 h 393"/>
                <a:gd name="T36" fmla="*/ 2147483647 w 470"/>
                <a:gd name="T37" fmla="*/ 2147483647 h 393"/>
                <a:gd name="T38" fmla="*/ 2147483647 w 470"/>
                <a:gd name="T39" fmla="*/ 2147483647 h 393"/>
                <a:gd name="T40" fmla="*/ 2147483647 w 470"/>
                <a:gd name="T41" fmla="*/ 2147483647 h 393"/>
                <a:gd name="T42" fmla="*/ 2147483647 w 470"/>
                <a:gd name="T43" fmla="*/ 2147483647 h 393"/>
                <a:gd name="T44" fmla="*/ 2147483647 w 470"/>
                <a:gd name="T45" fmla="*/ 2147483647 h 393"/>
                <a:gd name="T46" fmla="*/ 2147483647 w 470"/>
                <a:gd name="T47" fmla="*/ 2147483647 h 393"/>
                <a:gd name="T48" fmla="*/ 2147483647 w 470"/>
                <a:gd name="T49" fmla="*/ 2147483647 h 393"/>
                <a:gd name="T50" fmla="*/ 2147483647 w 470"/>
                <a:gd name="T51" fmla="*/ 2147483647 h 393"/>
                <a:gd name="T52" fmla="*/ 2147483647 w 470"/>
                <a:gd name="T53" fmla="*/ 2147483647 h 393"/>
                <a:gd name="T54" fmla="*/ 2147483647 w 470"/>
                <a:gd name="T55" fmla="*/ 2147483647 h 393"/>
                <a:gd name="T56" fmla="*/ 2147483647 w 470"/>
                <a:gd name="T57" fmla="*/ 2147483647 h 393"/>
                <a:gd name="T58" fmla="*/ 2147483647 w 470"/>
                <a:gd name="T59" fmla="*/ 2147483647 h 393"/>
                <a:gd name="T60" fmla="*/ 2147483647 w 470"/>
                <a:gd name="T61" fmla="*/ 2147483647 h 393"/>
                <a:gd name="T62" fmla="*/ 2147483647 w 470"/>
                <a:gd name="T63" fmla="*/ 2147483647 h 393"/>
                <a:gd name="T64" fmla="*/ 2147483647 w 470"/>
                <a:gd name="T65" fmla="*/ 2147483647 h 393"/>
                <a:gd name="T66" fmla="*/ 2147483647 w 470"/>
                <a:gd name="T67" fmla="*/ 2147483647 h 393"/>
                <a:gd name="T68" fmla="*/ 2147483647 w 470"/>
                <a:gd name="T69" fmla="*/ 2147483647 h 393"/>
                <a:gd name="T70" fmla="*/ 2147483647 w 470"/>
                <a:gd name="T71" fmla="*/ 2147483647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0"/>
                <a:gd name="T109" fmla="*/ 0 h 393"/>
                <a:gd name="T110" fmla="*/ 470 w 470"/>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76" name="Freeform 63"/>
            <p:cNvSpPr>
              <a:spLocks/>
            </p:cNvSpPr>
            <p:nvPr/>
          </p:nvSpPr>
          <p:spPr bwMode="auto">
            <a:xfrm>
              <a:off x="7082518" y="3353649"/>
              <a:ext cx="423182" cy="237553"/>
            </a:xfrm>
            <a:custGeom>
              <a:avLst/>
              <a:gdLst>
                <a:gd name="T0" fmla="*/ 2147483647 w 425"/>
                <a:gd name="T1" fmla="*/ 2147483647 h 256"/>
                <a:gd name="T2" fmla="*/ 2147483647 w 425"/>
                <a:gd name="T3" fmla="*/ 2147483647 h 256"/>
                <a:gd name="T4" fmla="*/ 2147483647 w 425"/>
                <a:gd name="T5" fmla="*/ 2147483647 h 256"/>
                <a:gd name="T6" fmla="*/ 2147483647 w 425"/>
                <a:gd name="T7" fmla="*/ 2147483647 h 256"/>
                <a:gd name="T8" fmla="*/ 2147483647 w 425"/>
                <a:gd name="T9" fmla="*/ 2147483647 h 256"/>
                <a:gd name="T10" fmla="*/ 2147483647 w 425"/>
                <a:gd name="T11" fmla="*/ 2147483647 h 256"/>
                <a:gd name="T12" fmla="*/ 0 w 425"/>
                <a:gd name="T13" fmla="*/ 2147483647 h 256"/>
                <a:gd name="T14" fmla="*/ 2147483647 w 425"/>
                <a:gd name="T15" fmla="*/ 2147483647 h 256"/>
                <a:gd name="T16" fmla="*/ 2147483647 w 425"/>
                <a:gd name="T17" fmla="*/ 2147483647 h 256"/>
                <a:gd name="T18" fmla="*/ 2147483647 w 425"/>
                <a:gd name="T19" fmla="*/ 2147483647 h 256"/>
                <a:gd name="T20" fmla="*/ 2147483647 w 425"/>
                <a:gd name="T21" fmla="*/ 2147483647 h 256"/>
                <a:gd name="T22" fmla="*/ 2147483647 w 425"/>
                <a:gd name="T23" fmla="*/ 2147483647 h 256"/>
                <a:gd name="T24" fmla="*/ 2147483647 w 425"/>
                <a:gd name="T25" fmla="*/ 2147483647 h 256"/>
                <a:gd name="T26" fmla="*/ 2147483647 w 425"/>
                <a:gd name="T27" fmla="*/ 2147483647 h 256"/>
                <a:gd name="T28" fmla="*/ 2147483647 w 425"/>
                <a:gd name="T29" fmla="*/ 2147483647 h 256"/>
                <a:gd name="T30" fmla="*/ 2147483647 w 425"/>
                <a:gd name="T31" fmla="*/ 2147483647 h 256"/>
                <a:gd name="T32" fmla="*/ 2147483647 w 425"/>
                <a:gd name="T33" fmla="*/ 2147483647 h 256"/>
                <a:gd name="T34" fmla="*/ 2147483647 w 425"/>
                <a:gd name="T35" fmla="*/ 2147483647 h 256"/>
                <a:gd name="T36" fmla="*/ 2147483647 w 425"/>
                <a:gd name="T37" fmla="*/ 2147483647 h 256"/>
                <a:gd name="T38" fmla="*/ 2147483647 w 425"/>
                <a:gd name="T39" fmla="*/ 2147483647 h 256"/>
                <a:gd name="T40" fmla="*/ 2147483647 w 425"/>
                <a:gd name="T41" fmla="*/ 2147483647 h 256"/>
                <a:gd name="T42" fmla="*/ 2147483647 w 425"/>
                <a:gd name="T43" fmla="*/ 2147483647 h 256"/>
                <a:gd name="T44" fmla="*/ 2147483647 w 425"/>
                <a:gd name="T45" fmla="*/ 2147483647 h 256"/>
                <a:gd name="T46" fmla="*/ 2147483647 w 425"/>
                <a:gd name="T47" fmla="*/ 2147483647 h 256"/>
                <a:gd name="T48" fmla="*/ 2147483647 w 425"/>
                <a:gd name="T49" fmla="*/ 2147483647 h 256"/>
                <a:gd name="T50" fmla="*/ 2147483647 w 425"/>
                <a:gd name="T51" fmla="*/ 2147483647 h 256"/>
                <a:gd name="T52" fmla="*/ 2147483647 w 425"/>
                <a:gd name="T53" fmla="*/ 2147483647 h 256"/>
                <a:gd name="T54" fmla="*/ 2147483647 w 425"/>
                <a:gd name="T55" fmla="*/ 2147483647 h 256"/>
                <a:gd name="T56" fmla="*/ 2147483647 w 425"/>
                <a:gd name="T57" fmla="*/ 2147483647 h 256"/>
                <a:gd name="T58" fmla="*/ 2147483647 w 425"/>
                <a:gd name="T59" fmla="*/ 0 h 256"/>
                <a:gd name="T60" fmla="*/ 2147483647 w 425"/>
                <a:gd name="T61" fmla="*/ 2147483647 h 256"/>
                <a:gd name="T62" fmla="*/ 2147483647 w 425"/>
                <a:gd name="T63" fmla="*/ 2147483647 h 256"/>
                <a:gd name="T64" fmla="*/ 2147483647 w 425"/>
                <a:gd name="T65" fmla="*/ 2147483647 h 256"/>
                <a:gd name="T66" fmla="*/ 2147483647 w 425"/>
                <a:gd name="T67" fmla="*/ 2147483647 h 256"/>
                <a:gd name="T68" fmla="*/ 2147483647 w 425"/>
                <a:gd name="T69" fmla="*/ 2147483647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56"/>
                <a:gd name="T107" fmla="*/ 425 w 425"/>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77" name="Freeform 64"/>
            <p:cNvSpPr>
              <a:spLocks/>
            </p:cNvSpPr>
            <p:nvPr/>
          </p:nvSpPr>
          <p:spPr bwMode="auto">
            <a:xfrm>
              <a:off x="7094764" y="3531466"/>
              <a:ext cx="332014" cy="273672"/>
            </a:xfrm>
            <a:custGeom>
              <a:avLst/>
              <a:gdLst>
                <a:gd name="T0" fmla="*/ 2147483647 w 332"/>
                <a:gd name="T1" fmla="*/ 2147483647 h 294"/>
                <a:gd name="T2" fmla="*/ 0 w 332"/>
                <a:gd name="T3" fmla="*/ 2147483647 h 294"/>
                <a:gd name="T4" fmla="*/ 2147483647 w 332"/>
                <a:gd name="T5" fmla="*/ 2147483647 h 294"/>
                <a:gd name="T6" fmla="*/ 2147483647 w 332"/>
                <a:gd name="T7" fmla="*/ 2147483647 h 294"/>
                <a:gd name="T8" fmla="*/ 2147483647 w 332"/>
                <a:gd name="T9" fmla="*/ 2147483647 h 294"/>
                <a:gd name="T10" fmla="*/ 2147483647 w 332"/>
                <a:gd name="T11" fmla="*/ 2147483647 h 294"/>
                <a:gd name="T12" fmla="*/ 2147483647 w 332"/>
                <a:gd name="T13" fmla="*/ 2147483647 h 294"/>
                <a:gd name="T14" fmla="*/ 2147483647 w 332"/>
                <a:gd name="T15" fmla="*/ 2147483647 h 294"/>
                <a:gd name="T16" fmla="*/ 2147483647 w 332"/>
                <a:gd name="T17" fmla="*/ 2147483647 h 294"/>
                <a:gd name="T18" fmla="*/ 2147483647 w 332"/>
                <a:gd name="T19" fmla="*/ 2147483647 h 294"/>
                <a:gd name="T20" fmla="*/ 2147483647 w 332"/>
                <a:gd name="T21" fmla="*/ 2147483647 h 294"/>
                <a:gd name="T22" fmla="*/ 2147483647 w 332"/>
                <a:gd name="T23" fmla="*/ 2147483647 h 294"/>
                <a:gd name="T24" fmla="*/ 2147483647 w 332"/>
                <a:gd name="T25" fmla="*/ 2147483647 h 294"/>
                <a:gd name="T26" fmla="*/ 2147483647 w 332"/>
                <a:gd name="T27" fmla="*/ 2147483647 h 294"/>
                <a:gd name="T28" fmla="*/ 2147483647 w 332"/>
                <a:gd name="T29" fmla="*/ 2147483647 h 294"/>
                <a:gd name="T30" fmla="*/ 2147483647 w 332"/>
                <a:gd name="T31" fmla="*/ 2147483647 h 294"/>
                <a:gd name="T32" fmla="*/ 2147483647 w 332"/>
                <a:gd name="T33" fmla="*/ 2147483647 h 294"/>
                <a:gd name="T34" fmla="*/ 2147483647 w 332"/>
                <a:gd name="T35" fmla="*/ 2147483647 h 294"/>
                <a:gd name="T36" fmla="*/ 2147483647 w 332"/>
                <a:gd name="T37" fmla="*/ 2147483647 h 294"/>
                <a:gd name="T38" fmla="*/ 2147483647 w 332"/>
                <a:gd name="T39" fmla="*/ 2147483647 h 294"/>
                <a:gd name="T40" fmla="*/ 2147483647 w 332"/>
                <a:gd name="T41" fmla="*/ 2147483647 h 294"/>
                <a:gd name="T42" fmla="*/ 2147483647 w 332"/>
                <a:gd name="T43" fmla="*/ 2147483647 h 294"/>
                <a:gd name="T44" fmla="*/ 2147483647 w 332"/>
                <a:gd name="T45" fmla="*/ 2147483647 h 294"/>
                <a:gd name="T46" fmla="*/ 2147483647 w 332"/>
                <a:gd name="T47" fmla="*/ 2147483647 h 294"/>
                <a:gd name="T48" fmla="*/ 2147483647 w 332"/>
                <a:gd name="T49" fmla="*/ 2147483647 h 294"/>
                <a:gd name="T50" fmla="*/ 2147483647 w 332"/>
                <a:gd name="T51" fmla="*/ 2147483647 h 294"/>
                <a:gd name="T52" fmla="*/ 2147483647 w 332"/>
                <a:gd name="T53" fmla="*/ 2147483647 h 294"/>
                <a:gd name="T54" fmla="*/ 2147483647 w 332"/>
                <a:gd name="T55" fmla="*/ 2147483647 h 294"/>
                <a:gd name="T56" fmla="*/ 2147483647 w 332"/>
                <a:gd name="T57" fmla="*/ 2147483647 h 294"/>
                <a:gd name="T58" fmla="*/ 2147483647 w 332"/>
                <a:gd name="T59" fmla="*/ 2147483647 h 294"/>
                <a:gd name="T60" fmla="*/ 2147483647 w 332"/>
                <a:gd name="T61" fmla="*/ 2147483647 h 294"/>
                <a:gd name="T62" fmla="*/ 2147483647 w 332"/>
                <a:gd name="T63" fmla="*/ 2147483647 h 294"/>
                <a:gd name="T64" fmla="*/ 2147483647 w 332"/>
                <a:gd name="T65" fmla="*/ 2147483647 h 294"/>
                <a:gd name="T66" fmla="*/ 2147483647 w 332"/>
                <a:gd name="T67" fmla="*/ 2147483647 h 294"/>
                <a:gd name="T68" fmla="*/ 2147483647 w 332"/>
                <a:gd name="T69" fmla="*/ 2147483647 h 294"/>
                <a:gd name="T70" fmla="*/ 2147483647 w 332"/>
                <a:gd name="T71" fmla="*/ 2147483647 h 294"/>
                <a:gd name="T72" fmla="*/ 2147483647 w 332"/>
                <a:gd name="T73" fmla="*/ 2147483647 h 294"/>
                <a:gd name="T74" fmla="*/ 2147483647 w 332"/>
                <a:gd name="T75" fmla="*/ 2147483647 h 294"/>
                <a:gd name="T76" fmla="*/ 2147483647 w 332"/>
                <a:gd name="T77" fmla="*/ 0 h 294"/>
                <a:gd name="T78" fmla="*/ 2147483647 w 332"/>
                <a:gd name="T79" fmla="*/ 0 h 294"/>
                <a:gd name="T80" fmla="*/ 2147483647 w 332"/>
                <a:gd name="T81" fmla="*/ 2147483647 h 294"/>
                <a:gd name="T82" fmla="*/ 2147483647 w 332"/>
                <a:gd name="T83" fmla="*/ 2147483647 h 294"/>
                <a:gd name="T84" fmla="*/ 2147483647 w 332"/>
                <a:gd name="T85" fmla="*/ 2147483647 h 294"/>
                <a:gd name="T86" fmla="*/ 2147483647 w 332"/>
                <a:gd name="T87" fmla="*/ 2147483647 h 294"/>
                <a:gd name="T88" fmla="*/ 2147483647 w 332"/>
                <a:gd name="T89" fmla="*/ 2147483647 h 294"/>
                <a:gd name="T90" fmla="*/ 2147483647 w 332"/>
                <a:gd name="T91" fmla="*/ 2147483647 h 294"/>
                <a:gd name="T92" fmla="*/ 2147483647 w 332"/>
                <a:gd name="T93" fmla="*/ 2147483647 h 294"/>
                <a:gd name="T94" fmla="*/ 2147483647 w 332"/>
                <a:gd name="T95" fmla="*/ 2147483647 h 294"/>
                <a:gd name="T96" fmla="*/ 2147483647 w 332"/>
                <a:gd name="T97" fmla="*/ 0 h 294"/>
                <a:gd name="T98" fmla="*/ 2147483647 w 332"/>
                <a:gd name="T99" fmla="*/ 2147483647 h 294"/>
                <a:gd name="T100" fmla="*/ 2147483647 w 332"/>
                <a:gd name="T101" fmla="*/ 2147483647 h 294"/>
                <a:gd name="T102" fmla="*/ 2147483647 w 332"/>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2"/>
                <a:gd name="T157" fmla="*/ 0 h 294"/>
                <a:gd name="T158" fmla="*/ 332 w 332"/>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sp>
          <p:nvSpPr>
            <p:cNvPr id="43078" name="Freeform 65"/>
            <p:cNvSpPr>
              <a:spLocks/>
            </p:cNvSpPr>
            <p:nvPr/>
          </p:nvSpPr>
          <p:spPr bwMode="auto">
            <a:xfrm>
              <a:off x="6988629" y="3584255"/>
              <a:ext cx="228600" cy="179206"/>
            </a:xfrm>
            <a:custGeom>
              <a:avLst/>
              <a:gdLst>
                <a:gd name="T0" fmla="*/ 0 w 228"/>
                <a:gd name="T1" fmla="*/ 2147483647 h 192"/>
                <a:gd name="T2" fmla="*/ 2147483647 w 228"/>
                <a:gd name="T3" fmla="*/ 2147483647 h 192"/>
                <a:gd name="T4" fmla="*/ 2147483647 w 228"/>
                <a:gd name="T5" fmla="*/ 2147483647 h 192"/>
                <a:gd name="T6" fmla="*/ 2147483647 w 228"/>
                <a:gd name="T7" fmla="*/ 2147483647 h 192"/>
                <a:gd name="T8" fmla="*/ 2147483647 w 228"/>
                <a:gd name="T9" fmla="*/ 2147483647 h 192"/>
                <a:gd name="T10" fmla="*/ 2147483647 w 228"/>
                <a:gd name="T11" fmla="*/ 2147483647 h 192"/>
                <a:gd name="T12" fmla="*/ 2147483647 w 228"/>
                <a:gd name="T13" fmla="*/ 2147483647 h 192"/>
                <a:gd name="T14" fmla="*/ 2147483647 w 228"/>
                <a:gd name="T15" fmla="*/ 2147483647 h 192"/>
                <a:gd name="T16" fmla="*/ 2147483647 w 228"/>
                <a:gd name="T17" fmla="*/ 2147483647 h 192"/>
                <a:gd name="T18" fmla="*/ 2147483647 w 228"/>
                <a:gd name="T19" fmla="*/ 0 h 192"/>
                <a:gd name="T20" fmla="*/ 2147483647 w 228"/>
                <a:gd name="T21" fmla="*/ 0 h 192"/>
                <a:gd name="T22" fmla="*/ 2147483647 w 228"/>
                <a:gd name="T23" fmla="*/ 2147483647 h 192"/>
                <a:gd name="T24" fmla="*/ 2147483647 w 228"/>
                <a:gd name="T25" fmla="*/ 2147483647 h 192"/>
                <a:gd name="T26" fmla="*/ 0 w 228"/>
                <a:gd name="T27" fmla="*/ 2147483647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
                <a:gd name="T43" fmla="*/ 0 h 192"/>
                <a:gd name="T44" fmla="*/ 228 w 228"/>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 h="192">
                  <a:moveTo>
                    <a:pt x="0" y="126"/>
                  </a:moveTo>
                  <a:lnTo>
                    <a:pt x="39" y="159"/>
                  </a:lnTo>
                  <a:lnTo>
                    <a:pt x="69" y="180"/>
                  </a:lnTo>
                  <a:lnTo>
                    <a:pt x="228" y="192"/>
                  </a:lnTo>
                  <a:lnTo>
                    <a:pt x="183" y="147"/>
                  </a:lnTo>
                  <a:lnTo>
                    <a:pt x="189" y="102"/>
                  </a:lnTo>
                  <a:lnTo>
                    <a:pt x="132" y="81"/>
                  </a:lnTo>
                  <a:lnTo>
                    <a:pt x="111" y="75"/>
                  </a:lnTo>
                  <a:lnTo>
                    <a:pt x="51" y="90"/>
                  </a:lnTo>
                  <a:lnTo>
                    <a:pt x="75" y="0"/>
                  </a:lnTo>
                  <a:lnTo>
                    <a:pt x="54" y="0"/>
                  </a:lnTo>
                  <a:lnTo>
                    <a:pt x="30" y="90"/>
                  </a:lnTo>
                  <a:lnTo>
                    <a:pt x="3" y="93"/>
                  </a:lnTo>
                  <a:lnTo>
                    <a:pt x="0" y="126"/>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43079" name="Freeform 66"/>
            <p:cNvSpPr>
              <a:spLocks/>
            </p:cNvSpPr>
            <p:nvPr/>
          </p:nvSpPr>
          <p:spPr bwMode="auto">
            <a:xfrm>
              <a:off x="7233557" y="3523131"/>
              <a:ext cx="612321" cy="536230"/>
            </a:xfrm>
            <a:custGeom>
              <a:avLst/>
              <a:gdLst>
                <a:gd name="T0" fmla="*/ 2147483647 w 616"/>
                <a:gd name="T1" fmla="*/ 2147483647 h 573"/>
                <a:gd name="T2" fmla="*/ 2147483647 w 616"/>
                <a:gd name="T3" fmla="*/ 2147483647 h 573"/>
                <a:gd name="T4" fmla="*/ 2147483647 w 616"/>
                <a:gd name="T5" fmla="*/ 2147483647 h 573"/>
                <a:gd name="T6" fmla="*/ 2147483647 w 616"/>
                <a:gd name="T7" fmla="*/ 2147483647 h 573"/>
                <a:gd name="T8" fmla="*/ 2147483647 w 616"/>
                <a:gd name="T9" fmla="*/ 2147483647 h 573"/>
                <a:gd name="T10" fmla="*/ 2147483647 w 616"/>
                <a:gd name="T11" fmla="*/ 2147483647 h 573"/>
                <a:gd name="T12" fmla="*/ 2147483647 w 616"/>
                <a:gd name="T13" fmla="*/ 2147483647 h 573"/>
                <a:gd name="T14" fmla="*/ 2147483647 w 616"/>
                <a:gd name="T15" fmla="*/ 2147483647 h 573"/>
                <a:gd name="T16" fmla="*/ 2147483647 w 616"/>
                <a:gd name="T17" fmla="*/ 2147483647 h 573"/>
                <a:gd name="T18" fmla="*/ 2147483647 w 616"/>
                <a:gd name="T19" fmla="*/ 2147483647 h 573"/>
                <a:gd name="T20" fmla="*/ 2147483647 w 616"/>
                <a:gd name="T21" fmla="*/ 2147483647 h 573"/>
                <a:gd name="T22" fmla="*/ 2147483647 w 616"/>
                <a:gd name="T23" fmla="*/ 2147483647 h 573"/>
                <a:gd name="T24" fmla="*/ 2147483647 w 616"/>
                <a:gd name="T25" fmla="*/ 2147483647 h 573"/>
                <a:gd name="T26" fmla="*/ 2147483647 w 616"/>
                <a:gd name="T27" fmla="*/ 2147483647 h 573"/>
                <a:gd name="T28" fmla="*/ 2147483647 w 616"/>
                <a:gd name="T29" fmla="*/ 2147483647 h 573"/>
                <a:gd name="T30" fmla="*/ 2147483647 w 616"/>
                <a:gd name="T31" fmla="*/ 2147483647 h 573"/>
                <a:gd name="T32" fmla="*/ 2147483647 w 616"/>
                <a:gd name="T33" fmla="*/ 2147483647 h 573"/>
                <a:gd name="T34" fmla="*/ 2147483647 w 616"/>
                <a:gd name="T35" fmla="*/ 2147483647 h 573"/>
                <a:gd name="T36" fmla="*/ 2147483647 w 616"/>
                <a:gd name="T37" fmla="*/ 2147483647 h 573"/>
                <a:gd name="T38" fmla="*/ 2147483647 w 616"/>
                <a:gd name="T39" fmla="*/ 2147483647 h 573"/>
                <a:gd name="T40" fmla="*/ 2147483647 w 616"/>
                <a:gd name="T41" fmla="*/ 2147483647 h 573"/>
                <a:gd name="T42" fmla="*/ 2147483647 w 616"/>
                <a:gd name="T43" fmla="*/ 2147483647 h 573"/>
                <a:gd name="T44" fmla="*/ 2147483647 w 616"/>
                <a:gd name="T45" fmla="*/ 2147483647 h 573"/>
                <a:gd name="T46" fmla="*/ 2147483647 w 616"/>
                <a:gd name="T47" fmla="*/ 2147483647 h 573"/>
                <a:gd name="T48" fmla="*/ 2147483647 w 616"/>
                <a:gd name="T49" fmla="*/ 2147483647 h 573"/>
                <a:gd name="T50" fmla="*/ 2147483647 w 616"/>
                <a:gd name="T51" fmla="*/ 2147483647 h 573"/>
                <a:gd name="T52" fmla="*/ 2147483647 w 616"/>
                <a:gd name="T53" fmla="*/ 2147483647 h 573"/>
                <a:gd name="T54" fmla="*/ 2147483647 w 616"/>
                <a:gd name="T55" fmla="*/ 2147483647 h 573"/>
                <a:gd name="T56" fmla="*/ 2147483647 w 616"/>
                <a:gd name="T57" fmla="*/ 2147483647 h 573"/>
                <a:gd name="T58" fmla="*/ 2147483647 w 616"/>
                <a:gd name="T59" fmla="*/ 2147483647 h 573"/>
                <a:gd name="T60" fmla="*/ 2147483647 w 616"/>
                <a:gd name="T61" fmla="*/ 2147483647 h 573"/>
                <a:gd name="T62" fmla="*/ 2147483647 w 616"/>
                <a:gd name="T63" fmla="*/ 2147483647 h 573"/>
                <a:gd name="T64" fmla="*/ 2147483647 w 616"/>
                <a:gd name="T65" fmla="*/ 2147483647 h 573"/>
                <a:gd name="T66" fmla="*/ 2147483647 w 616"/>
                <a:gd name="T67" fmla="*/ 0 h 5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6"/>
                <a:gd name="T103" fmla="*/ 0 h 573"/>
                <a:gd name="T104" fmla="*/ 616 w 616"/>
                <a:gd name="T105" fmla="*/ 573 h 5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6" h="573">
                  <a:moveTo>
                    <a:pt x="248" y="13"/>
                  </a:moveTo>
                  <a:lnTo>
                    <a:pt x="233" y="36"/>
                  </a:lnTo>
                  <a:lnTo>
                    <a:pt x="220" y="59"/>
                  </a:lnTo>
                  <a:lnTo>
                    <a:pt x="201" y="61"/>
                  </a:lnTo>
                  <a:lnTo>
                    <a:pt x="180" y="70"/>
                  </a:lnTo>
                  <a:lnTo>
                    <a:pt x="189" y="85"/>
                  </a:lnTo>
                  <a:lnTo>
                    <a:pt x="189" y="93"/>
                  </a:lnTo>
                  <a:lnTo>
                    <a:pt x="189" y="125"/>
                  </a:lnTo>
                  <a:lnTo>
                    <a:pt x="172" y="127"/>
                  </a:lnTo>
                  <a:lnTo>
                    <a:pt x="153" y="148"/>
                  </a:lnTo>
                  <a:lnTo>
                    <a:pt x="153" y="171"/>
                  </a:lnTo>
                  <a:lnTo>
                    <a:pt x="151" y="182"/>
                  </a:lnTo>
                  <a:lnTo>
                    <a:pt x="144" y="195"/>
                  </a:lnTo>
                  <a:lnTo>
                    <a:pt x="144" y="258"/>
                  </a:lnTo>
                  <a:lnTo>
                    <a:pt x="132" y="266"/>
                  </a:lnTo>
                  <a:lnTo>
                    <a:pt x="117" y="256"/>
                  </a:lnTo>
                  <a:lnTo>
                    <a:pt x="85" y="281"/>
                  </a:lnTo>
                  <a:lnTo>
                    <a:pt x="66" y="304"/>
                  </a:lnTo>
                  <a:lnTo>
                    <a:pt x="45" y="290"/>
                  </a:lnTo>
                  <a:lnTo>
                    <a:pt x="34" y="290"/>
                  </a:lnTo>
                  <a:lnTo>
                    <a:pt x="17" y="296"/>
                  </a:lnTo>
                  <a:lnTo>
                    <a:pt x="21" y="330"/>
                  </a:lnTo>
                  <a:lnTo>
                    <a:pt x="30" y="364"/>
                  </a:lnTo>
                  <a:lnTo>
                    <a:pt x="34" y="387"/>
                  </a:lnTo>
                  <a:lnTo>
                    <a:pt x="32" y="419"/>
                  </a:lnTo>
                  <a:lnTo>
                    <a:pt x="21" y="444"/>
                  </a:lnTo>
                  <a:lnTo>
                    <a:pt x="0" y="465"/>
                  </a:lnTo>
                  <a:lnTo>
                    <a:pt x="7" y="476"/>
                  </a:lnTo>
                  <a:lnTo>
                    <a:pt x="24" y="488"/>
                  </a:lnTo>
                  <a:lnTo>
                    <a:pt x="11" y="512"/>
                  </a:lnTo>
                  <a:lnTo>
                    <a:pt x="13" y="556"/>
                  </a:lnTo>
                  <a:lnTo>
                    <a:pt x="45" y="556"/>
                  </a:lnTo>
                  <a:lnTo>
                    <a:pt x="57" y="541"/>
                  </a:lnTo>
                  <a:lnTo>
                    <a:pt x="127" y="537"/>
                  </a:lnTo>
                  <a:lnTo>
                    <a:pt x="186" y="539"/>
                  </a:lnTo>
                  <a:lnTo>
                    <a:pt x="243" y="550"/>
                  </a:lnTo>
                  <a:lnTo>
                    <a:pt x="294" y="560"/>
                  </a:lnTo>
                  <a:lnTo>
                    <a:pt x="345" y="556"/>
                  </a:lnTo>
                  <a:lnTo>
                    <a:pt x="368" y="550"/>
                  </a:lnTo>
                  <a:lnTo>
                    <a:pt x="392" y="545"/>
                  </a:lnTo>
                  <a:lnTo>
                    <a:pt x="419" y="562"/>
                  </a:lnTo>
                  <a:lnTo>
                    <a:pt x="468" y="550"/>
                  </a:lnTo>
                  <a:lnTo>
                    <a:pt x="478" y="573"/>
                  </a:lnTo>
                  <a:lnTo>
                    <a:pt x="493" y="545"/>
                  </a:lnTo>
                  <a:lnTo>
                    <a:pt x="495" y="503"/>
                  </a:lnTo>
                  <a:lnTo>
                    <a:pt x="531" y="480"/>
                  </a:lnTo>
                  <a:lnTo>
                    <a:pt x="561" y="476"/>
                  </a:lnTo>
                  <a:lnTo>
                    <a:pt x="561" y="467"/>
                  </a:lnTo>
                  <a:lnTo>
                    <a:pt x="540" y="414"/>
                  </a:lnTo>
                  <a:lnTo>
                    <a:pt x="531" y="383"/>
                  </a:lnTo>
                  <a:lnTo>
                    <a:pt x="548" y="374"/>
                  </a:lnTo>
                  <a:lnTo>
                    <a:pt x="576" y="379"/>
                  </a:lnTo>
                  <a:lnTo>
                    <a:pt x="616" y="362"/>
                  </a:lnTo>
                  <a:lnTo>
                    <a:pt x="616" y="311"/>
                  </a:lnTo>
                  <a:lnTo>
                    <a:pt x="573" y="296"/>
                  </a:lnTo>
                  <a:lnTo>
                    <a:pt x="538" y="285"/>
                  </a:lnTo>
                  <a:lnTo>
                    <a:pt x="516" y="245"/>
                  </a:lnTo>
                  <a:lnTo>
                    <a:pt x="519" y="203"/>
                  </a:lnTo>
                  <a:lnTo>
                    <a:pt x="482" y="161"/>
                  </a:lnTo>
                  <a:lnTo>
                    <a:pt x="461" y="129"/>
                  </a:lnTo>
                  <a:lnTo>
                    <a:pt x="459" y="102"/>
                  </a:lnTo>
                  <a:lnTo>
                    <a:pt x="463" y="83"/>
                  </a:lnTo>
                  <a:lnTo>
                    <a:pt x="463" y="44"/>
                  </a:lnTo>
                  <a:lnTo>
                    <a:pt x="425" y="15"/>
                  </a:lnTo>
                  <a:lnTo>
                    <a:pt x="385" y="15"/>
                  </a:lnTo>
                  <a:lnTo>
                    <a:pt x="347" y="23"/>
                  </a:lnTo>
                  <a:lnTo>
                    <a:pt x="330" y="6"/>
                  </a:lnTo>
                  <a:lnTo>
                    <a:pt x="288" y="0"/>
                  </a:lnTo>
                  <a:lnTo>
                    <a:pt x="248" y="13"/>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80" name="Freeform 67"/>
            <p:cNvSpPr>
              <a:spLocks/>
            </p:cNvSpPr>
            <p:nvPr/>
          </p:nvSpPr>
          <p:spPr bwMode="auto">
            <a:xfrm>
              <a:off x="8973911" y="4780353"/>
              <a:ext cx="391886" cy="330629"/>
            </a:xfrm>
            <a:custGeom>
              <a:avLst/>
              <a:gdLst>
                <a:gd name="T0" fmla="*/ 2147483647 w 394"/>
                <a:gd name="T1" fmla="*/ 0 h 355"/>
                <a:gd name="T2" fmla="*/ 2147483647 w 394"/>
                <a:gd name="T3" fmla="*/ 2147483647 h 355"/>
                <a:gd name="T4" fmla="*/ 2147483647 w 394"/>
                <a:gd name="T5" fmla="*/ 2147483647 h 355"/>
                <a:gd name="T6" fmla="*/ 2147483647 w 394"/>
                <a:gd name="T7" fmla="*/ 2147483647 h 355"/>
                <a:gd name="T8" fmla="*/ 2147483647 w 394"/>
                <a:gd name="T9" fmla="*/ 2147483647 h 355"/>
                <a:gd name="T10" fmla="*/ 2147483647 w 394"/>
                <a:gd name="T11" fmla="*/ 2147483647 h 355"/>
                <a:gd name="T12" fmla="*/ 2147483647 w 394"/>
                <a:gd name="T13" fmla="*/ 2147483647 h 355"/>
                <a:gd name="T14" fmla="*/ 2147483647 w 394"/>
                <a:gd name="T15" fmla="*/ 2147483647 h 355"/>
                <a:gd name="T16" fmla="*/ 2147483647 w 394"/>
                <a:gd name="T17" fmla="*/ 2147483647 h 355"/>
                <a:gd name="T18" fmla="*/ 2147483647 w 394"/>
                <a:gd name="T19" fmla="*/ 2147483647 h 355"/>
                <a:gd name="T20" fmla="*/ 2147483647 w 394"/>
                <a:gd name="T21" fmla="*/ 2147483647 h 355"/>
                <a:gd name="T22" fmla="*/ 2147483647 w 394"/>
                <a:gd name="T23" fmla="*/ 2147483647 h 355"/>
                <a:gd name="T24" fmla="*/ 2147483647 w 394"/>
                <a:gd name="T25" fmla="*/ 2147483647 h 355"/>
                <a:gd name="T26" fmla="*/ 2147483647 w 394"/>
                <a:gd name="T27" fmla="*/ 2147483647 h 355"/>
                <a:gd name="T28" fmla="*/ 2147483647 w 394"/>
                <a:gd name="T29" fmla="*/ 2147483647 h 355"/>
                <a:gd name="T30" fmla="*/ 2147483647 w 394"/>
                <a:gd name="T31" fmla="*/ 2147483647 h 355"/>
                <a:gd name="T32" fmla="*/ 2147483647 w 394"/>
                <a:gd name="T33" fmla="*/ 2147483647 h 355"/>
                <a:gd name="T34" fmla="*/ 2147483647 w 394"/>
                <a:gd name="T35" fmla="*/ 2147483647 h 355"/>
                <a:gd name="T36" fmla="*/ 2147483647 w 394"/>
                <a:gd name="T37" fmla="*/ 2147483647 h 355"/>
                <a:gd name="T38" fmla="*/ 2147483647 w 394"/>
                <a:gd name="T39" fmla="*/ 2147483647 h 355"/>
                <a:gd name="T40" fmla="*/ 2147483647 w 394"/>
                <a:gd name="T41" fmla="*/ 2147483647 h 355"/>
                <a:gd name="T42" fmla="*/ 2147483647 w 394"/>
                <a:gd name="T43" fmla="*/ 2147483647 h 355"/>
                <a:gd name="T44" fmla="*/ 2147483647 w 394"/>
                <a:gd name="T45" fmla="*/ 2147483647 h 355"/>
                <a:gd name="T46" fmla="*/ 2147483647 w 394"/>
                <a:gd name="T47" fmla="*/ 2147483647 h 355"/>
                <a:gd name="T48" fmla="*/ 2147483647 w 394"/>
                <a:gd name="T49" fmla="*/ 2147483647 h 355"/>
                <a:gd name="T50" fmla="*/ 2147483647 w 394"/>
                <a:gd name="T51" fmla="*/ 2147483647 h 355"/>
                <a:gd name="T52" fmla="*/ 2147483647 w 394"/>
                <a:gd name="T53" fmla="*/ 2147483647 h 355"/>
                <a:gd name="T54" fmla="*/ 2147483647 w 394"/>
                <a:gd name="T55" fmla="*/ 2147483647 h 355"/>
                <a:gd name="T56" fmla="*/ 2147483647 w 394"/>
                <a:gd name="T57" fmla="*/ 2147483647 h 355"/>
                <a:gd name="T58" fmla="*/ 2147483647 w 394"/>
                <a:gd name="T59" fmla="*/ 2147483647 h 355"/>
                <a:gd name="T60" fmla="*/ 0 w 394"/>
                <a:gd name="T61" fmla="*/ 2147483647 h 355"/>
                <a:gd name="T62" fmla="*/ 2147483647 w 394"/>
                <a:gd name="T63" fmla="*/ 2147483647 h 355"/>
                <a:gd name="T64" fmla="*/ 2147483647 w 394"/>
                <a:gd name="T65" fmla="*/ 2147483647 h 355"/>
                <a:gd name="T66" fmla="*/ 2147483647 w 394"/>
                <a:gd name="T67" fmla="*/ 2147483647 h 355"/>
                <a:gd name="T68" fmla="*/ 2147483647 w 394"/>
                <a:gd name="T69" fmla="*/ 2147483647 h 355"/>
                <a:gd name="T70" fmla="*/ 2147483647 w 394"/>
                <a:gd name="T71" fmla="*/ 2147483647 h 355"/>
                <a:gd name="T72" fmla="*/ 2147483647 w 394"/>
                <a:gd name="T73" fmla="*/ 2147483647 h 355"/>
                <a:gd name="T74" fmla="*/ 2147483647 w 394"/>
                <a:gd name="T75" fmla="*/ 2147483647 h 355"/>
                <a:gd name="T76" fmla="*/ 2147483647 w 394"/>
                <a:gd name="T77" fmla="*/ 2147483647 h 355"/>
                <a:gd name="T78" fmla="*/ 2147483647 w 394"/>
                <a:gd name="T79" fmla="*/ 0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4"/>
                <a:gd name="T121" fmla="*/ 0 h 355"/>
                <a:gd name="T122" fmla="*/ 394 w 394"/>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4" h="355">
                  <a:moveTo>
                    <a:pt x="93" y="0"/>
                  </a:moveTo>
                  <a:lnTo>
                    <a:pt x="142" y="11"/>
                  </a:lnTo>
                  <a:lnTo>
                    <a:pt x="186" y="24"/>
                  </a:lnTo>
                  <a:lnTo>
                    <a:pt x="214" y="49"/>
                  </a:lnTo>
                  <a:lnTo>
                    <a:pt x="237" y="41"/>
                  </a:lnTo>
                  <a:lnTo>
                    <a:pt x="239" y="5"/>
                  </a:lnTo>
                  <a:lnTo>
                    <a:pt x="298" y="68"/>
                  </a:lnTo>
                  <a:lnTo>
                    <a:pt x="336" y="64"/>
                  </a:lnTo>
                  <a:lnTo>
                    <a:pt x="394" y="79"/>
                  </a:lnTo>
                  <a:lnTo>
                    <a:pt x="355" y="110"/>
                  </a:lnTo>
                  <a:lnTo>
                    <a:pt x="340" y="129"/>
                  </a:lnTo>
                  <a:lnTo>
                    <a:pt x="324" y="180"/>
                  </a:lnTo>
                  <a:lnTo>
                    <a:pt x="336" y="286"/>
                  </a:lnTo>
                  <a:lnTo>
                    <a:pt x="313" y="250"/>
                  </a:lnTo>
                  <a:lnTo>
                    <a:pt x="298" y="265"/>
                  </a:lnTo>
                  <a:lnTo>
                    <a:pt x="300" y="355"/>
                  </a:lnTo>
                  <a:lnTo>
                    <a:pt x="233" y="303"/>
                  </a:lnTo>
                  <a:lnTo>
                    <a:pt x="245" y="254"/>
                  </a:lnTo>
                  <a:lnTo>
                    <a:pt x="226" y="231"/>
                  </a:lnTo>
                  <a:lnTo>
                    <a:pt x="188" y="227"/>
                  </a:lnTo>
                  <a:lnTo>
                    <a:pt x="157" y="288"/>
                  </a:lnTo>
                  <a:lnTo>
                    <a:pt x="157" y="282"/>
                  </a:lnTo>
                  <a:lnTo>
                    <a:pt x="137" y="212"/>
                  </a:lnTo>
                  <a:lnTo>
                    <a:pt x="83" y="193"/>
                  </a:lnTo>
                  <a:lnTo>
                    <a:pt x="64" y="182"/>
                  </a:lnTo>
                  <a:lnTo>
                    <a:pt x="78" y="168"/>
                  </a:lnTo>
                  <a:lnTo>
                    <a:pt x="68" y="140"/>
                  </a:lnTo>
                  <a:lnTo>
                    <a:pt x="40" y="140"/>
                  </a:lnTo>
                  <a:lnTo>
                    <a:pt x="40" y="117"/>
                  </a:lnTo>
                  <a:lnTo>
                    <a:pt x="23" y="100"/>
                  </a:lnTo>
                  <a:lnTo>
                    <a:pt x="0" y="98"/>
                  </a:lnTo>
                  <a:lnTo>
                    <a:pt x="21" y="79"/>
                  </a:lnTo>
                  <a:lnTo>
                    <a:pt x="51" y="66"/>
                  </a:lnTo>
                  <a:lnTo>
                    <a:pt x="87" y="85"/>
                  </a:lnTo>
                  <a:lnTo>
                    <a:pt x="121" y="89"/>
                  </a:lnTo>
                  <a:lnTo>
                    <a:pt x="148" y="91"/>
                  </a:lnTo>
                  <a:lnTo>
                    <a:pt x="174" y="76"/>
                  </a:lnTo>
                  <a:lnTo>
                    <a:pt x="150" y="53"/>
                  </a:lnTo>
                  <a:lnTo>
                    <a:pt x="110" y="41"/>
                  </a:lnTo>
                  <a:lnTo>
                    <a:pt x="93"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81" name="Freeform 68"/>
            <p:cNvSpPr>
              <a:spLocks/>
            </p:cNvSpPr>
            <p:nvPr/>
          </p:nvSpPr>
          <p:spPr bwMode="auto">
            <a:xfrm>
              <a:off x="8465004" y="4713672"/>
              <a:ext cx="685800" cy="193098"/>
            </a:xfrm>
            <a:custGeom>
              <a:avLst/>
              <a:gdLst>
                <a:gd name="T0" fmla="*/ 0 w 690"/>
                <a:gd name="T1" fmla="*/ 2147483647 h 207"/>
                <a:gd name="T2" fmla="*/ 2147483647 w 690"/>
                <a:gd name="T3" fmla="*/ 2147483647 h 207"/>
                <a:gd name="T4" fmla="*/ 2147483647 w 690"/>
                <a:gd name="T5" fmla="*/ 2147483647 h 207"/>
                <a:gd name="T6" fmla="*/ 2147483647 w 690"/>
                <a:gd name="T7" fmla="*/ 2147483647 h 207"/>
                <a:gd name="T8" fmla="*/ 2147483647 w 690"/>
                <a:gd name="T9" fmla="*/ 2147483647 h 207"/>
                <a:gd name="T10" fmla="*/ 2147483647 w 690"/>
                <a:gd name="T11" fmla="*/ 2147483647 h 207"/>
                <a:gd name="T12" fmla="*/ 2147483647 w 690"/>
                <a:gd name="T13" fmla="*/ 2147483647 h 207"/>
                <a:gd name="T14" fmla="*/ 2147483647 w 690"/>
                <a:gd name="T15" fmla="*/ 2147483647 h 207"/>
                <a:gd name="T16" fmla="*/ 2147483647 w 690"/>
                <a:gd name="T17" fmla="*/ 2147483647 h 207"/>
                <a:gd name="T18" fmla="*/ 2147483647 w 690"/>
                <a:gd name="T19" fmla="*/ 2147483647 h 207"/>
                <a:gd name="T20" fmla="*/ 2147483647 w 690"/>
                <a:gd name="T21" fmla="*/ 2147483647 h 207"/>
                <a:gd name="T22" fmla="*/ 2147483647 w 690"/>
                <a:gd name="T23" fmla="*/ 2147483647 h 207"/>
                <a:gd name="T24" fmla="*/ 2147483647 w 690"/>
                <a:gd name="T25" fmla="*/ 2147483647 h 207"/>
                <a:gd name="T26" fmla="*/ 2147483647 w 690"/>
                <a:gd name="T27" fmla="*/ 2147483647 h 207"/>
                <a:gd name="T28" fmla="*/ 2147483647 w 690"/>
                <a:gd name="T29" fmla="*/ 2147483647 h 207"/>
                <a:gd name="T30" fmla="*/ 2147483647 w 690"/>
                <a:gd name="T31" fmla="*/ 2147483647 h 207"/>
                <a:gd name="T32" fmla="*/ 2147483647 w 690"/>
                <a:gd name="T33" fmla="*/ 2147483647 h 207"/>
                <a:gd name="T34" fmla="*/ 2147483647 w 690"/>
                <a:gd name="T35" fmla="*/ 2147483647 h 207"/>
                <a:gd name="T36" fmla="*/ 2147483647 w 690"/>
                <a:gd name="T37" fmla="*/ 2147483647 h 207"/>
                <a:gd name="T38" fmla="*/ 2147483647 w 690"/>
                <a:gd name="T39" fmla="*/ 2147483647 h 207"/>
                <a:gd name="T40" fmla="*/ 2147483647 w 690"/>
                <a:gd name="T41" fmla="*/ 2147483647 h 207"/>
                <a:gd name="T42" fmla="*/ 2147483647 w 690"/>
                <a:gd name="T43" fmla="*/ 2147483647 h 207"/>
                <a:gd name="T44" fmla="*/ 2147483647 w 690"/>
                <a:gd name="T45" fmla="*/ 2147483647 h 207"/>
                <a:gd name="T46" fmla="*/ 2147483647 w 690"/>
                <a:gd name="T47" fmla="*/ 2147483647 h 207"/>
                <a:gd name="T48" fmla="*/ 2147483647 w 690"/>
                <a:gd name="T49" fmla="*/ 2147483647 h 207"/>
                <a:gd name="T50" fmla="*/ 2147483647 w 690"/>
                <a:gd name="T51" fmla="*/ 2147483647 h 207"/>
                <a:gd name="T52" fmla="*/ 2147483647 w 690"/>
                <a:gd name="T53" fmla="*/ 0 h 207"/>
                <a:gd name="T54" fmla="*/ 2147483647 w 690"/>
                <a:gd name="T55" fmla="*/ 2147483647 h 207"/>
                <a:gd name="T56" fmla="*/ 2147483647 w 690"/>
                <a:gd name="T57" fmla="*/ 2147483647 h 207"/>
                <a:gd name="T58" fmla="*/ 2147483647 w 690"/>
                <a:gd name="T59" fmla="*/ 2147483647 h 207"/>
                <a:gd name="T60" fmla="*/ 2147483647 w 690"/>
                <a:gd name="T61" fmla="*/ 2147483647 h 207"/>
                <a:gd name="T62" fmla="*/ 2147483647 w 690"/>
                <a:gd name="T63" fmla="*/ 2147483647 h 207"/>
                <a:gd name="T64" fmla="*/ 2147483647 w 690"/>
                <a:gd name="T65" fmla="*/ 2147483647 h 207"/>
                <a:gd name="T66" fmla="*/ 2147483647 w 690"/>
                <a:gd name="T67" fmla="*/ 2147483647 h 207"/>
                <a:gd name="T68" fmla="*/ 2147483647 w 690"/>
                <a:gd name="T69" fmla="*/ 2147483647 h 207"/>
                <a:gd name="T70" fmla="*/ 0 w 690"/>
                <a:gd name="T71" fmla="*/ 2147483647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0"/>
                <a:gd name="T109" fmla="*/ 0 h 207"/>
                <a:gd name="T110" fmla="*/ 690 w 690"/>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0" h="207">
                  <a:moveTo>
                    <a:pt x="0" y="40"/>
                  </a:moveTo>
                  <a:lnTo>
                    <a:pt x="66" y="55"/>
                  </a:lnTo>
                  <a:lnTo>
                    <a:pt x="119" y="69"/>
                  </a:lnTo>
                  <a:lnTo>
                    <a:pt x="170" y="84"/>
                  </a:lnTo>
                  <a:lnTo>
                    <a:pt x="199" y="122"/>
                  </a:lnTo>
                  <a:lnTo>
                    <a:pt x="205" y="160"/>
                  </a:lnTo>
                  <a:lnTo>
                    <a:pt x="212" y="194"/>
                  </a:lnTo>
                  <a:lnTo>
                    <a:pt x="271" y="196"/>
                  </a:lnTo>
                  <a:lnTo>
                    <a:pt x="297" y="162"/>
                  </a:lnTo>
                  <a:lnTo>
                    <a:pt x="316" y="169"/>
                  </a:lnTo>
                  <a:lnTo>
                    <a:pt x="330" y="188"/>
                  </a:lnTo>
                  <a:lnTo>
                    <a:pt x="373" y="196"/>
                  </a:lnTo>
                  <a:lnTo>
                    <a:pt x="402" y="207"/>
                  </a:lnTo>
                  <a:lnTo>
                    <a:pt x="451" y="179"/>
                  </a:lnTo>
                  <a:lnTo>
                    <a:pt x="495" y="177"/>
                  </a:lnTo>
                  <a:lnTo>
                    <a:pt x="535" y="145"/>
                  </a:lnTo>
                  <a:lnTo>
                    <a:pt x="565" y="135"/>
                  </a:lnTo>
                  <a:lnTo>
                    <a:pt x="603" y="154"/>
                  </a:lnTo>
                  <a:lnTo>
                    <a:pt x="662" y="160"/>
                  </a:lnTo>
                  <a:lnTo>
                    <a:pt x="690" y="150"/>
                  </a:lnTo>
                  <a:lnTo>
                    <a:pt x="673" y="124"/>
                  </a:lnTo>
                  <a:lnTo>
                    <a:pt x="624" y="109"/>
                  </a:lnTo>
                  <a:lnTo>
                    <a:pt x="605" y="67"/>
                  </a:lnTo>
                  <a:lnTo>
                    <a:pt x="578" y="55"/>
                  </a:lnTo>
                  <a:lnTo>
                    <a:pt x="508" y="44"/>
                  </a:lnTo>
                  <a:lnTo>
                    <a:pt x="468" y="10"/>
                  </a:lnTo>
                  <a:lnTo>
                    <a:pt x="436" y="0"/>
                  </a:lnTo>
                  <a:lnTo>
                    <a:pt x="379" y="2"/>
                  </a:lnTo>
                  <a:lnTo>
                    <a:pt x="337" y="31"/>
                  </a:lnTo>
                  <a:lnTo>
                    <a:pt x="292" y="36"/>
                  </a:lnTo>
                  <a:lnTo>
                    <a:pt x="237" y="12"/>
                  </a:lnTo>
                  <a:lnTo>
                    <a:pt x="176" y="2"/>
                  </a:lnTo>
                  <a:lnTo>
                    <a:pt x="102" y="12"/>
                  </a:lnTo>
                  <a:lnTo>
                    <a:pt x="51" y="14"/>
                  </a:lnTo>
                  <a:lnTo>
                    <a:pt x="13" y="23"/>
                  </a:lnTo>
                  <a:lnTo>
                    <a:pt x="0" y="40"/>
                  </a:lnTo>
                  <a:close/>
                </a:path>
              </a:pathLst>
            </a:custGeom>
            <a:solidFill>
              <a:srgbClr val="C0C0C0"/>
            </a:solidFill>
            <a:ln w="9525" cap="rnd">
              <a:solidFill>
                <a:schemeClr val="bg1"/>
              </a:solidFill>
              <a:prstDash val="solid"/>
              <a:round/>
              <a:headEnd/>
              <a:tailEnd/>
            </a:ln>
          </p:spPr>
          <p:txBody>
            <a:bodyPr/>
            <a:lstStyle/>
            <a:p>
              <a:endParaRPr lang="en-GB"/>
            </a:p>
          </p:txBody>
        </p:sp>
        <p:sp>
          <p:nvSpPr>
            <p:cNvPr id="43082" name="Freeform 69"/>
            <p:cNvSpPr>
              <a:spLocks/>
            </p:cNvSpPr>
            <p:nvPr/>
          </p:nvSpPr>
          <p:spPr bwMode="auto">
            <a:xfrm>
              <a:off x="6094639" y="4106593"/>
              <a:ext cx="63954" cy="88909"/>
            </a:xfrm>
            <a:custGeom>
              <a:avLst/>
              <a:gdLst>
                <a:gd name="T0" fmla="*/ 2147483647 w 66"/>
                <a:gd name="T1" fmla="*/ 2147483647 h 95"/>
                <a:gd name="T2" fmla="*/ 2147483647 w 66"/>
                <a:gd name="T3" fmla="*/ 2147483647 h 95"/>
                <a:gd name="T4" fmla="*/ 2147483647 w 66"/>
                <a:gd name="T5" fmla="*/ 2147483647 h 95"/>
                <a:gd name="T6" fmla="*/ 2147483647 w 66"/>
                <a:gd name="T7" fmla="*/ 2147483647 h 95"/>
                <a:gd name="T8" fmla="*/ 2147483647 w 66"/>
                <a:gd name="T9" fmla="*/ 2147483647 h 95"/>
                <a:gd name="T10" fmla="*/ 2147483647 w 66"/>
                <a:gd name="T11" fmla="*/ 2147483647 h 95"/>
                <a:gd name="T12" fmla="*/ 2147483647 w 66"/>
                <a:gd name="T13" fmla="*/ 0 h 95"/>
                <a:gd name="T14" fmla="*/ 2147483647 w 66"/>
                <a:gd name="T15" fmla="*/ 0 h 95"/>
                <a:gd name="T16" fmla="*/ 2147483647 w 66"/>
                <a:gd name="T17" fmla="*/ 2147483647 h 95"/>
                <a:gd name="T18" fmla="*/ 2147483647 w 66"/>
                <a:gd name="T19" fmla="*/ 2147483647 h 95"/>
                <a:gd name="T20" fmla="*/ 2147483647 w 66"/>
                <a:gd name="T21" fmla="*/ 2147483647 h 95"/>
                <a:gd name="T22" fmla="*/ 0 w 66"/>
                <a:gd name="T23" fmla="*/ 2147483647 h 95"/>
                <a:gd name="T24" fmla="*/ 2147483647 w 66"/>
                <a:gd name="T25" fmla="*/ 2147483647 h 95"/>
                <a:gd name="T26" fmla="*/ 2147483647 w 66"/>
                <a:gd name="T27" fmla="*/ 2147483647 h 95"/>
                <a:gd name="T28" fmla="*/ 2147483647 w 66"/>
                <a:gd name="T29" fmla="*/ 2147483647 h 95"/>
                <a:gd name="T30" fmla="*/ 2147483647 w 66"/>
                <a:gd name="T31" fmla="*/ 2147483647 h 95"/>
                <a:gd name="T32" fmla="*/ 2147483647 w 66"/>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3083" name="Freeform 70"/>
            <p:cNvSpPr>
              <a:spLocks/>
            </p:cNvSpPr>
            <p:nvPr/>
          </p:nvSpPr>
          <p:spPr bwMode="auto">
            <a:xfrm>
              <a:off x="7079796" y="4992900"/>
              <a:ext cx="95250" cy="125028"/>
            </a:xfrm>
            <a:custGeom>
              <a:avLst/>
              <a:gdLst>
                <a:gd name="T0" fmla="*/ 2147483647 w 96"/>
                <a:gd name="T1" fmla="*/ 2147483647 h 133"/>
                <a:gd name="T2" fmla="*/ 2147483647 w 96"/>
                <a:gd name="T3" fmla="*/ 2147483647 h 133"/>
                <a:gd name="T4" fmla="*/ 2147483647 w 96"/>
                <a:gd name="T5" fmla="*/ 2147483647 h 133"/>
                <a:gd name="T6" fmla="*/ 2147483647 w 96"/>
                <a:gd name="T7" fmla="*/ 2147483647 h 133"/>
                <a:gd name="T8" fmla="*/ 2147483647 w 96"/>
                <a:gd name="T9" fmla="*/ 2147483647 h 133"/>
                <a:gd name="T10" fmla="*/ 2147483647 w 96"/>
                <a:gd name="T11" fmla="*/ 2147483647 h 133"/>
                <a:gd name="T12" fmla="*/ 2147483647 w 96"/>
                <a:gd name="T13" fmla="*/ 2147483647 h 133"/>
                <a:gd name="T14" fmla="*/ 2147483647 w 96"/>
                <a:gd name="T15" fmla="*/ 0 h 133"/>
                <a:gd name="T16" fmla="*/ 2147483647 w 96"/>
                <a:gd name="T17" fmla="*/ 2147483647 h 133"/>
                <a:gd name="T18" fmla="*/ 2147483647 w 96"/>
                <a:gd name="T19" fmla="*/ 2147483647 h 133"/>
                <a:gd name="T20" fmla="*/ 2147483647 w 96"/>
                <a:gd name="T21" fmla="*/ 2147483647 h 133"/>
                <a:gd name="T22" fmla="*/ 0 w 96"/>
                <a:gd name="T23" fmla="*/ 2147483647 h 133"/>
                <a:gd name="T24" fmla="*/ 2147483647 w 96"/>
                <a:gd name="T25" fmla="*/ 2147483647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33"/>
                <a:gd name="T41" fmla="*/ 96 w 96"/>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33">
                  <a:moveTo>
                    <a:pt x="15" y="85"/>
                  </a:moveTo>
                  <a:lnTo>
                    <a:pt x="18" y="133"/>
                  </a:lnTo>
                  <a:lnTo>
                    <a:pt x="51" y="112"/>
                  </a:lnTo>
                  <a:lnTo>
                    <a:pt x="96" y="97"/>
                  </a:lnTo>
                  <a:lnTo>
                    <a:pt x="87" y="48"/>
                  </a:lnTo>
                  <a:lnTo>
                    <a:pt x="71" y="32"/>
                  </a:lnTo>
                  <a:lnTo>
                    <a:pt x="61" y="20"/>
                  </a:lnTo>
                  <a:lnTo>
                    <a:pt x="49" y="0"/>
                  </a:lnTo>
                  <a:lnTo>
                    <a:pt x="35" y="10"/>
                  </a:lnTo>
                  <a:lnTo>
                    <a:pt x="23" y="38"/>
                  </a:lnTo>
                  <a:lnTo>
                    <a:pt x="25" y="48"/>
                  </a:lnTo>
                  <a:lnTo>
                    <a:pt x="0" y="67"/>
                  </a:lnTo>
                  <a:lnTo>
                    <a:pt x="15" y="85"/>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3084" name="Freeform 71"/>
            <p:cNvSpPr>
              <a:spLocks/>
            </p:cNvSpPr>
            <p:nvPr/>
          </p:nvSpPr>
          <p:spPr bwMode="auto">
            <a:xfrm>
              <a:off x="6896100" y="4948446"/>
              <a:ext cx="209550" cy="158368"/>
            </a:xfrm>
            <a:custGeom>
              <a:avLst/>
              <a:gdLst>
                <a:gd name="T0" fmla="*/ 0 w 211"/>
                <a:gd name="T1" fmla="*/ 2147483647 h 169"/>
                <a:gd name="T2" fmla="*/ 2147483647 w 211"/>
                <a:gd name="T3" fmla="*/ 2147483647 h 169"/>
                <a:gd name="T4" fmla="*/ 2147483647 w 211"/>
                <a:gd name="T5" fmla="*/ 2147483647 h 169"/>
                <a:gd name="T6" fmla="*/ 2147483647 w 211"/>
                <a:gd name="T7" fmla="*/ 2147483647 h 169"/>
                <a:gd name="T8" fmla="*/ 2147483647 w 211"/>
                <a:gd name="T9" fmla="*/ 2147483647 h 169"/>
                <a:gd name="T10" fmla="*/ 2147483647 w 211"/>
                <a:gd name="T11" fmla="*/ 2147483647 h 169"/>
                <a:gd name="T12" fmla="*/ 2147483647 w 211"/>
                <a:gd name="T13" fmla="*/ 2147483647 h 169"/>
                <a:gd name="T14" fmla="*/ 2147483647 w 211"/>
                <a:gd name="T15" fmla="*/ 2147483647 h 169"/>
                <a:gd name="T16" fmla="*/ 2147483647 w 211"/>
                <a:gd name="T17" fmla="*/ 2147483647 h 169"/>
                <a:gd name="T18" fmla="*/ 2147483647 w 211"/>
                <a:gd name="T19" fmla="*/ 2147483647 h 169"/>
                <a:gd name="T20" fmla="*/ 2147483647 w 211"/>
                <a:gd name="T21" fmla="*/ 2147483647 h 169"/>
                <a:gd name="T22" fmla="*/ 2147483647 w 211"/>
                <a:gd name="T23" fmla="*/ 2147483647 h 169"/>
                <a:gd name="T24" fmla="*/ 2147483647 w 211"/>
                <a:gd name="T25" fmla="*/ 2147483647 h 169"/>
                <a:gd name="T26" fmla="*/ 2147483647 w 211"/>
                <a:gd name="T27" fmla="*/ 2147483647 h 169"/>
                <a:gd name="T28" fmla="*/ 2147483647 w 211"/>
                <a:gd name="T29" fmla="*/ 2147483647 h 169"/>
                <a:gd name="T30" fmla="*/ 2147483647 w 211"/>
                <a:gd name="T31" fmla="*/ 2147483647 h 169"/>
                <a:gd name="T32" fmla="*/ 2147483647 w 211"/>
                <a:gd name="T33" fmla="*/ 2147483647 h 169"/>
                <a:gd name="T34" fmla="*/ 2147483647 w 211"/>
                <a:gd name="T35" fmla="*/ 2147483647 h 169"/>
                <a:gd name="T36" fmla="*/ 2147483647 w 211"/>
                <a:gd name="T37" fmla="*/ 0 h 169"/>
                <a:gd name="T38" fmla="*/ 2147483647 w 211"/>
                <a:gd name="T39" fmla="*/ 2147483647 h 169"/>
                <a:gd name="T40" fmla="*/ 2147483647 w 211"/>
                <a:gd name="T41" fmla="*/ 2147483647 h 169"/>
                <a:gd name="T42" fmla="*/ 0 w 211"/>
                <a:gd name="T43" fmla="*/ 2147483647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169"/>
                <a:gd name="T68" fmla="*/ 211 w 211"/>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169">
                  <a:moveTo>
                    <a:pt x="0" y="52"/>
                  </a:moveTo>
                  <a:lnTo>
                    <a:pt x="15" y="97"/>
                  </a:lnTo>
                  <a:lnTo>
                    <a:pt x="54" y="133"/>
                  </a:lnTo>
                  <a:lnTo>
                    <a:pt x="96" y="169"/>
                  </a:lnTo>
                  <a:lnTo>
                    <a:pt x="109" y="110"/>
                  </a:lnTo>
                  <a:lnTo>
                    <a:pt x="117" y="94"/>
                  </a:lnTo>
                  <a:lnTo>
                    <a:pt x="141" y="96"/>
                  </a:lnTo>
                  <a:lnTo>
                    <a:pt x="155" y="94"/>
                  </a:lnTo>
                  <a:lnTo>
                    <a:pt x="169" y="106"/>
                  </a:lnTo>
                  <a:lnTo>
                    <a:pt x="187" y="116"/>
                  </a:lnTo>
                  <a:lnTo>
                    <a:pt x="203" y="102"/>
                  </a:lnTo>
                  <a:lnTo>
                    <a:pt x="211" y="84"/>
                  </a:lnTo>
                  <a:lnTo>
                    <a:pt x="205" y="76"/>
                  </a:lnTo>
                  <a:lnTo>
                    <a:pt x="175" y="84"/>
                  </a:lnTo>
                  <a:lnTo>
                    <a:pt x="151" y="80"/>
                  </a:lnTo>
                  <a:lnTo>
                    <a:pt x="127" y="52"/>
                  </a:lnTo>
                  <a:lnTo>
                    <a:pt x="107" y="42"/>
                  </a:lnTo>
                  <a:lnTo>
                    <a:pt x="77" y="24"/>
                  </a:lnTo>
                  <a:lnTo>
                    <a:pt x="55" y="0"/>
                  </a:lnTo>
                  <a:lnTo>
                    <a:pt x="39" y="4"/>
                  </a:lnTo>
                  <a:lnTo>
                    <a:pt x="35" y="32"/>
                  </a:lnTo>
                  <a:lnTo>
                    <a:pt x="0" y="5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149" name="Freeform 73"/>
            <p:cNvSpPr>
              <a:spLocks noChangeAspect="1"/>
            </p:cNvSpPr>
            <p:nvPr/>
          </p:nvSpPr>
          <p:spPr bwMode="auto">
            <a:xfrm>
              <a:off x="8001820" y="5642533"/>
              <a:ext cx="196814" cy="137614"/>
            </a:xfrm>
            <a:custGeom>
              <a:avLst/>
              <a:gdLst>
                <a:gd name="T0" fmla="*/ 42 w 220"/>
                <a:gd name="T1" fmla="*/ 162 h 136"/>
                <a:gd name="T2" fmla="*/ 39 w 220"/>
                <a:gd name="T3" fmla="*/ 159 h 136"/>
                <a:gd name="T4" fmla="*/ 39 w 220"/>
                <a:gd name="T5" fmla="*/ 152 h 136"/>
                <a:gd name="T6" fmla="*/ 34 w 220"/>
                <a:gd name="T7" fmla="*/ 147 h 136"/>
                <a:gd name="T8" fmla="*/ 28 w 220"/>
                <a:gd name="T9" fmla="*/ 150 h 136"/>
                <a:gd name="T10" fmla="*/ 15 w 220"/>
                <a:gd name="T11" fmla="*/ 143 h 136"/>
                <a:gd name="T12" fmla="*/ 9 w 220"/>
                <a:gd name="T13" fmla="*/ 133 h 136"/>
                <a:gd name="T14" fmla="*/ 3 w 220"/>
                <a:gd name="T15" fmla="*/ 119 h 136"/>
                <a:gd name="T16" fmla="*/ 0 w 220"/>
                <a:gd name="T17" fmla="*/ 90 h 136"/>
                <a:gd name="T18" fmla="*/ 6 w 220"/>
                <a:gd name="T19" fmla="*/ 96 h 136"/>
                <a:gd name="T20" fmla="*/ 7 w 220"/>
                <a:gd name="T21" fmla="*/ 96 h 136"/>
                <a:gd name="T22" fmla="*/ 11 w 220"/>
                <a:gd name="T23" fmla="*/ 90 h 136"/>
                <a:gd name="T24" fmla="*/ 16 w 220"/>
                <a:gd name="T25" fmla="*/ 76 h 136"/>
                <a:gd name="T26" fmla="*/ 24 w 220"/>
                <a:gd name="T27" fmla="*/ 74 h 136"/>
                <a:gd name="T28" fmla="*/ 33 w 220"/>
                <a:gd name="T29" fmla="*/ 78 h 136"/>
                <a:gd name="T30" fmla="*/ 34 w 220"/>
                <a:gd name="T31" fmla="*/ 76 h 136"/>
                <a:gd name="T32" fmla="*/ 39 w 220"/>
                <a:gd name="T33" fmla="*/ 67 h 136"/>
                <a:gd name="T34" fmla="*/ 36 w 220"/>
                <a:gd name="T35" fmla="*/ 52 h 136"/>
                <a:gd name="T36" fmla="*/ 36 w 220"/>
                <a:gd name="T37" fmla="*/ 48 h 136"/>
                <a:gd name="T38" fmla="*/ 38 w 220"/>
                <a:gd name="T39" fmla="*/ 46 h 136"/>
                <a:gd name="T40" fmla="*/ 45 w 220"/>
                <a:gd name="T41" fmla="*/ 52 h 136"/>
                <a:gd name="T42" fmla="*/ 63 w 220"/>
                <a:gd name="T43" fmla="*/ 52 h 136"/>
                <a:gd name="T44" fmla="*/ 80 w 220"/>
                <a:gd name="T45" fmla="*/ 48 h 136"/>
                <a:gd name="T46" fmla="*/ 98 w 220"/>
                <a:gd name="T47" fmla="*/ 34 h 136"/>
                <a:gd name="T48" fmla="*/ 103 w 220"/>
                <a:gd name="T49" fmla="*/ 28 h 136"/>
                <a:gd name="T50" fmla="*/ 106 w 220"/>
                <a:gd name="T51" fmla="*/ 22 h 136"/>
                <a:gd name="T52" fmla="*/ 112 w 220"/>
                <a:gd name="T53" fmla="*/ 20 h 136"/>
                <a:gd name="T54" fmla="*/ 115 w 220"/>
                <a:gd name="T55" fmla="*/ 8 h 136"/>
                <a:gd name="T56" fmla="*/ 128 w 220"/>
                <a:gd name="T57" fmla="*/ 0 h 136"/>
                <a:gd name="T58" fmla="*/ 128 w 220"/>
                <a:gd name="T59" fmla="*/ 4 h 136"/>
                <a:gd name="T60" fmla="*/ 121 w 220"/>
                <a:gd name="T61" fmla="*/ 10 h 136"/>
                <a:gd name="T62" fmla="*/ 115 w 220"/>
                <a:gd name="T63" fmla="*/ 30 h 136"/>
                <a:gd name="T64" fmla="*/ 105 w 220"/>
                <a:gd name="T65" fmla="*/ 42 h 136"/>
                <a:gd name="T66" fmla="*/ 101 w 220"/>
                <a:gd name="T67" fmla="*/ 52 h 136"/>
                <a:gd name="T68" fmla="*/ 95 w 220"/>
                <a:gd name="T69" fmla="*/ 54 h 136"/>
                <a:gd name="T70" fmla="*/ 93 w 220"/>
                <a:gd name="T71" fmla="*/ 64 h 136"/>
                <a:gd name="T72" fmla="*/ 92 w 220"/>
                <a:gd name="T73" fmla="*/ 74 h 136"/>
                <a:gd name="T74" fmla="*/ 93 w 220"/>
                <a:gd name="T75" fmla="*/ 80 h 136"/>
                <a:gd name="T76" fmla="*/ 99 w 220"/>
                <a:gd name="T77" fmla="*/ 88 h 136"/>
                <a:gd name="T78" fmla="*/ 103 w 220"/>
                <a:gd name="T79" fmla="*/ 98 h 136"/>
                <a:gd name="T80" fmla="*/ 105 w 220"/>
                <a:gd name="T81" fmla="*/ 100 h 136"/>
                <a:gd name="T82" fmla="*/ 103 w 220"/>
                <a:gd name="T83" fmla="*/ 104 h 136"/>
                <a:gd name="T84" fmla="*/ 99 w 220"/>
                <a:gd name="T85" fmla="*/ 100 h 136"/>
                <a:gd name="T86" fmla="*/ 82 w 220"/>
                <a:gd name="T87" fmla="*/ 104 h 136"/>
                <a:gd name="T88" fmla="*/ 80 w 220"/>
                <a:gd name="T89" fmla="*/ 107 h 136"/>
                <a:gd name="T90" fmla="*/ 78 w 220"/>
                <a:gd name="T91" fmla="*/ 124 h 136"/>
                <a:gd name="T92" fmla="*/ 72 w 220"/>
                <a:gd name="T93" fmla="*/ 128 h 136"/>
                <a:gd name="T94" fmla="*/ 63 w 220"/>
                <a:gd name="T95" fmla="*/ 140 h 136"/>
                <a:gd name="T96" fmla="*/ 48 w 220"/>
                <a:gd name="T97" fmla="*/ 145 h 136"/>
                <a:gd name="T98" fmla="*/ 45 w 220"/>
                <a:gd name="T99" fmla="*/ 150 h 136"/>
                <a:gd name="T100" fmla="*/ 45 w 220"/>
                <a:gd name="T101" fmla="*/ 159 h 136"/>
                <a:gd name="T102" fmla="*/ 42 w 220"/>
                <a:gd name="T103" fmla="*/ 162 h 136"/>
                <a:gd name="T104" fmla="*/ 42 w 220"/>
                <a:gd name="T105" fmla="*/ 162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136">
                  <a:moveTo>
                    <a:pt x="72" y="136"/>
                  </a:moveTo>
                  <a:lnTo>
                    <a:pt x="68" y="134"/>
                  </a:lnTo>
                  <a:lnTo>
                    <a:pt x="66" y="128"/>
                  </a:lnTo>
                  <a:lnTo>
                    <a:pt x="60" y="124"/>
                  </a:lnTo>
                  <a:lnTo>
                    <a:pt x="48" y="126"/>
                  </a:lnTo>
                  <a:lnTo>
                    <a:pt x="26" y="120"/>
                  </a:lnTo>
                  <a:lnTo>
                    <a:pt x="16" y="112"/>
                  </a:lnTo>
                  <a:lnTo>
                    <a:pt x="6" y="100"/>
                  </a:lnTo>
                  <a:lnTo>
                    <a:pt x="0" y="76"/>
                  </a:lnTo>
                  <a:lnTo>
                    <a:pt x="10" y="80"/>
                  </a:lnTo>
                  <a:lnTo>
                    <a:pt x="12" y="80"/>
                  </a:lnTo>
                  <a:lnTo>
                    <a:pt x="20" y="76"/>
                  </a:lnTo>
                  <a:lnTo>
                    <a:pt x="28" y="64"/>
                  </a:lnTo>
                  <a:lnTo>
                    <a:pt x="42" y="62"/>
                  </a:lnTo>
                  <a:lnTo>
                    <a:pt x="56" y="66"/>
                  </a:lnTo>
                  <a:lnTo>
                    <a:pt x="60" y="64"/>
                  </a:lnTo>
                  <a:lnTo>
                    <a:pt x="66" y="56"/>
                  </a:lnTo>
                  <a:lnTo>
                    <a:pt x="62" y="44"/>
                  </a:lnTo>
                  <a:lnTo>
                    <a:pt x="62" y="40"/>
                  </a:lnTo>
                  <a:lnTo>
                    <a:pt x="64" y="38"/>
                  </a:lnTo>
                  <a:lnTo>
                    <a:pt x="78" y="44"/>
                  </a:lnTo>
                  <a:lnTo>
                    <a:pt x="108" y="44"/>
                  </a:lnTo>
                  <a:lnTo>
                    <a:pt x="138" y="40"/>
                  </a:lnTo>
                  <a:lnTo>
                    <a:pt x="168" y="30"/>
                  </a:lnTo>
                  <a:lnTo>
                    <a:pt x="178" y="24"/>
                  </a:lnTo>
                  <a:lnTo>
                    <a:pt x="182" y="18"/>
                  </a:lnTo>
                  <a:lnTo>
                    <a:pt x="192" y="16"/>
                  </a:lnTo>
                  <a:lnTo>
                    <a:pt x="198" y="8"/>
                  </a:lnTo>
                  <a:lnTo>
                    <a:pt x="220" y="0"/>
                  </a:lnTo>
                  <a:lnTo>
                    <a:pt x="220" y="4"/>
                  </a:lnTo>
                  <a:lnTo>
                    <a:pt x="208" y="10"/>
                  </a:lnTo>
                  <a:lnTo>
                    <a:pt x="198" y="26"/>
                  </a:lnTo>
                  <a:lnTo>
                    <a:pt x="180" y="34"/>
                  </a:lnTo>
                  <a:lnTo>
                    <a:pt x="174" y="44"/>
                  </a:lnTo>
                  <a:lnTo>
                    <a:pt x="164" y="46"/>
                  </a:lnTo>
                  <a:lnTo>
                    <a:pt x="160" y="54"/>
                  </a:lnTo>
                  <a:lnTo>
                    <a:pt x="158" y="62"/>
                  </a:lnTo>
                  <a:lnTo>
                    <a:pt x="162" y="68"/>
                  </a:lnTo>
                  <a:lnTo>
                    <a:pt x="170" y="74"/>
                  </a:lnTo>
                  <a:lnTo>
                    <a:pt x="178" y="82"/>
                  </a:lnTo>
                  <a:lnTo>
                    <a:pt x="180" y="84"/>
                  </a:lnTo>
                  <a:lnTo>
                    <a:pt x="178" y="88"/>
                  </a:lnTo>
                  <a:lnTo>
                    <a:pt x="170" y="84"/>
                  </a:lnTo>
                  <a:lnTo>
                    <a:pt x="142" y="88"/>
                  </a:lnTo>
                  <a:lnTo>
                    <a:pt x="138" y="90"/>
                  </a:lnTo>
                  <a:lnTo>
                    <a:pt x="134" y="104"/>
                  </a:lnTo>
                  <a:lnTo>
                    <a:pt x="124" y="108"/>
                  </a:lnTo>
                  <a:lnTo>
                    <a:pt x="108" y="118"/>
                  </a:lnTo>
                  <a:lnTo>
                    <a:pt x="82" y="122"/>
                  </a:lnTo>
                  <a:lnTo>
                    <a:pt x="78" y="126"/>
                  </a:lnTo>
                  <a:lnTo>
                    <a:pt x="76" y="134"/>
                  </a:lnTo>
                  <a:lnTo>
                    <a:pt x="72" y="136"/>
                  </a:lnTo>
                  <a:close/>
                </a:path>
              </a:pathLst>
            </a:custGeom>
            <a:solidFill>
              <a:srgbClr val="FF0000"/>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solidFill>
                  <a:srgbClr val="FF0000"/>
                </a:solidFill>
                <a:latin typeface="+mn-lt"/>
                <a:cs typeface="+mn-cs"/>
              </a:endParaRPr>
            </a:p>
          </p:txBody>
        </p:sp>
        <p:sp>
          <p:nvSpPr>
            <p:cNvPr id="43086" name="Freeform 75"/>
            <p:cNvSpPr>
              <a:spLocks/>
            </p:cNvSpPr>
            <p:nvPr/>
          </p:nvSpPr>
          <p:spPr bwMode="auto">
            <a:xfrm>
              <a:off x="6481082" y="5674995"/>
              <a:ext cx="28575" cy="23616"/>
            </a:xfrm>
            <a:custGeom>
              <a:avLst/>
              <a:gdLst>
                <a:gd name="T0" fmla="*/ 2147483647 w 35"/>
                <a:gd name="T1" fmla="*/ 2147483647 h 29"/>
                <a:gd name="T2" fmla="*/ 2147483647 w 35"/>
                <a:gd name="T3" fmla="*/ 2147483647 h 29"/>
                <a:gd name="T4" fmla="*/ 2147483647 w 35"/>
                <a:gd name="T5" fmla="*/ 2147483647 h 29"/>
                <a:gd name="T6" fmla="*/ 2147483647 w 35"/>
                <a:gd name="T7" fmla="*/ 2147483647 h 29"/>
                <a:gd name="T8" fmla="*/ 2147483647 w 35"/>
                <a:gd name="T9" fmla="*/ 2147483647 h 29"/>
                <a:gd name="T10" fmla="*/ 2147483647 w 35"/>
                <a:gd name="T11" fmla="*/ 2147483647 h 29"/>
                <a:gd name="T12" fmla="*/ 2147483647 w 35"/>
                <a:gd name="T13" fmla="*/ 2147483647 h 29"/>
                <a:gd name="T14" fmla="*/ 0 w 35"/>
                <a:gd name="T15" fmla="*/ 2147483647 h 29"/>
                <a:gd name="T16" fmla="*/ 2147483647 w 35"/>
                <a:gd name="T17" fmla="*/ 0 h 29"/>
                <a:gd name="T18" fmla="*/ 2147483647 w 35"/>
                <a:gd name="T19" fmla="*/ 2147483647 h 29"/>
                <a:gd name="T20" fmla="*/ 2147483647 w 35"/>
                <a:gd name="T21" fmla="*/ 2147483647 h 29"/>
                <a:gd name="T22" fmla="*/ 2147483647 w 35"/>
                <a:gd name="T23" fmla="*/ 214748364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3087" name="Freeform 44"/>
            <p:cNvSpPr>
              <a:spLocks/>
            </p:cNvSpPr>
            <p:nvPr/>
          </p:nvSpPr>
          <p:spPr bwMode="auto">
            <a:xfrm>
              <a:off x="7365824" y="5741923"/>
              <a:ext cx="229818" cy="68327"/>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92D050"/>
            </a:solidFill>
            <a:ln w="9525" cap="flat" cmpd="sng">
              <a:solidFill>
                <a:schemeClr val="bg1"/>
              </a:solidFill>
              <a:prstDash val="solid"/>
              <a:round/>
              <a:headEnd type="none" w="med" len="med"/>
              <a:tailEnd type="none" w="med" len="med"/>
            </a:ln>
          </p:spPr>
          <p:txBody>
            <a:bodyPr/>
            <a:lstStyle/>
            <a:p>
              <a:endParaRPr lang="en-GB"/>
            </a:p>
          </p:txBody>
        </p:sp>
      </p:grpSp>
    </p:spTree>
    <p:extLst>
      <p:ext uri="{BB962C8B-B14F-4D97-AF65-F5344CB8AC3E}">
        <p14:creationId xmlns:p14="http://schemas.microsoft.com/office/powerpoint/2010/main" val="204599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83"/>
          <p:cNvGrpSpPr>
            <a:grpSpLocks/>
          </p:cNvGrpSpPr>
          <p:nvPr/>
        </p:nvGrpSpPr>
        <p:grpSpPr bwMode="auto">
          <a:xfrm>
            <a:off x="95250" y="2524125"/>
            <a:ext cx="4764088" cy="3316288"/>
            <a:chOff x="1973" y="1434"/>
            <a:chExt cx="3494" cy="2199"/>
          </a:xfrm>
        </p:grpSpPr>
        <p:sp>
          <p:nvSpPr>
            <p:cNvPr id="44122" name="Freeform 6"/>
            <p:cNvSpPr>
              <a:spLocks/>
            </p:cNvSpPr>
            <p:nvPr/>
          </p:nvSpPr>
          <p:spPr bwMode="auto">
            <a:xfrm>
              <a:off x="1973" y="2778"/>
              <a:ext cx="257" cy="386"/>
            </a:xfrm>
            <a:custGeom>
              <a:avLst/>
              <a:gdLst>
                <a:gd name="T0" fmla="*/ 451918271 w 351"/>
                <a:gd name="T1" fmla="*/ 0 h 573"/>
                <a:gd name="T2" fmla="*/ 451918271 w 351"/>
                <a:gd name="T3" fmla="*/ 297915623 h 573"/>
                <a:gd name="T4" fmla="*/ 451918271 w 351"/>
                <a:gd name="T5" fmla="*/ 297915623 h 573"/>
                <a:gd name="T6" fmla="*/ 451918271 w 351"/>
                <a:gd name="T7" fmla="*/ 297915623 h 573"/>
                <a:gd name="T8" fmla="*/ 451918271 w 351"/>
                <a:gd name="T9" fmla="*/ 297915623 h 573"/>
                <a:gd name="T10" fmla="*/ 451918271 w 351"/>
                <a:gd name="T11" fmla="*/ 297915623 h 573"/>
                <a:gd name="T12" fmla="*/ 451918271 w 351"/>
                <a:gd name="T13" fmla="*/ 297915623 h 573"/>
                <a:gd name="T14" fmla="*/ 451918271 w 351"/>
                <a:gd name="T15" fmla="*/ 297915623 h 573"/>
                <a:gd name="T16" fmla="*/ 451918271 w 351"/>
                <a:gd name="T17" fmla="*/ 297915623 h 573"/>
                <a:gd name="T18" fmla="*/ 451918271 w 351"/>
                <a:gd name="T19" fmla="*/ 297915623 h 573"/>
                <a:gd name="T20" fmla="*/ 451918271 w 351"/>
                <a:gd name="T21" fmla="*/ 297915623 h 573"/>
                <a:gd name="T22" fmla="*/ 451918271 w 351"/>
                <a:gd name="T23" fmla="*/ 297915623 h 573"/>
                <a:gd name="T24" fmla="*/ 451918271 w 351"/>
                <a:gd name="T25" fmla="*/ 297915623 h 573"/>
                <a:gd name="T26" fmla="*/ 451918271 w 351"/>
                <a:gd name="T27" fmla="*/ 297915623 h 573"/>
                <a:gd name="T28" fmla="*/ 451918271 w 351"/>
                <a:gd name="T29" fmla="*/ 297915623 h 573"/>
                <a:gd name="T30" fmla="*/ 451918271 w 351"/>
                <a:gd name="T31" fmla="*/ 297915623 h 573"/>
                <a:gd name="T32" fmla="*/ 451918271 w 351"/>
                <a:gd name="T33" fmla="*/ 297915623 h 573"/>
                <a:gd name="T34" fmla="*/ 451918271 w 351"/>
                <a:gd name="T35" fmla="*/ 297915623 h 573"/>
                <a:gd name="T36" fmla="*/ 451918271 w 351"/>
                <a:gd name="T37" fmla="*/ 297915623 h 573"/>
                <a:gd name="T38" fmla="*/ 451918271 w 351"/>
                <a:gd name="T39" fmla="*/ 297915623 h 573"/>
                <a:gd name="T40" fmla="*/ 451918271 w 351"/>
                <a:gd name="T41" fmla="*/ 297915623 h 573"/>
                <a:gd name="T42" fmla="*/ 0 w 351"/>
                <a:gd name="T43" fmla="*/ 297915623 h 573"/>
                <a:gd name="T44" fmla="*/ 451918271 w 351"/>
                <a:gd name="T45" fmla="*/ 297915623 h 573"/>
                <a:gd name="T46" fmla="*/ 451918271 w 351"/>
                <a:gd name="T47" fmla="*/ 297915623 h 573"/>
                <a:gd name="T48" fmla="*/ 451918271 w 351"/>
                <a:gd name="T49" fmla="*/ 297915623 h 573"/>
                <a:gd name="T50" fmla="*/ 451918271 w 351"/>
                <a:gd name="T51" fmla="*/ 297915623 h 573"/>
                <a:gd name="T52" fmla="*/ 451918271 w 351"/>
                <a:gd name="T53" fmla="*/ 297915623 h 573"/>
                <a:gd name="T54" fmla="*/ 451918271 w 351"/>
                <a:gd name="T55" fmla="*/ 297915623 h 573"/>
                <a:gd name="T56" fmla="*/ 451918271 w 351"/>
                <a:gd name="T57" fmla="*/ 297915623 h 573"/>
                <a:gd name="T58" fmla="*/ 451918271 w 351"/>
                <a:gd name="T59" fmla="*/ 297915623 h 573"/>
                <a:gd name="T60" fmla="*/ 451918271 w 351"/>
                <a:gd name="T61" fmla="*/ 297915623 h 573"/>
                <a:gd name="T62" fmla="*/ 451918271 w 351"/>
                <a:gd name="T63" fmla="*/ 297915623 h 573"/>
                <a:gd name="T64" fmla="*/ 451918271 w 351"/>
                <a:gd name="T65" fmla="*/ 297915623 h 573"/>
                <a:gd name="T66" fmla="*/ 451918271 w 351"/>
                <a:gd name="T67" fmla="*/ 297915623 h 573"/>
                <a:gd name="T68" fmla="*/ 451918271 w 351"/>
                <a:gd name="T69" fmla="*/ 297915623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pattFill prst="sphere">
              <a:fgClr>
                <a:srgbClr val="FF0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23" name="Freeform 7"/>
            <p:cNvSpPr>
              <a:spLocks/>
            </p:cNvSpPr>
            <p:nvPr/>
          </p:nvSpPr>
          <p:spPr bwMode="auto">
            <a:xfrm>
              <a:off x="2069" y="2659"/>
              <a:ext cx="682" cy="633"/>
            </a:xfrm>
            <a:custGeom>
              <a:avLst/>
              <a:gdLst>
                <a:gd name="T0" fmla="*/ 448170762 w 933"/>
                <a:gd name="T1" fmla="*/ 295801450 h 941"/>
                <a:gd name="T2" fmla="*/ 448170762 w 933"/>
                <a:gd name="T3" fmla="*/ 295801450 h 941"/>
                <a:gd name="T4" fmla="*/ 448170762 w 933"/>
                <a:gd name="T5" fmla="*/ 295801450 h 941"/>
                <a:gd name="T6" fmla="*/ 448170762 w 933"/>
                <a:gd name="T7" fmla="*/ 295801450 h 941"/>
                <a:gd name="T8" fmla="*/ 448170762 w 933"/>
                <a:gd name="T9" fmla="*/ 295801450 h 941"/>
                <a:gd name="T10" fmla="*/ 448170762 w 933"/>
                <a:gd name="T11" fmla="*/ 295801450 h 941"/>
                <a:gd name="T12" fmla="*/ 448170762 w 933"/>
                <a:gd name="T13" fmla="*/ 295801450 h 941"/>
                <a:gd name="T14" fmla="*/ 448170762 w 933"/>
                <a:gd name="T15" fmla="*/ 295801450 h 941"/>
                <a:gd name="T16" fmla="*/ 448170762 w 933"/>
                <a:gd name="T17" fmla="*/ 295801450 h 941"/>
                <a:gd name="T18" fmla="*/ 448170762 w 933"/>
                <a:gd name="T19" fmla="*/ 295801450 h 941"/>
                <a:gd name="T20" fmla="*/ 448170762 w 933"/>
                <a:gd name="T21" fmla="*/ 295801450 h 941"/>
                <a:gd name="T22" fmla="*/ 448170762 w 933"/>
                <a:gd name="T23" fmla="*/ 295801450 h 941"/>
                <a:gd name="T24" fmla="*/ 448170762 w 933"/>
                <a:gd name="T25" fmla="*/ 295801450 h 941"/>
                <a:gd name="T26" fmla="*/ 448170762 w 933"/>
                <a:gd name="T27" fmla="*/ 295801450 h 941"/>
                <a:gd name="T28" fmla="*/ 448170762 w 933"/>
                <a:gd name="T29" fmla="*/ 295801450 h 941"/>
                <a:gd name="T30" fmla="*/ 448170762 w 933"/>
                <a:gd name="T31" fmla="*/ 295801450 h 941"/>
                <a:gd name="T32" fmla="*/ 448170762 w 933"/>
                <a:gd name="T33" fmla="*/ 295801450 h 941"/>
                <a:gd name="T34" fmla="*/ 448170762 w 933"/>
                <a:gd name="T35" fmla="*/ 295801450 h 941"/>
                <a:gd name="T36" fmla="*/ 448170762 w 933"/>
                <a:gd name="T37" fmla="*/ 295801450 h 941"/>
                <a:gd name="T38" fmla="*/ 448170762 w 933"/>
                <a:gd name="T39" fmla="*/ 295801450 h 941"/>
                <a:gd name="T40" fmla="*/ 448170762 w 933"/>
                <a:gd name="T41" fmla="*/ 295801450 h 941"/>
                <a:gd name="T42" fmla="*/ 448170762 w 933"/>
                <a:gd name="T43" fmla="*/ 295801450 h 941"/>
                <a:gd name="T44" fmla="*/ 448170762 w 933"/>
                <a:gd name="T45" fmla="*/ 295801450 h 941"/>
                <a:gd name="T46" fmla="*/ 448170762 w 933"/>
                <a:gd name="T47" fmla="*/ 295801450 h 941"/>
                <a:gd name="T48" fmla="*/ 448170762 w 933"/>
                <a:gd name="T49" fmla="*/ 295801450 h 941"/>
                <a:gd name="T50" fmla="*/ 448170762 w 933"/>
                <a:gd name="T51" fmla="*/ 295801450 h 941"/>
                <a:gd name="T52" fmla="*/ 448170762 w 933"/>
                <a:gd name="T53" fmla="*/ 295801450 h 941"/>
                <a:gd name="T54" fmla="*/ 448170762 w 933"/>
                <a:gd name="T55" fmla="*/ 295801450 h 941"/>
                <a:gd name="T56" fmla="*/ 448170762 w 933"/>
                <a:gd name="T57" fmla="*/ 295801450 h 941"/>
                <a:gd name="T58" fmla="*/ 448170762 w 933"/>
                <a:gd name="T59" fmla="*/ 295801450 h 941"/>
                <a:gd name="T60" fmla="*/ 448170762 w 933"/>
                <a:gd name="T61" fmla="*/ 295801450 h 941"/>
                <a:gd name="T62" fmla="*/ 448170762 w 933"/>
                <a:gd name="T63" fmla="*/ 295801450 h 941"/>
                <a:gd name="T64" fmla="*/ 448170762 w 933"/>
                <a:gd name="T65" fmla="*/ 295801450 h 941"/>
                <a:gd name="T66" fmla="*/ 448170762 w 933"/>
                <a:gd name="T67" fmla="*/ 295801450 h 941"/>
                <a:gd name="T68" fmla="*/ 448170762 w 933"/>
                <a:gd name="T69" fmla="*/ 295801450 h 941"/>
                <a:gd name="T70" fmla="*/ 448170762 w 933"/>
                <a:gd name="T71" fmla="*/ 295801450 h 941"/>
                <a:gd name="T72" fmla="*/ 448170762 w 933"/>
                <a:gd name="T73" fmla="*/ 295801450 h 941"/>
                <a:gd name="T74" fmla="*/ 448170762 w 933"/>
                <a:gd name="T75" fmla="*/ 295801450 h 941"/>
                <a:gd name="T76" fmla="*/ 448170762 w 933"/>
                <a:gd name="T77" fmla="*/ 295801450 h 941"/>
                <a:gd name="T78" fmla="*/ 448170762 w 933"/>
                <a:gd name="T79" fmla="*/ 295801450 h 941"/>
                <a:gd name="T80" fmla="*/ 448170762 w 933"/>
                <a:gd name="T81" fmla="*/ 295801450 h 941"/>
                <a:gd name="T82" fmla="*/ 448170762 w 933"/>
                <a:gd name="T83" fmla="*/ 295801450 h 941"/>
                <a:gd name="T84" fmla="*/ 448170762 w 933"/>
                <a:gd name="T85" fmla="*/ 295801450 h 941"/>
                <a:gd name="T86" fmla="*/ 0 w 933"/>
                <a:gd name="T87" fmla="*/ 295801450 h 941"/>
                <a:gd name="T88" fmla="*/ 448170762 w 933"/>
                <a:gd name="T89" fmla="*/ 295801450 h 941"/>
                <a:gd name="T90" fmla="*/ 448170762 w 933"/>
                <a:gd name="T91" fmla="*/ 295801450 h 941"/>
                <a:gd name="T92" fmla="*/ 448170762 w 933"/>
                <a:gd name="T93" fmla="*/ 295801450 h 941"/>
                <a:gd name="T94" fmla="*/ 448170762 w 933"/>
                <a:gd name="T95" fmla="*/ 295801450 h 941"/>
                <a:gd name="T96" fmla="*/ 448170762 w 933"/>
                <a:gd name="T97" fmla="*/ 295801450 h 941"/>
                <a:gd name="T98" fmla="*/ 448170762 w 933"/>
                <a:gd name="T99" fmla="*/ 295801450 h 941"/>
                <a:gd name="T100" fmla="*/ 448170762 w 933"/>
                <a:gd name="T101" fmla="*/ 295801450 h 941"/>
                <a:gd name="T102" fmla="*/ 448170762 w 933"/>
                <a:gd name="T103" fmla="*/ 295801450 h 941"/>
                <a:gd name="T104" fmla="*/ 448170762 w 933"/>
                <a:gd name="T105" fmla="*/ 295801450 h 941"/>
                <a:gd name="T106" fmla="*/ 448170762 w 933"/>
                <a:gd name="T107" fmla="*/ 295801450 h 941"/>
                <a:gd name="T108" fmla="*/ 448170762 w 933"/>
                <a:gd name="T109" fmla="*/ 295801450 h 941"/>
                <a:gd name="T110" fmla="*/ 448170762 w 933"/>
                <a:gd name="T111" fmla="*/ 295801450 h 941"/>
                <a:gd name="T112" fmla="*/ 448170762 w 933"/>
                <a:gd name="T113" fmla="*/ 295801450 h 941"/>
                <a:gd name="T114" fmla="*/ 448170762 w 933"/>
                <a:gd name="T115" fmla="*/ 295801450 h 941"/>
                <a:gd name="T116" fmla="*/ 448170762 w 933"/>
                <a:gd name="T117" fmla="*/ 295801450 h 941"/>
                <a:gd name="T118" fmla="*/ 448170762 w 933"/>
                <a:gd name="T119" fmla="*/ 295801450 h 941"/>
                <a:gd name="T120" fmla="*/ 448170762 w 933"/>
                <a:gd name="T121" fmla="*/ 295801450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pattFill prst="sphere">
              <a:fgClr>
                <a:srgbClr val="FF0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24" name="Freeform 8"/>
            <p:cNvSpPr>
              <a:spLocks/>
            </p:cNvSpPr>
            <p:nvPr/>
          </p:nvSpPr>
          <p:spPr bwMode="auto">
            <a:xfrm>
              <a:off x="2466" y="2289"/>
              <a:ext cx="639" cy="657"/>
            </a:xfrm>
            <a:custGeom>
              <a:avLst/>
              <a:gdLst>
                <a:gd name="T0" fmla="*/ 446060628 w 875"/>
                <a:gd name="T1" fmla="*/ 290821383 h 980"/>
                <a:gd name="T2" fmla="*/ 446060628 w 875"/>
                <a:gd name="T3" fmla="*/ 290821383 h 980"/>
                <a:gd name="T4" fmla="*/ 446060628 w 875"/>
                <a:gd name="T5" fmla="*/ 290821383 h 980"/>
                <a:gd name="T6" fmla="*/ 446060628 w 875"/>
                <a:gd name="T7" fmla="*/ 290821383 h 980"/>
                <a:gd name="T8" fmla="*/ 446060628 w 875"/>
                <a:gd name="T9" fmla="*/ 290821383 h 980"/>
                <a:gd name="T10" fmla="*/ 446060628 w 875"/>
                <a:gd name="T11" fmla="*/ 290821383 h 980"/>
                <a:gd name="T12" fmla="*/ 446060628 w 875"/>
                <a:gd name="T13" fmla="*/ 290821383 h 980"/>
                <a:gd name="T14" fmla="*/ 446060628 w 875"/>
                <a:gd name="T15" fmla="*/ 290821383 h 980"/>
                <a:gd name="T16" fmla="*/ 446060628 w 875"/>
                <a:gd name="T17" fmla="*/ 290821383 h 980"/>
                <a:gd name="T18" fmla="*/ 446060628 w 875"/>
                <a:gd name="T19" fmla="*/ 290821383 h 980"/>
                <a:gd name="T20" fmla="*/ 446060628 w 875"/>
                <a:gd name="T21" fmla="*/ 290821383 h 980"/>
                <a:gd name="T22" fmla="*/ 446060628 w 875"/>
                <a:gd name="T23" fmla="*/ 290821383 h 980"/>
                <a:gd name="T24" fmla="*/ 446060628 w 875"/>
                <a:gd name="T25" fmla="*/ 290821383 h 980"/>
                <a:gd name="T26" fmla="*/ 446060628 w 875"/>
                <a:gd name="T27" fmla="*/ 290821383 h 980"/>
                <a:gd name="T28" fmla="*/ 446060628 w 875"/>
                <a:gd name="T29" fmla="*/ 290821383 h 980"/>
                <a:gd name="T30" fmla="*/ 446060628 w 875"/>
                <a:gd name="T31" fmla="*/ 290821383 h 980"/>
                <a:gd name="T32" fmla="*/ 446060628 w 875"/>
                <a:gd name="T33" fmla="*/ 290821383 h 980"/>
                <a:gd name="T34" fmla="*/ 446060628 w 875"/>
                <a:gd name="T35" fmla="*/ 290821383 h 980"/>
                <a:gd name="T36" fmla="*/ 446060628 w 875"/>
                <a:gd name="T37" fmla="*/ 290821383 h 980"/>
                <a:gd name="T38" fmla="*/ 446060628 w 875"/>
                <a:gd name="T39" fmla="*/ 290821383 h 980"/>
                <a:gd name="T40" fmla="*/ 446060628 w 875"/>
                <a:gd name="T41" fmla="*/ 290821383 h 980"/>
                <a:gd name="T42" fmla="*/ 446060628 w 875"/>
                <a:gd name="T43" fmla="*/ 290821383 h 980"/>
                <a:gd name="T44" fmla="*/ 446060628 w 875"/>
                <a:gd name="T45" fmla="*/ 290821383 h 980"/>
                <a:gd name="T46" fmla="*/ 446060628 w 875"/>
                <a:gd name="T47" fmla="*/ 290821383 h 980"/>
                <a:gd name="T48" fmla="*/ 446060628 w 875"/>
                <a:gd name="T49" fmla="*/ 290821383 h 980"/>
                <a:gd name="T50" fmla="*/ 446060628 w 875"/>
                <a:gd name="T51" fmla="*/ 290821383 h 980"/>
                <a:gd name="T52" fmla="*/ 446060628 w 875"/>
                <a:gd name="T53" fmla="*/ 290821383 h 980"/>
                <a:gd name="T54" fmla="*/ 446060628 w 875"/>
                <a:gd name="T55" fmla="*/ 290821383 h 980"/>
                <a:gd name="T56" fmla="*/ 446060628 w 875"/>
                <a:gd name="T57" fmla="*/ 290821383 h 980"/>
                <a:gd name="T58" fmla="*/ 446060628 w 875"/>
                <a:gd name="T59" fmla="*/ 290821383 h 980"/>
                <a:gd name="T60" fmla="*/ 446060628 w 875"/>
                <a:gd name="T61" fmla="*/ 290821383 h 980"/>
                <a:gd name="T62" fmla="*/ 446060628 w 875"/>
                <a:gd name="T63" fmla="*/ 290821383 h 980"/>
                <a:gd name="T64" fmla="*/ 446060628 w 875"/>
                <a:gd name="T65" fmla="*/ 290821383 h 980"/>
                <a:gd name="T66" fmla="*/ 446060628 w 875"/>
                <a:gd name="T67" fmla="*/ 290821383 h 980"/>
                <a:gd name="T68" fmla="*/ 446060628 w 875"/>
                <a:gd name="T69" fmla="*/ 290821383 h 980"/>
                <a:gd name="T70" fmla="*/ 446060628 w 875"/>
                <a:gd name="T71" fmla="*/ 290821383 h 980"/>
                <a:gd name="T72" fmla="*/ 446060628 w 875"/>
                <a:gd name="T73" fmla="*/ 290821383 h 980"/>
                <a:gd name="T74" fmla="*/ 446060628 w 875"/>
                <a:gd name="T75" fmla="*/ 290821383 h 980"/>
                <a:gd name="T76" fmla="*/ 446060628 w 875"/>
                <a:gd name="T77" fmla="*/ 290821383 h 980"/>
                <a:gd name="T78" fmla="*/ 446060628 w 875"/>
                <a:gd name="T79" fmla="*/ 290821383 h 980"/>
                <a:gd name="T80" fmla="*/ 446060628 w 875"/>
                <a:gd name="T81" fmla="*/ 290821383 h 980"/>
                <a:gd name="T82" fmla="*/ 446060628 w 875"/>
                <a:gd name="T83" fmla="*/ 290821383 h 980"/>
                <a:gd name="T84" fmla="*/ 446060628 w 875"/>
                <a:gd name="T85" fmla="*/ 290821383 h 980"/>
                <a:gd name="T86" fmla="*/ 446060628 w 875"/>
                <a:gd name="T87" fmla="*/ 290821383 h 980"/>
                <a:gd name="T88" fmla="*/ 446060628 w 875"/>
                <a:gd name="T89" fmla="*/ 290821383 h 980"/>
                <a:gd name="T90" fmla="*/ 446060628 w 875"/>
                <a:gd name="T91" fmla="*/ 290821383 h 980"/>
                <a:gd name="T92" fmla="*/ 446060628 w 875"/>
                <a:gd name="T93" fmla="*/ 290821383 h 980"/>
                <a:gd name="T94" fmla="*/ 446060628 w 875"/>
                <a:gd name="T95" fmla="*/ 290821383 h 980"/>
                <a:gd name="T96" fmla="*/ 446060628 w 875"/>
                <a:gd name="T97" fmla="*/ 290821383 h 980"/>
                <a:gd name="T98" fmla="*/ 446060628 w 875"/>
                <a:gd name="T99" fmla="*/ 290821383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pattFill prst="sphere">
              <a:fgClr>
                <a:srgbClr val="FFFF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25" name="Freeform 9"/>
            <p:cNvSpPr>
              <a:spLocks/>
            </p:cNvSpPr>
            <p:nvPr/>
          </p:nvSpPr>
          <p:spPr bwMode="auto">
            <a:xfrm>
              <a:off x="2663" y="3134"/>
              <a:ext cx="61" cy="52"/>
            </a:xfrm>
            <a:custGeom>
              <a:avLst/>
              <a:gdLst>
                <a:gd name="T0" fmla="*/ 460456469 w 83"/>
                <a:gd name="T1" fmla="*/ 0 h 75"/>
                <a:gd name="T2" fmla="*/ 460456469 w 83"/>
                <a:gd name="T3" fmla="*/ 344064818 h 75"/>
                <a:gd name="T4" fmla="*/ 460456469 w 83"/>
                <a:gd name="T5" fmla="*/ 344064818 h 75"/>
                <a:gd name="T6" fmla="*/ 0 w 83"/>
                <a:gd name="T7" fmla="*/ 344064818 h 75"/>
                <a:gd name="T8" fmla="*/ 460456469 w 83"/>
                <a:gd name="T9" fmla="*/ 344064818 h 75"/>
                <a:gd name="T10" fmla="*/ 460456469 w 83"/>
                <a:gd name="T11" fmla="*/ 344064818 h 75"/>
                <a:gd name="T12" fmla="*/ 460456469 w 83"/>
                <a:gd name="T13" fmla="*/ 344064818 h 75"/>
                <a:gd name="T14" fmla="*/ 460456469 w 83"/>
                <a:gd name="T15" fmla="*/ 344064818 h 75"/>
                <a:gd name="T16" fmla="*/ 460456469 w 83"/>
                <a:gd name="T17" fmla="*/ 344064818 h 75"/>
                <a:gd name="T18" fmla="*/ 460456469 w 83"/>
                <a:gd name="T19" fmla="*/ 344064818 h 75"/>
                <a:gd name="T20" fmla="*/ 460456469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pattFill prst="sphere">
              <a:fgClr>
                <a:srgbClr val="FF0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26" name="Freeform 10"/>
            <p:cNvSpPr>
              <a:spLocks/>
            </p:cNvSpPr>
            <p:nvPr/>
          </p:nvSpPr>
          <p:spPr bwMode="auto">
            <a:xfrm>
              <a:off x="2757" y="3138"/>
              <a:ext cx="20" cy="26"/>
            </a:xfrm>
            <a:custGeom>
              <a:avLst/>
              <a:gdLst>
                <a:gd name="T0" fmla="*/ 399291153 w 28"/>
                <a:gd name="T1" fmla="*/ 0 h 38"/>
                <a:gd name="T2" fmla="*/ 0 w 28"/>
                <a:gd name="T3" fmla="*/ 322016868 h 38"/>
                <a:gd name="T4" fmla="*/ 399291153 w 28"/>
                <a:gd name="T5" fmla="*/ 322016868 h 38"/>
                <a:gd name="T6" fmla="*/ 399291153 w 28"/>
                <a:gd name="T7" fmla="*/ 322016868 h 38"/>
                <a:gd name="T8" fmla="*/ 399291153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27" name="Freeform 11"/>
            <p:cNvSpPr>
              <a:spLocks/>
            </p:cNvSpPr>
            <p:nvPr/>
          </p:nvSpPr>
          <p:spPr bwMode="auto">
            <a:xfrm>
              <a:off x="3003" y="3114"/>
              <a:ext cx="100" cy="167"/>
            </a:xfrm>
            <a:custGeom>
              <a:avLst/>
              <a:gdLst>
                <a:gd name="T0" fmla="*/ 478917849 w 135"/>
                <a:gd name="T1" fmla="*/ 0 h 251"/>
                <a:gd name="T2" fmla="*/ 478917849 w 135"/>
                <a:gd name="T3" fmla="*/ 279990705 h 251"/>
                <a:gd name="T4" fmla="*/ 478917849 w 135"/>
                <a:gd name="T5" fmla="*/ 279990705 h 251"/>
                <a:gd name="T6" fmla="*/ 478917849 w 135"/>
                <a:gd name="T7" fmla="*/ 279990705 h 251"/>
                <a:gd name="T8" fmla="*/ 0 w 135"/>
                <a:gd name="T9" fmla="*/ 279990705 h 251"/>
                <a:gd name="T10" fmla="*/ 478917849 w 135"/>
                <a:gd name="T11" fmla="*/ 279990705 h 251"/>
                <a:gd name="T12" fmla="*/ 478917849 w 135"/>
                <a:gd name="T13" fmla="*/ 279990705 h 251"/>
                <a:gd name="T14" fmla="*/ 478917849 w 135"/>
                <a:gd name="T15" fmla="*/ 279990705 h 251"/>
                <a:gd name="T16" fmla="*/ 478917849 w 135"/>
                <a:gd name="T17" fmla="*/ 279990705 h 251"/>
                <a:gd name="T18" fmla="*/ 478917849 w 135"/>
                <a:gd name="T19" fmla="*/ 279990705 h 251"/>
                <a:gd name="T20" fmla="*/ 478917849 w 135"/>
                <a:gd name="T21" fmla="*/ 279990705 h 251"/>
                <a:gd name="T22" fmla="*/ 478917849 w 135"/>
                <a:gd name="T23" fmla="*/ 279990705 h 251"/>
                <a:gd name="T24" fmla="*/ 478917849 w 135"/>
                <a:gd name="T25" fmla="*/ 279990705 h 251"/>
                <a:gd name="T26" fmla="*/ 478917849 w 135"/>
                <a:gd name="T27" fmla="*/ 279990705 h 251"/>
                <a:gd name="T28" fmla="*/ 478917849 w 135"/>
                <a:gd name="T29" fmla="*/ 279990705 h 251"/>
                <a:gd name="T30" fmla="*/ 478917849 w 135"/>
                <a:gd name="T31" fmla="*/ 279990705 h 251"/>
                <a:gd name="T32" fmla="*/ 478917849 w 135"/>
                <a:gd name="T33" fmla="*/ 279990705 h 251"/>
                <a:gd name="T34" fmla="*/ 478917849 w 135"/>
                <a:gd name="T35" fmla="*/ 279990705 h 251"/>
                <a:gd name="T36" fmla="*/ 478917849 w 135"/>
                <a:gd name="T37" fmla="*/ 279990705 h 251"/>
                <a:gd name="T38" fmla="*/ 478917849 w 135"/>
                <a:gd name="T39" fmla="*/ 279990705 h 251"/>
                <a:gd name="T40" fmla="*/ 478917849 w 135"/>
                <a:gd name="T41" fmla="*/ 279990705 h 251"/>
                <a:gd name="T42" fmla="*/ 478917849 w 135"/>
                <a:gd name="T43" fmla="*/ 279990705 h 251"/>
                <a:gd name="T44" fmla="*/ 478917849 w 135"/>
                <a:gd name="T45" fmla="*/ 279990705 h 251"/>
                <a:gd name="T46" fmla="*/ 478917849 w 135"/>
                <a:gd name="T47" fmla="*/ 279990705 h 251"/>
                <a:gd name="T48" fmla="*/ 478917849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pattFill prst="sphere">
              <a:fgClr>
                <a:srgbClr val="00B05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28" name="Freeform 12"/>
            <p:cNvSpPr>
              <a:spLocks/>
            </p:cNvSpPr>
            <p:nvPr/>
          </p:nvSpPr>
          <p:spPr bwMode="auto">
            <a:xfrm>
              <a:off x="3048" y="2980"/>
              <a:ext cx="57" cy="107"/>
            </a:xfrm>
            <a:custGeom>
              <a:avLst/>
              <a:gdLst>
                <a:gd name="T0" fmla="*/ 447539250 w 78"/>
                <a:gd name="T1" fmla="*/ 0 h 159"/>
                <a:gd name="T2" fmla="*/ 447539250 w 78"/>
                <a:gd name="T3" fmla="*/ 296389717 h 159"/>
                <a:gd name="T4" fmla="*/ 447539250 w 78"/>
                <a:gd name="T5" fmla="*/ 296389717 h 159"/>
                <a:gd name="T6" fmla="*/ 0 w 78"/>
                <a:gd name="T7" fmla="*/ 296389717 h 159"/>
                <a:gd name="T8" fmla="*/ 447539250 w 78"/>
                <a:gd name="T9" fmla="*/ 296389717 h 159"/>
                <a:gd name="T10" fmla="*/ 447539250 w 78"/>
                <a:gd name="T11" fmla="*/ 296389717 h 159"/>
                <a:gd name="T12" fmla="*/ 447539250 w 78"/>
                <a:gd name="T13" fmla="*/ 296389717 h 159"/>
                <a:gd name="T14" fmla="*/ 447539250 w 78"/>
                <a:gd name="T15" fmla="*/ 296389717 h 159"/>
                <a:gd name="T16" fmla="*/ 447539250 w 78"/>
                <a:gd name="T17" fmla="*/ 296389717 h 159"/>
                <a:gd name="T18" fmla="*/ 447539250 w 78"/>
                <a:gd name="T19" fmla="*/ 296389717 h 159"/>
                <a:gd name="T20" fmla="*/ 447539250 w 78"/>
                <a:gd name="T21" fmla="*/ 296389717 h 159"/>
                <a:gd name="T22" fmla="*/ 447539250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pattFill prst="sphere">
              <a:fgClr>
                <a:srgbClr val="FFFF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29" name="Freeform 13"/>
            <p:cNvSpPr>
              <a:spLocks/>
            </p:cNvSpPr>
            <p:nvPr/>
          </p:nvSpPr>
          <p:spPr bwMode="auto">
            <a:xfrm>
              <a:off x="2587" y="3186"/>
              <a:ext cx="26" cy="18"/>
            </a:xfrm>
            <a:custGeom>
              <a:avLst/>
              <a:gdLst>
                <a:gd name="T0" fmla="*/ 421972454 w 36"/>
                <a:gd name="T1" fmla="*/ 0 h 27"/>
                <a:gd name="T2" fmla="*/ 421972454 w 36"/>
                <a:gd name="T3" fmla="*/ 0 h 27"/>
                <a:gd name="T4" fmla="*/ 0 w 36"/>
                <a:gd name="T5" fmla="*/ 282796201 h 27"/>
                <a:gd name="T6" fmla="*/ 421972454 w 36"/>
                <a:gd name="T7" fmla="*/ 282796201 h 27"/>
                <a:gd name="T8" fmla="*/ 421972454 w 36"/>
                <a:gd name="T9" fmla="*/ 282796201 h 27"/>
                <a:gd name="T10" fmla="*/ 421972454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4130" name="Freeform 14"/>
            <p:cNvSpPr>
              <a:spLocks/>
            </p:cNvSpPr>
            <p:nvPr/>
          </p:nvSpPr>
          <p:spPr bwMode="auto">
            <a:xfrm>
              <a:off x="3234" y="3378"/>
              <a:ext cx="180" cy="118"/>
            </a:xfrm>
            <a:custGeom>
              <a:avLst/>
              <a:gdLst>
                <a:gd name="T0" fmla="*/ 441374893 w 247"/>
                <a:gd name="T1" fmla="*/ 0 h 177"/>
                <a:gd name="T2" fmla="*/ 441374893 w 247"/>
                <a:gd name="T3" fmla="*/ 282796201 h 177"/>
                <a:gd name="T4" fmla="*/ 441374893 w 247"/>
                <a:gd name="T5" fmla="*/ 282796201 h 177"/>
                <a:gd name="T6" fmla="*/ 441374893 w 247"/>
                <a:gd name="T7" fmla="*/ 282796201 h 177"/>
                <a:gd name="T8" fmla="*/ 441374893 w 247"/>
                <a:gd name="T9" fmla="*/ 282796201 h 177"/>
                <a:gd name="T10" fmla="*/ 441374893 w 247"/>
                <a:gd name="T11" fmla="*/ 282796201 h 177"/>
                <a:gd name="T12" fmla="*/ 441374893 w 247"/>
                <a:gd name="T13" fmla="*/ 282796201 h 177"/>
                <a:gd name="T14" fmla="*/ 441374893 w 247"/>
                <a:gd name="T15" fmla="*/ 282796201 h 177"/>
                <a:gd name="T16" fmla="*/ 441374893 w 247"/>
                <a:gd name="T17" fmla="*/ 282796201 h 177"/>
                <a:gd name="T18" fmla="*/ 441374893 w 247"/>
                <a:gd name="T19" fmla="*/ 282796201 h 177"/>
                <a:gd name="T20" fmla="*/ 441374893 w 247"/>
                <a:gd name="T21" fmla="*/ 282796201 h 177"/>
                <a:gd name="T22" fmla="*/ 441374893 w 247"/>
                <a:gd name="T23" fmla="*/ 282796201 h 177"/>
                <a:gd name="T24" fmla="*/ 441374893 w 247"/>
                <a:gd name="T25" fmla="*/ 282796201 h 177"/>
                <a:gd name="T26" fmla="*/ 441374893 w 247"/>
                <a:gd name="T27" fmla="*/ 282796201 h 177"/>
                <a:gd name="T28" fmla="*/ 441374893 w 247"/>
                <a:gd name="T29" fmla="*/ 282796201 h 177"/>
                <a:gd name="T30" fmla="*/ 441374893 w 247"/>
                <a:gd name="T31" fmla="*/ 282796201 h 177"/>
                <a:gd name="T32" fmla="*/ 441374893 w 247"/>
                <a:gd name="T33" fmla="*/ 282796201 h 177"/>
                <a:gd name="T34" fmla="*/ 441374893 w 247"/>
                <a:gd name="T35" fmla="*/ 282796201 h 177"/>
                <a:gd name="T36" fmla="*/ 441374893 w 247"/>
                <a:gd name="T37" fmla="*/ 282796201 h 177"/>
                <a:gd name="T38" fmla="*/ 0 w 247"/>
                <a:gd name="T39" fmla="*/ 282796201 h 177"/>
                <a:gd name="T40" fmla="*/ 0 w 247"/>
                <a:gd name="T41" fmla="*/ 282796201 h 177"/>
                <a:gd name="T42" fmla="*/ 441374893 w 247"/>
                <a:gd name="T43" fmla="*/ 282796201 h 177"/>
                <a:gd name="T44" fmla="*/ 441374893 w 247"/>
                <a:gd name="T45" fmla="*/ 282796201 h 177"/>
                <a:gd name="T46" fmla="*/ 441374893 w 247"/>
                <a:gd name="T47" fmla="*/ 282796201 h 177"/>
                <a:gd name="T48" fmla="*/ 441374893 w 247"/>
                <a:gd name="T49" fmla="*/ 282796201 h 177"/>
                <a:gd name="T50" fmla="*/ 441374893 w 247"/>
                <a:gd name="T51" fmla="*/ 282796201 h 177"/>
                <a:gd name="T52" fmla="*/ 441374893 w 247"/>
                <a:gd name="T53" fmla="*/ 282796201 h 177"/>
                <a:gd name="T54" fmla="*/ 441374893 w 247"/>
                <a:gd name="T55" fmla="*/ 282796201 h 177"/>
                <a:gd name="T56" fmla="*/ 441374893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pattFill prst="sphere">
              <a:fgClr>
                <a:srgbClr val="00B05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31" name="Freeform 15"/>
            <p:cNvSpPr>
              <a:spLocks/>
            </p:cNvSpPr>
            <p:nvPr/>
          </p:nvSpPr>
          <p:spPr bwMode="auto">
            <a:xfrm>
              <a:off x="2983" y="2680"/>
              <a:ext cx="616" cy="731"/>
            </a:xfrm>
            <a:custGeom>
              <a:avLst/>
              <a:gdLst>
                <a:gd name="T0" fmla="*/ 444755362 w 844"/>
                <a:gd name="T1" fmla="*/ 292669424 h 1089"/>
                <a:gd name="T2" fmla="*/ 444755362 w 844"/>
                <a:gd name="T3" fmla="*/ 292669424 h 1089"/>
                <a:gd name="T4" fmla="*/ 444755362 w 844"/>
                <a:gd name="T5" fmla="*/ 292669424 h 1089"/>
                <a:gd name="T6" fmla="*/ 444755362 w 844"/>
                <a:gd name="T7" fmla="*/ 292669424 h 1089"/>
                <a:gd name="T8" fmla="*/ 444755362 w 844"/>
                <a:gd name="T9" fmla="*/ 292669424 h 1089"/>
                <a:gd name="T10" fmla="*/ 444755362 w 844"/>
                <a:gd name="T11" fmla="*/ 292669424 h 1089"/>
                <a:gd name="T12" fmla="*/ 444755362 w 844"/>
                <a:gd name="T13" fmla="*/ 292669424 h 1089"/>
                <a:gd name="T14" fmla="*/ 444755362 w 844"/>
                <a:gd name="T15" fmla="*/ 292669424 h 1089"/>
                <a:gd name="T16" fmla="*/ 444755362 w 844"/>
                <a:gd name="T17" fmla="*/ 292669424 h 1089"/>
                <a:gd name="T18" fmla="*/ 444755362 w 844"/>
                <a:gd name="T19" fmla="*/ 292669424 h 1089"/>
                <a:gd name="T20" fmla="*/ 444755362 w 844"/>
                <a:gd name="T21" fmla="*/ 292669424 h 1089"/>
                <a:gd name="T22" fmla="*/ 444755362 w 844"/>
                <a:gd name="T23" fmla="*/ 292669424 h 1089"/>
                <a:gd name="T24" fmla="*/ 444755362 w 844"/>
                <a:gd name="T25" fmla="*/ 292669424 h 1089"/>
                <a:gd name="T26" fmla="*/ 444755362 w 844"/>
                <a:gd name="T27" fmla="*/ 292669424 h 1089"/>
                <a:gd name="T28" fmla="*/ 444755362 w 844"/>
                <a:gd name="T29" fmla="*/ 292669424 h 1089"/>
                <a:gd name="T30" fmla="*/ 444755362 w 844"/>
                <a:gd name="T31" fmla="*/ 292669424 h 1089"/>
                <a:gd name="T32" fmla="*/ 444755362 w 844"/>
                <a:gd name="T33" fmla="*/ 292669424 h 1089"/>
                <a:gd name="T34" fmla="*/ 444755362 w 844"/>
                <a:gd name="T35" fmla="*/ 292669424 h 1089"/>
                <a:gd name="T36" fmla="*/ 444755362 w 844"/>
                <a:gd name="T37" fmla="*/ 292669424 h 1089"/>
                <a:gd name="T38" fmla="*/ 444755362 w 844"/>
                <a:gd name="T39" fmla="*/ 292669424 h 1089"/>
                <a:gd name="T40" fmla="*/ 444755362 w 844"/>
                <a:gd name="T41" fmla="*/ 292669424 h 1089"/>
                <a:gd name="T42" fmla="*/ 444755362 w 844"/>
                <a:gd name="T43" fmla="*/ 292669424 h 1089"/>
                <a:gd name="T44" fmla="*/ 444755362 w 844"/>
                <a:gd name="T45" fmla="*/ 292669424 h 1089"/>
                <a:gd name="T46" fmla="*/ 444755362 w 844"/>
                <a:gd name="T47" fmla="*/ 292669424 h 1089"/>
                <a:gd name="T48" fmla="*/ 444755362 w 844"/>
                <a:gd name="T49" fmla="*/ 292669424 h 1089"/>
                <a:gd name="T50" fmla="*/ 444755362 w 844"/>
                <a:gd name="T51" fmla="*/ 292669424 h 1089"/>
                <a:gd name="T52" fmla="*/ 444755362 w 844"/>
                <a:gd name="T53" fmla="*/ 292669424 h 1089"/>
                <a:gd name="T54" fmla="*/ 444755362 w 844"/>
                <a:gd name="T55" fmla="*/ 292669424 h 1089"/>
                <a:gd name="T56" fmla="*/ 444755362 w 844"/>
                <a:gd name="T57" fmla="*/ 292669424 h 1089"/>
                <a:gd name="T58" fmla="*/ 444755362 w 844"/>
                <a:gd name="T59" fmla="*/ 292669424 h 1089"/>
                <a:gd name="T60" fmla="*/ 444755362 w 844"/>
                <a:gd name="T61" fmla="*/ 292669424 h 1089"/>
                <a:gd name="T62" fmla="*/ 0 w 844"/>
                <a:gd name="T63" fmla="*/ 292669424 h 1089"/>
                <a:gd name="T64" fmla="*/ 444755362 w 844"/>
                <a:gd name="T65" fmla="*/ 292669424 h 1089"/>
                <a:gd name="T66" fmla="*/ 444755362 w 844"/>
                <a:gd name="T67" fmla="*/ 292669424 h 1089"/>
                <a:gd name="T68" fmla="*/ 444755362 w 844"/>
                <a:gd name="T69" fmla="*/ 292669424 h 1089"/>
                <a:gd name="T70" fmla="*/ 444755362 w 844"/>
                <a:gd name="T71" fmla="*/ 292669424 h 1089"/>
                <a:gd name="T72" fmla="*/ 444755362 w 844"/>
                <a:gd name="T73" fmla="*/ 292669424 h 1089"/>
                <a:gd name="T74" fmla="*/ 444755362 w 844"/>
                <a:gd name="T75" fmla="*/ 292669424 h 1089"/>
                <a:gd name="T76" fmla="*/ 444755362 w 844"/>
                <a:gd name="T77" fmla="*/ 292669424 h 1089"/>
                <a:gd name="T78" fmla="*/ 444755362 w 844"/>
                <a:gd name="T79" fmla="*/ 292669424 h 1089"/>
                <a:gd name="T80" fmla="*/ 444755362 w 844"/>
                <a:gd name="T81" fmla="*/ 292669424 h 1089"/>
                <a:gd name="T82" fmla="*/ 444755362 w 844"/>
                <a:gd name="T83" fmla="*/ 292669424 h 1089"/>
                <a:gd name="T84" fmla="*/ 444755362 w 844"/>
                <a:gd name="T85" fmla="*/ 292669424 h 1089"/>
                <a:gd name="T86" fmla="*/ 444755362 w 844"/>
                <a:gd name="T87" fmla="*/ 292669424 h 1089"/>
                <a:gd name="T88" fmla="*/ 444755362 w 844"/>
                <a:gd name="T89" fmla="*/ 292669424 h 1089"/>
                <a:gd name="T90" fmla="*/ 444755362 w 844"/>
                <a:gd name="T91" fmla="*/ 292669424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pattFill prst="sphere">
              <a:fgClr>
                <a:srgbClr val="00B05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32" name="Freeform 16"/>
            <p:cNvSpPr>
              <a:spLocks/>
            </p:cNvSpPr>
            <p:nvPr/>
          </p:nvSpPr>
          <p:spPr bwMode="auto">
            <a:xfrm>
              <a:off x="3018" y="2040"/>
              <a:ext cx="433" cy="602"/>
            </a:xfrm>
            <a:custGeom>
              <a:avLst/>
              <a:gdLst>
                <a:gd name="T0" fmla="*/ 457203229 w 590"/>
                <a:gd name="T1" fmla="*/ 290757307 h 898"/>
                <a:gd name="T2" fmla="*/ 457203229 w 590"/>
                <a:gd name="T3" fmla="*/ 290757307 h 898"/>
                <a:gd name="T4" fmla="*/ 457203229 w 590"/>
                <a:gd name="T5" fmla="*/ 290757307 h 898"/>
                <a:gd name="T6" fmla="*/ 457203229 w 590"/>
                <a:gd name="T7" fmla="*/ 290757307 h 898"/>
                <a:gd name="T8" fmla="*/ 457203229 w 590"/>
                <a:gd name="T9" fmla="*/ 290757307 h 898"/>
                <a:gd name="T10" fmla="*/ 457203229 w 590"/>
                <a:gd name="T11" fmla="*/ 290757307 h 898"/>
                <a:gd name="T12" fmla="*/ 457203229 w 590"/>
                <a:gd name="T13" fmla="*/ 290757307 h 898"/>
                <a:gd name="T14" fmla="*/ 457203229 w 590"/>
                <a:gd name="T15" fmla="*/ 290757307 h 898"/>
                <a:gd name="T16" fmla="*/ 457203229 w 590"/>
                <a:gd name="T17" fmla="*/ 290757307 h 898"/>
                <a:gd name="T18" fmla="*/ 457203229 w 590"/>
                <a:gd name="T19" fmla="*/ 290757307 h 898"/>
                <a:gd name="T20" fmla="*/ 457203229 w 590"/>
                <a:gd name="T21" fmla="*/ 290757307 h 898"/>
                <a:gd name="T22" fmla="*/ 457203229 w 590"/>
                <a:gd name="T23" fmla="*/ 290757307 h 898"/>
                <a:gd name="T24" fmla="*/ 457203229 w 590"/>
                <a:gd name="T25" fmla="*/ 290757307 h 898"/>
                <a:gd name="T26" fmla="*/ 457203229 w 590"/>
                <a:gd name="T27" fmla="*/ 290757307 h 898"/>
                <a:gd name="T28" fmla="*/ 457203229 w 590"/>
                <a:gd name="T29" fmla="*/ 290757307 h 898"/>
                <a:gd name="T30" fmla="*/ 457203229 w 590"/>
                <a:gd name="T31" fmla="*/ 290757307 h 898"/>
                <a:gd name="T32" fmla="*/ 457203229 w 590"/>
                <a:gd name="T33" fmla="*/ 290757307 h 898"/>
                <a:gd name="T34" fmla="*/ 0 w 590"/>
                <a:gd name="T35" fmla="*/ 290757307 h 898"/>
                <a:gd name="T36" fmla="*/ 457203229 w 590"/>
                <a:gd name="T37" fmla="*/ 290757307 h 898"/>
                <a:gd name="T38" fmla="*/ 457203229 w 590"/>
                <a:gd name="T39" fmla="*/ 290757307 h 898"/>
                <a:gd name="T40" fmla="*/ 457203229 w 590"/>
                <a:gd name="T41" fmla="*/ 290757307 h 898"/>
                <a:gd name="T42" fmla="*/ 457203229 w 590"/>
                <a:gd name="T43" fmla="*/ 290757307 h 898"/>
                <a:gd name="T44" fmla="*/ 457203229 w 590"/>
                <a:gd name="T45" fmla="*/ 290757307 h 898"/>
                <a:gd name="T46" fmla="*/ 457203229 w 590"/>
                <a:gd name="T47" fmla="*/ 290757307 h 898"/>
                <a:gd name="T48" fmla="*/ 457203229 w 590"/>
                <a:gd name="T49" fmla="*/ 290757307 h 898"/>
                <a:gd name="T50" fmla="*/ 457203229 w 590"/>
                <a:gd name="T51" fmla="*/ 290757307 h 898"/>
                <a:gd name="T52" fmla="*/ 457203229 w 590"/>
                <a:gd name="T53" fmla="*/ 290757307 h 898"/>
                <a:gd name="T54" fmla="*/ 457203229 w 590"/>
                <a:gd name="T55" fmla="*/ 290757307 h 898"/>
                <a:gd name="T56" fmla="*/ 457203229 w 590"/>
                <a:gd name="T57" fmla="*/ 290757307 h 898"/>
                <a:gd name="T58" fmla="*/ 457203229 w 590"/>
                <a:gd name="T59" fmla="*/ 290757307 h 898"/>
                <a:gd name="T60" fmla="*/ 457203229 w 590"/>
                <a:gd name="T61" fmla="*/ 290757307 h 898"/>
                <a:gd name="T62" fmla="*/ 457203229 w 590"/>
                <a:gd name="T63" fmla="*/ 290757307 h 898"/>
                <a:gd name="T64" fmla="*/ 457203229 w 590"/>
                <a:gd name="T65" fmla="*/ 290757307 h 898"/>
                <a:gd name="T66" fmla="*/ 457203229 w 590"/>
                <a:gd name="T67" fmla="*/ 290757307 h 898"/>
                <a:gd name="T68" fmla="*/ 457203229 w 590"/>
                <a:gd name="T69" fmla="*/ 290757307 h 898"/>
                <a:gd name="T70" fmla="*/ 457203229 w 590"/>
                <a:gd name="T71" fmla="*/ 290757307 h 898"/>
                <a:gd name="T72" fmla="*/ 457203229 w 590"/>
                <a:gd name="T73" fmla="*/ 290757307 h 898"/>
                <a:gd name="T74" fmla="*/ 457203229 w 590"/>
                <a:gd name="T75" fmla="*/ 290757307 h 898"/>
                <a:gd name="T76" fmla="*/ 457203229 w 590"/>
                <a:gd name="T77" fmla="*/ 290757307 h 898"/>
                <a:gd name="T78" fmla="*/ 457203229 w 590"/>
                <a:gd name="T79" fmla="*/ 290757307 h 898"/>
                <a:gd name="T80" fmla="*/ 457203229 w 590"/>
                <a:gd name="T81" fmla="*/ 290757307 h 898"/>
                <a:gd name="T82" fmla="*/ 457203229 w 590"/>
                <a:gd name="T83" fmla="*/ 290757307 h 898"/>
                <a:gd name="T84" fmla="*/ 457203229 w 590"/>
                <a:gd name="T85" fmla="*/ 290757307 h 898"/>
                <a:gd name="T86" fmla="*/ 457203229 w 590"/>
                <a:gd name="T87" fmla="*/ 290757307 h 898"/>
                <a:gd name="T88" fmla="*/ 457203229 w 590"/>
                <a:gd name="T89" fmla="*/ 290757307 h 898"/>
                <a:gd name="T90" fmla="*/ 457203229 w 590"/>
                <a:gd name="T91" fmla="*/ 290757307 h 898"/>
                <a:gd name="T92" fmla="*/ 457203229 w 590"/>
                <a:gd name="T93" fmla="*/ 290757307 h 898"/>
                <a:gd name="T94" fmla="*/ 457203229 w 590"/>
                <a:gd name="T95" fmla="*/ 290757307 h 898"/>
                <a:gd name="T96" fmla="*/ 457203229 w 590"/>
                <a:gd name="T97" fmla="*/ 290757307 h 898"/>
                <a:gd name="T98" fmla="*/ 457203229 w 590"/>
                <a:gd name="T99" fmla="*/ 290757307 h 898"/>
                <a:gd name="T100" fmla="*/ 457203229 w 590"/>
                <a:gd name="T101" fmla="*/ 290757307 h 898"/>
                <a:gd name="T102" fmla="*/ 457203229 w 590"/>
                <a:gd name="T103" fmla="*/ 290757307 h 898"/>
                <a:gd name="T104" fmla="*/ 457203229 w 590"/>
                <a:gd name="T105" fmla="*/ 29075730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FFFF00"/>
            </a:solidFill>
            <a:ln w="9525" cap="flat" cmpd="sng">
              <a:solidFill>
                <a:schemeClr val="bg1"/>
              </a:solidFill>
              <a:prstDash val="solid"/>
              <a:round/>
              <a:headEnd type="none" w="med" len="med"/>
              <a:tailEnd type="none" w="med" len="med"/>
            </a:ln>
          </p:spPr>
          <p:txBody>
            <a:bodyPr/>
            <a:lstStyle/>
            <a:p>
              <a:endParaRPr lang="en-GB"/>
            </a:p>
          </p:txBody>
        </p:sp>
        <p:sp>
          <p:nvSpPr>
            <p:cNvPr id="44133" name="Freeform 17"/>
            <p:cNvSpPr>
              <a:spLocks/>
            </p:cNvSpPr>
            <p:nvPr/>
          </p:nvSpPr>
          <p:spPr bwMode="auto">
            <a:xfrm>
              <a:off x="3300" y="2383"/>
              <a:ext cx="339" cy="195"/>
            </a:xfrm>
            <a:custGeom>
              <a:avLst/>
              <a:gdLst>
                <a:gd name="T0" fmla="*/ 461767890 w 461"/>
                <a:gd name="T1" fmla="*/ 295197675 h 290"/>
                <a:gd name="T2" fmla="*/ 461767890 w 461"/>
                <a:gd name="T3" fmla="*/ 295197675 h 290"/>
                <a:gd name="T4" fmla="*/ 461767890 w 461"/>
                <a:gd name="T5" fmla="*/ 295197675 h 290"/>
                <a:gd name="T6" fmla="*/ 461767890 w 461"/>
                <a:gd name="T7" fmla="*/ 295197675 h 290"/>
                <a:gd name="T8" fmla="*/ 461767890 w 461"/>
                <a:gd name="T9" fmla="*/ 295197675 h 290"/>
                <a:gd name="T10" fmla="*/ 461767890 w 461"/>
                <a:gd name="T11" fmla="*/ 295197675 h 290"/>
                <a:gd name="T12" fmla="*/ 461767890 w 461"/>
                <a:gd name="T13" fmla="*/ 295197675 h 290"/>
                <a:gd name="T14" fmla="*/ 461767890 w 461"/>
                <a:gd name="T15" fmla="*/ 295197675 h 290"/>
                <a:gd name="T16" fmla="*/ 0 w 461"/>
                <a:gd name="T17" fmla="*/ 295197675 h 290"/>
                <a:gd name="T18" fmla="*/ 461767890 w 461"/>
                <a:gd name="T19" fmla="*/ 295197675 h 290"/>
                <a:gd name="T20" fmla="*/ 461767890 w 461"/>
                <a:gd name="T21" fmla="*/ 295197675 h 290"/>
                <a:gd name="T22" fmla="*/ 461767890 w 461"/>
                <a:gd name="T23" fmla="*/ 295197675 h 290"/>
                <a:gd name="T24" fmla="*/ 461767890 w 461"/>
                <a:gd name="T25" fmla="*/ 295197675 h 290"/>
                <a:gd name="T26" fmla="*/ 461767890 w 461"/>
                <a:gd name="T27" fmla="*/ 0 h 290"/>
                <a:gd name="T28" fmla="*/ 461767890 w 461"/>
                <a:gd name="T29" fmla="*/ 295197675 h 290"/>
                <a:gd name="T30" fmla="*/ 461767890 w 461"/>
                <a:gd name="T31" fmla="*/ 295197675 h 290"/>
                <a:gd name="T32" fmla="*/ 461767890 w 461"/>
                <a:gd name="T33" fmla="*/ 295197675 h 290"/>
                <a:gd name="T34" fmla="*/ 461767890 w 461"/>
                <a:gd name="T35" fmla="*/ 295197675 h 290"/>
                <a:gd name="T36" fmla="*/ 461767890 w 461"/>
                <a:gd name="T37" fmla="*/ 295197675 h 290"/>
                <a:gd name="T38" fmla="*/ 461767890 w 461"/>
                <a:gd name="T39" fmla="*/ 295197675 h 290"/>
                <a:gd name="T40" fmla="*/ 461767890 w 461"/>
                <a:gd name="T41" fmla="*/ 295197675 h 290"/>
                <a:gd name="T42" fmla="*/ 461767890 w 461"/>
                <a:gd name="T43" fmla="*/ 295197675 h 290"/>
                <a:gd name="T44" fmla="*/ 461767890 w 461"/>
                <a:gd name="T45" fmla="*/ 295197675 h 290"/>
                <a:gd name="T46" fmla="*/ 461767890 w 461"/>
                <a:gd name="T47" fmla="*/ 295197675 h 290"/>
                <a:gd name="T48" fmla="*/ 461767890 w 461"/>
                <a:gd name="T49" fmla="*/ 295197675 h 290"/>
                <a:gd name="T50" fmla="*/ 461767890 w 461"/>
                <a:gd name="T51" fmla="*/ 295197675 h 290"/>
                <a:gd name="T52" fmla="*/ 461767890 w 461"/>
                <a:gd name="T53" fmla="*/ 295197675 h 290"/>
                <a:gd name="T54" fmla="*/ 461767890 w 461"/>
                <a:gd name="T55" fmla="*/ 295197675 h 290"/>
                <a:gd name="T56" fmla="*/ 461767890 w 461"/>
                <a:gd name="T57" fmla="*/ 295197675 h 290"/>
                <a:gd name="T58" fmla="*/ 461767890 w 461"/>
                <a:gd name="T59" fmla="*/ 295197675 h 290"/>
                <a:gd name="T60" fmla="*/ 461767890 w 461"/>
                <a:gd name="T61" fmla="*/ 295197675 h 290"/>
                <a:gd name="T62" fmla="*/ 461767890 w 461"/>
                <a:gd name="T63" fmla="*/ 295197675 h 290"/>
                <a:gd name="T64" fmla="*/ 461767890 w 461"/>
                <a:gd name="T65" fmla="*/ 295197675 h 290"/>
                <a:gd name="T66" fmla="*/ 461767890 w 461"/>
                <a:gd name="T67" fmla="*/ 295197675 h 290"/>
                <a:gd name="T68" fmla="*/ 461767890 w 461"/>
                <a:gd name="T69" fmla="*/ 295197675 h 290"/>
                <a:gd name="T70" fmla="*/ 461767890 w 461"/>
                <a:gd name="T71" fmla="*/ 295197675 h 290"/>
                <a:gd name="T72" fmla="*/ 461767890 w 461"/>
                <a:gd name="T73" fmla="*/ 295197675 h 290"/>
                <a:gd name="T74" fmla="*/ 461767890 w 461"/>
                <a:gd name="T75" fmla="*/ 295197675 h 290"/>
                <a:gd name="T76" fmla="*/ 461767890 w 461"/>
                <a:gd name="T77" fmla="*/ 295197675 h 290"/>
                <a:gd name="T78" fmla="*/ 461767890 w 461"/>
                <a:gd name="T79" fmla="*/ 295197675 h 290"/>
                <a:gd name="T80" fmla="*/ 461767890 w 461"/>
                <a:gd name="T81" fmla="*/ 295197675 h 290"/>
                <a:gd name="T82" fmla="*/ 461767890 w 461"/>
                <a:gd name="T83" fmla="*/ 295197675 h 290"/>
                <a:gd name="T84" fmla="*/ 461767890 w 461"/>
                <a:gd name="T85" fmla="*/ 295197675 h 290"/>
                <a:gd name="T86" fmla="*/ 461767890 w 461"/>
                <a:gd name="T87" fmla="*/ 295197675 h 290"/>
                <a:gd name="T88" fmla="*/ 461767890 w 461"/>
                <a:gd name="T89" fmla="*/ 295197675 h 290"/>
                <a:gd name="T90" fmla="*/ 461767890 w 461"/>
                <a:gd name="T91" fmla="*/ 295197675 h 290"/>
                <a:gd name="T92" fmla="*/ 461767890 w 461"/>
                <a:gd name="T93" fmla="*/ 295197675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FFC000"/>
            </a:solidFill>
            <a:ln w="9525" cap="flat" cmpd="sng">
              <a:solidFill>
                <a:schemeClr val="bg1"/>
              </a:solidFill>
              <a:prstDash val="solid"/>
              <a:round/>
              <a:headEnd type="none" w="med" len="med"/>
              <a:tailEnd type="none" w="med" len="med"/>
            </a:ln>
          </p:spPr>
          <p:txBody>
            <a:bodyPr/>
            <a:lstStyle/>
            <a:p>
              <a:endParaRPr lang="en-GB"/>
            </a:p>
          </p:txBody>
        </p:sp>
        <p:sp>
          <p:nvSpPr>
            <p:cNvPr id="44134" name="Freeform 18"/>
            <p:cNvSpPr>
              <a:spLocks/>
            </p:cNvSpPr>
            <p:nvPr/>
          </p:nvSpPr>
          <p:spPr bwMode="auto">
            <a:xfrm>
              <a:off x="2868" y="2261"/>
              <a:ext cx="174" cy="164"/>
            </a:xfrm>
            <a:custGeom>
              <a:avLst/>
              <a:gdLst>
                <a:gd name="T0" fmla="*/ 0 w 238"/>
                <a:gd name="T1" fmla="*/ 300689137 h 243"/>
                <a:gd name="T2" fmla="*/ 448529820 w 238"/>
                <a:gd name="T3" fmla="*/ 300689137 h 243"/>
                <a:gd name="T4" fmla="*/ 448529820 w 238"/>
                <a:gd name="T5" fmla="*/ 300689137 h 243"/>
                <a:gd name="T6" fmla="*/ 448529820 w 238"/>
                <a:gd name="T7" fmla="*/ 0 h 243"/>
                <a:gd name="T8" fmla="*/ 448529820 w 238"/>
                <a:gd name="T9" fmla="*/ 300689137 h 243"/>
                <a:gd name="T10" fmla="*/ 448529820 w 238"/>
                <a:gd name="T11" fmla="*/ 300689137 h 243"/>
                <a:gd name="T12" fmla="*/ 448529820 w 238"/>
                <a:gd name="T13" fmla="*/ 300689137 h 243"/>
                <a:gd name="T14" fmla="*/ 448529820 w 238"/>
                <a:gd name="T15" fmla="*/ 300689137 h 243"/>
                <a:gd name="T16" fmla="*/ 448529820 w 238"/>
                <a:gd name="T17" fmla="*/ 300689137 h 243"/>
                <a:gd name="T18" fmla="*/ 448529820 w 238"/>
                <a:gd name="T19" fmla="*/ 300689137 h 243"/>
                <a:gd name="T20" fmla="*/ 448529820 w 238"/>
                <a:gd name="T21" fmla="*/ 300689137 h 243"/>
                <a:gd name="T22" fmla="*/ 448529820 w 238"/>
                <a:gd name="T23" fmla="*/ 300689137 h 243"/>
                <a:gd name="T24" fmla="*/ 448529820 w 238"/>
                <a:gd name="T25" fmla="*/ 300689137 h 243"/>
                <a:gd name="T26" fmla="*/ 448529820 w 238"/>
                <a:gd name="T27" fmla="*/ 300689137 h 243"/>
                <a:gd name="T28" fmla="*/ 448529820 w 238"/>
                <a:gd name="T29" fmla="*/ 300689137 h 243"/>
                <a:gd name="T30" fmla="*/ 448529820 w 238"/>
                <a:gd name="T31" fmla="*/ 300689137 h 243"/>
                <a:gd name="T32" fmla="*/ 448529820 w 238"/>
                <a:gd name="T33" fmla="*/ 300689137 h 243"/>
                <a:gd name="T34" fmla="*/ 448529820 w 238"/>
                <a:gd name="T35" fmla="*/ 300689137 h 243"/>
                <a:gd name="T36" fmla="*/ 448529820 w 238"/>
                <a:gd name="T37" fmla="*/ 300689137 h 243"/>
                <a:gd name="T38" fmla="*/ 448529820 w 238"/>
                <a:gd name="T39" fmla="*/ 300689137 h 243"/>
                <a:gd name="T40" fmla="*/ 448529820 w 238"/>
                <a:gd name="T41" fmla="*/ 300689137 h 243"/>
                <a:gd name="T42" fmla="*/ 448529820 w 238"/>
                <a:gd name="T43" fmla="*/ 300689137 h 243"/>
                <a:gd name="T44" fmla="*/ 448529820 w 238"/>
                <a:gd name="T45" fmla="*/ 300689137 h 243"/>
                <a:gd name="T46" fmla="*/ 448529820 w 238"/>
                <a:gd name="T47" fmla="*/ 300689137 h 243"/>
                <a:gd name="T48" fmla="*/ 448529820 w 238"/>
                <a:gd name="T49" fmla="*/ 300689137 h 243"/>
                <a:gd name="T50" fmla="*/ 448529820 w 238"/>
                <a:gd name="T51" fmla="*/ 300689137 h 243"/>
                <a:gd name="T52" fmla="*/ 448529820 w 238"/>
                <a:gd name="T53" fmla="*/ 300689137 h 243"/>
                <a:gd name="T54" fmla="*/ 448529820 w 238"/>
                <a:gd name="T55" fmla="*/ 300689137 h 243"/>
                <a:gd name="T56" fmla="*/ 448529820 w 238"/>
                <a:gd name="T57" fmla="*/ 300689137 h 243"/>
                <a:gd name="T58" fmla="*/ 448529820 w 238"/>
                <a:gd name="T59" fmla="*/ 300689137 h 243"/>
                <a:gd name="T60" fmla="*/ 448529820 w 238"/>
                <a:gd name="T61" fmla="*/ 300689137 h 243"/>
                <a:gd name="T62" fmla="*/ 448529820 w 238"/>
                <a:gd name="T63" fmla="*/ 300689137 h 243"/>
                <a:gd name="T64" fmla="*/ 448529820 w 238"/>
                <a:gd name="T65" fmla="*/ 300689137 h 243"/>
                <a:gd name="T66" fmla="*/ 448529820 w 238"/>
                <a:gd name="T67" fmla="*/ 300689137 h 243"/>
                <a:gd name="T68" fmla="*/ 448529820 w 238"/>
                <a:gd name="T69" fmla="*/ 300689137 h 243"/>
                <a:gd name="T70" fmla="*/ 448529820 w 238"/>
                <a:gd name="T71" fmla="*/ 300689137 h 243"/>
                <a:gd name="T72" fmla="*/ 448529820 w 238"/>
                <a:gd name="T73" fmla="*/ 300689137 h 243"/>
                <a:gd name="T74" fmla="*/ 448529820 w 238"/>
                <a:gd name="T75" fmla="*/ 300689137 h 243"/>
                <a:gd name="T76" fmla="*/ 448529820 w 238"/>
                <a:gd name="T77" fmla="*/ 300689137 h 243"/>
                <a:gd name="T78" fmla="*/ 0 w 238"/>
                <a:gd name="T79" fmla="*/ 300689137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pattFill prst="sphere">
              <a:fgClr>
                <a:srgbClr val="FFFF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35" name="Freeform 19"/>
            <p:cNvSpPr>
              <a:spLocks/>
            </p:cNvSpPr>
            <p:nvPr/>
          </p:nvSpPr>
          <p:spPr bwMode="auto">
            <a:xfrm>
              <a:off x="2928" y="2143"/>
              <a:ext cx="181" cy="199"/>
            </a:xfrm>
            <a:custGeom>
              <a:avLst/>
              <a:gdLst>
                <a:gd name="T0" fmla="*/ 453772292 w 247"/>
                <a:gd name="T1" fmla="*/ 294942049 h 296"/>
                <a:gd name="T2" fmla="*/ 453772292 w 247"/>
                <a:gd name="T3" fmla="*/ 294942049 h 296"/>
                <a:gd name="T4" fmla="*/ 453772292 w 247"/>
                <a:gd name="T5" fmla="*/ 294942049 h 296"/>
                <a:gd name="T6" fmla="*/ 453772292 w 247"/>
                <a:gd name="T7" fmla="*/ 294942049 h 296"/>
                <a:gd name="T8" fmla="*/ 453772292 w 247"/>
                <a:gd name="T9" fmla="*/ 294942049 h 296"/>
                <a:gd name="T10" fmla="*/ 453772292 w 247"/>
                <a:gd name="T11" fmla="*/ 294942049 h 296"/>
                <a:gd name="T12" fmla="*/ 453772292 w 247"/>
                <a:gd name="T13" fmla="*/ 294942049 h 296"/>
                <a:gd name="T14" fmla="*/ 453772292 w 247"/>
                <a:gd name="T15" fmla="*/ 294942049 h 296"/>
                <a:gd name="T16" fmla="*/ 453772292 w 247"/>
                <a:gd name="T17" fmla="*/ 294942049 h 296"/>
                <a:gd name="T18" fmla="*/ 453772292 w 247"/>
                <a:gd name="T19" fmla="*/ 294942049 h 296"/>
                <a:gd name="T20" fmla="*/ 453772292 w 247"/>
                <a:gd name="T21" fmla="*/ 294942049 h 296"/>
                <a:gd name="T22" fmla="*/ 453772292 w 247"/>
                <a:gd name="T23" fmla="*/ 294942049 h 296"/>
                <a:gd name="T24" fmla="*/ 453772292 w 247"/>
                <a:gd name="T25" fmla="*/ 294942049 h 296"/>
                <a:gd name="T26" fmla="*/ 0 w 247"/>
                <a:gd name="T27" fmla="*/ 294942049 h 296"/>
                <a:gd name="T28" fmla="*/ 453772292 w 247"/>
                <a:gd name="T29" fmla="*/ 294942049 h 296"/>
                <a:gd name="T30" fmla="*/ 453772292 w 247"/>
                <a:gd name="T31" fmla="*/ 294942049 h 296"/>
                <a:gd name="T32" fmla="*/ 453772292 w 247"/>
                <a:gd name="T33" fmla="*/ 294942049 h 296"/>
                <a:gd name="T34" fmla="*/ 453772292 w 247"/>
                <a:gd name="T35" fmla="*/ 294942049 h 296"/>
                <a:gd name="T36" fmla="*/ 453772292 w 247"/>
                <a:gd name="T37" fmla="*/ 294942049 h 296"/>
                <a:gd name="T38" fmla="*/ 453772292 w 247"/>
                <a:gd name="T39" fmla="*/ 294942049 h 296"/>
                <a:gd name="T40" fmla="*/ 453772292 w 247"/>
                <a:gd name="T41" fmla="*/ 294942049 h 296"/>
                <a:gd name="T42" fmla="*/ 453772292 w 247"/>
                <a:gd name="T43" fmla="*/ 294942049 h 296"/>
                <a:gd name="T44" fmla="*/ 453772292 w 247"/>
                <a:gd name="T45" fmla="*/ 294942049 h 296"/>
                <a:gd name="T46" fmla="*/ 453772292 w 247"/>
                <a:gd name="T47" fmla="*/ 294942049 h 296"/>
                <a:gd name="T48" fmla="*/ 453772292 w 247"/>
                <a:gd name="T49" fmla="*/ 294942049 h 296"/>
                <a:gd name="T50" fmla="*/ 453772292 w 247"/>
                <a:gd name="T51" fmla="*/ 294942049 h 296"/>
                <a:gd name="T52" fmla="*/ 453772292 w 247"/>
                <a:gd name="T53" fmla="*/ 294942049 h 296"/>
                <a:gd name="T54" fmla="*/ 453772292 w 247"/>
                <a:gd name="T55" fmla="*/ 294942049 h 296"/>
                <a:gd name="T56" fmla="*/ 453772292 w 247"/>
                <a:gd name="T57" fmla="*/ 294942049 h 296"/>
                <a:gd name="T58" fmla="*/ 453772292 w 247"/>
                <a:gd name="T59" fmla="*/ 294942049 h 296"/>
                <a:gd name="T60" fmla="*/ 453772292 w 247"/>
                <a:gd name="T61" fmla="*/ 294942049 h 296"/>
                <a:gd name="T62" fmla="*/ 453772292 w 247"/>
                <a:gd name="T63" fmla="*/ 294942049 h 296"/>
                <a:gd name="T64" fmla="*/ 453772292 w 247"/>
                <a:gd name="T65" fmla="*/ 294942049 h 296"/>
                <a:gd name="T66" fmla="*/ 453772292 w 247"/>
                <a:gd name="T67" fmla="*/ 294942049 h 296"/>
                <a:gd name="T68" fmla="*/ 453772292 w 247"/>
                <a:gd name="T69" fmla="*/ 294942049 h 296"/>
                <a:gd name="T70" fmla="*/ 453772292 w 247"/>
                <a:gd name="T71" fmla="*/ 294942049 h 296"/>
                <a:gd name="T72" fmla="*/ 453772292 w 247"/>
                <a:gd name="T73" fmla="*/ 294942049 h 296"/>
                <a:gd name="T74" fmla="*/ 453772292 w 247"/>
                <a:gd name="T75" fmla="*/ 294942049 h 296"/>
                <a:gd name="T76" fmla="*/ 453772292 w 247"/>
                <a:gd name="T77" fmla="*/ 294942049 h 296"/>
                <a:gd name="T78" fmla="*/ 453772292 w 247"/>
                <a:gd name="T79" fmla="*/ 0 h 296"/>
                <a:gd name="T80" fmla="*/ 453772292 w 247"/>
                <a:gd name="T81" fmla="*/ 0 h 296"/>
                <a:gd name="T82" fmla="*/ 453772292 w 247"/>
                <a:gd name="T83" fmla="*/ 294942049 h 296"/>
                <a:gd name="T84" fmla="*/ 453772292 w 247"/>
                <a:gd name="T85" fmla="*/ 294942049 h 296"/>
                <a:gd name="T86" fmla="*/ 453772292 w 247"/>
                <a:gd name="T87" fmla="*/ 294942049 h 296"/>
                <a:gd name="T88" fmla="*/ 453772292 w 247"/>
                <a:gd name="T89" fmla="*/ 294942049 h 296"/>
                <a:gd name="T90" fmla="*/ 453772292 w 247"/>
                <a:gd name="T91" fmla="*/ 294942049 h 296"/>
                <a:gd name="T92" fmla="*/ 453772292 w 247"/>
                <a:gd name="T93" fmla="*/ 294942049 h 296"/>
                <a:gd name="T94" fmla="*/ 453772292 w 247"/>
                <a:gd name="T95" fmla="*/ 294942049 h 296"/>
                <a:gd name="T96" fmla="*/ 453772292 w 247"/>
                <a:gd name="T97" fmla="*/ 294942049 h 296"/>
                <a:gd name="T98" fmla="*/ 453772292 w 247"/>
                <a:gd name="T99" fmla="*/ 294942049 h 296"/>
                <a:gd name="T100" fmla="*/ 453772292 w 247"/>
                <a:gd name="T101" fmla="*/ 294942049 h 296"/>
                <a:gd name="T102" fmla="*/ 453772292 w 247"/>
                <a:gd name="T103" fmla="*/ 294942049 h 296"/>
                <a:gd name="T104" fmla="*/ 453772292 w 247"/>
                <a:gd name="T105" fmla="*/ 294942049 h 296"/>
                <a:gd name="T106" fmla="*/ 453772292 w 247"/>
                <a:gd name="T107" fmla="*/ 294942049 h 296"/>
                <a:gd name="T108" fmla="*/ 453772292 w 247"/>
                <a:gd name="T109" fmla="*/ 294942049 h 296"/>
                <a:gd name="T110" fmla="*/ 453772292 w 247"/>
                <a:gd name="T111" fmla="*/ 294942049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pattFill prst="sphere">
              <a:fgClr>
                <a:srgbClr val="FFC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36" name="Freeform 20"/>
            <p:cNvSpPr>
              <a:spLocks/>
            </p:cNvSpPr>
            <p:nvPr/>
          </p:nvSpPr>
          <p:spPr bwMode="auto">
            <a:xfrm>
              <a:off x="2315" y="1827"/>
              <a:ext cx="255" cy="246"/>
            </a:xfrm>
            <a:custGeom>
              <a:avLst/>
              <a:gdLst>
                <a:gd name="T0" fmla="*/ 447201892 w 349"/>
                <a:gd name="T1" fmla="*/ 298635257 h 365"/>
                <a:gd name="T2" fmla="*/ 447201892 w 349"/>
                <a:gd name="T3" fmla="*/ 298635257 h 365"/>
                <a:gd name="T4" fmla="*/ 447201892 w 349"/>
                <a:gd name="T5" fmla="*/ 298635257 h 365"/>
                <a:gd name="T6" fmla="*/ 447201892 w 349"/>
                <a:gd name="T7" fmla="*/ 298635257 h 365"/>
                <a:gd name="T8" fmla="*/ 447201892 w 349"/>
                <a:gd name="T9" fmla="*/ 298635257 h 365"/>
                <a:gd name="T10" fmla="*/ 447201892 w 349"/>
                <a:gd name="T11" fmla="*/ 298635257 h 365"/>
                <a:gd name="T12" fmla="*/ 447201892 w 349"/>
                <a:gd name="T13" fmla="*/ 298635257 h 365"/>
                <a:gd name="T14" fmla="*/ 447201892 w 349"/>
                <a:gd name="T15" fmla="*/ 298635257 h 365"/>
                <a:gd name="T16" fmla="*/ 447201892 w 349"/>
                <a:gd name="T17" fmla="*/ 298635257 h 365"/>
                <a:gd name="T18" fmla="*/ 447201892 w 349"/>
                <a:gd name="T19" fmla="*/ 298635257 h 365"/>
                <a:gd name="T20" fmla="*/ 447201892 w 349"/>
                <a:gd name="T21" fmla="*/ 298635257 h 365"/>
                <a:gd name="T22" fmla="*/ 447201892 w 349"/>
                <a:gd name="T23" fmla="*/ 298635257 h 365"/>
                <a:gd name="T24" fmla="*/ 447201892 w 349"/>
                <a:gd name="T25" fmla="*/ 298635257 h 365"/>
                <a:gd name="T26" fmla="*/ 447201892 w 349"/>
                <a:gd name="T27" fmla="*/ 298635257 h 365"/>
                <a:gd name="T28" fmla="*/ 447201892 w 349"/>
                <a:gd name="T29" fmla="*/ 298635257 h 365"/>
                <a:gd name="T30" fmla="*/ 447201892 w 349"/>
                <a:gd name="T31" fmla="*/ 298635257 h 365"/>
                <a:gd name="T32" fmla="*/ 447201892 w 349"/>
                <a:gd name="T33" fmla="*/ 298635257 h 365"/>
                <a:gd name="T34" fmla="*/ 447201892 w 349"/>
                <a:gd name="T35" fmla="*/ 298635257 h 365"/>
                <a:gd name="T36" fmla="*/ 447201892 w 349"/>
                <a:gd name="T37" fmla="*/ 298635257 h 365"/>
                <a:gd name="T38" fmla="*/ 447201892 w 349"/>
                <a:gd name="T39" fmla="*/ 298635257 h 365"/>
                <a:gd name="T40" fmla="*/ 447201892 w 349"/>
                <a:gd name="T41" fmla="*/ 298635257 h 365"/>
                <a:gd name="T42" fmla="*/ 447201892 w 349"/>
                <a:gd name="T43" fmla="*/ 298635257 h 365"/>
                <a:gd name="T44" fmla="*/ 447201892 w 349"/>
                <a:gd name="T45" fmla="*/ 298635257 h 365"/>
                <a:gd name="T46" fmla="*/ 447201892 w 349"/>
                <a:gd name="T47" fmla="*/ 298635257 h 365"/>
                <a:gd name="T48" fmla="*/ 447201892 w 349"/>
                <a:gd name="T49" fmla="*/ 298635257 h 365"/>
                <a:gd name="T50" fmla="*/ 447201892 w 349"/>
                <a:gd name="T51" fmla="*/ 298635257 h 365"/>
                <a:gd name="T52" fmla="*/ 447201892 w 349"/>
                <a:gd name="T53" fmla="*/ 298635257 h 365"/>
                <a:gd name="T54" fmla="*/ 447201892 w 349"/>
                <a:gd name="T55" fmla="*/ 298635257 h 365"/>
                <a:gd name="T56" fmla="*/ 447201892 w 349"/>
                <a:gd name="T57" fmla="*/ 298635257 h 365"/>
                <a:gd name="T58" fmla="*/ 447201892 w 349"/>
                <a:gd name="T59" fmla="*/ 298635257 h 365"/>
                <a:gd name="T60" fmla="*/ 447201892 w 349"/>
                <a:gd name="T61" fmla="*/ 298635257 h 365"/>
                <a:gd name="T62" fmla="*/ 447201892 w 349"/>
                <a:gd name="T63" fmla="*/ 298635257 h 365"/>
                <a:gd name="T64" fmla="*/ 447201892 w 349"/>
                <a:gd name="T65" fmla="*/ 298635257 h 365"/>
                <a:gd name="T66" fmla="*/ 447201892 w 349"/>
                <a:gd name="T67" fmla="*/ 298635257 h 365"/>
                <a:gd name="T68" fmla="*/ 447201892 w 349"/>
                <a:gd name="T69" fmla="*/ 298635257 h 365"/>
                <a:gd name="T70" fmla="*/ 447201892 w 349"/>
                <a:gd name="T71" fmla="*/ 298635257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FFC000"/>
            </a:solidFill>
            <a:ln w="9525" cap="flat" cmpd="sng">
              <a:solidFill>
                <a:schemeClr val="bg1"/>
              </a:solidFill>
              <a:prstDash val="solid"/>
              <a:round/>
              <a:headEnd type="none" w="med" len="med"/>
              <a:tailEnd type="none" w="med" len="med"/>
            </a:ln>
          </p:spPr>
          <p:txBody>
            <a:bodyPr/>
            <a:lstStyle/>
            <a:p>
              <a:endParaRPr lang="en-GB"/>
            </a:p>
          </p:txBody>
        </p:sp>
        <p:sp>
          <p:nvSpPr>
            <p:cNvPr id="35" name="Freeform 21"/>
            <p:cNvSpPr>
              <a:spLocks/>
            </p:cNvSpPr>
            <p:nvPr/>
          </p:nvSpPr>
          <p:spPr bwMode="auto">
            <a:xfrm>
              <a:off x="3180" y="1895"/>
              <a:ext cx="121" cy="157"/>
            </a:xfrm>
            <a:custGeom>
              <a:avLst/>
              <a:gdLst>
                <a:gd name="T0" fmla="*/ 2147483647 w 167"/>
                <a:gd name="T1" fmla="*/ 2147483647 h 237"/>
                <a:gd name="T2" fmla="*/ 2147483647 w 167"/>
                <a:gd name="T3" fmla="*/ 2147483647 h 237"/>
                <a:gd name="T4" fmla="*/ 2147483647 w 167"/>
                <a:gd name="T5" fmla="*/ 2147483647 h 237"/>
                <a:gd name="T6" fmla="*/ 2147483647 w 167"/>
                <a:gd name="T7" fmla="*/ 2147483647 h 237"/>
                <a:gd name="T8" fmla="*/ 2147483647 w 167"/>
                <a:gd name="T9" fmla="*/ 2147483647 h 237"/>
                <a:gd name="T10" fmla="*/ 2147483647 w 167"/>
                <a:gd name="T11" fmla="*/ 2147483647 h 237"/>
                <a:gd name="T12" fmla="*/ 2147483647 w 167"/>
                <a:gd name="T13" fmla="*/ 2147483647 h 237"/>
                <a:gd name="T14" fmla="*/ 2147483647 w 167"/>
                <a:gd name="T15" fmla="*/ 2147483647 h 237"/>
                <a:gd name="T16" fmla="*/ 2147483647 w 167"/>
                <a:gd name="T17" fmla="*/ 2147483647 h 237"/>
                <a:gd name="T18" fmla="*/ 2147483647 w 167"/>
                <a:gd name="T19" fmla="*/ 2147483647 h 237"/>
                <a:gd name="T20" fmla="*/ 2147483647 w 167"/>
                <a:gd name="T21" fmla="*/ 2147483647 h 237"/>
                <a:gd name="T22" fmla="*/ 2147483647 w 167"/>
                <a:gd name="T23" fmla="*/ 2147483647 h 237"/>
                <a:gd name="T24" fmla="*/ 2147483647 w 167"/>
                <a:gd name="T25" fmla="*/ 2147483647 h 237"/>
                <a:gd name="T26" fmla="*/ 2147483647 w 167"/>
                <a:gd name="T27" fmla="*/ 2147483647 h 237"/>
                <a:gd name="T28" fmla="*/ 2147483647 w 167"/>
                <a:gd name="T29" fmla="*/ 2147483647 h 237"/>
                <a:gd name="T30" fmla="*/ 2147483647 w 167"/>
                <a:gd name="T31" fmla="*/ 2147483647 h 237"/>
                <a:gd name="T32" fmla="*/ 2147483647 w 167"/>
                <a:gd name="T33" fmla="*/ 2147483647 h 237"/>
                <a:gd name="T34" fmla="*/ 2147483647 w 167"/>
                <a:gd name="T35" fmla="*/ 2147483647 h 237"/>
                <a:gd name="T36" fmla="*/ 2147483647 w 167"/>
                <a:gd name="T37" fmla="*/ 2147483647 h 237"/>
                <a:gd name="T38" fmla="*/ 2147483647 w 167"/>
                <a:gd name="T39" fmla="*/ 2147483647 h 237"/>
                <a:gd name="T40" fmla="*/ 2147483647 w 167"/>
                <a:gd name="T41" fmla="*/ 2147483647 h 237"/>
                <a:gd name="T42" fmla="*/ 2147483647 w 167"/>
                <a:gd name="T43" fmla="*/ 2147483647 h 237"/>
                <a:gd name="T44" fmla="*/ 2147483647 w 167"/>
                <a:gd name="T45" fmla="*/ 2147483647 h 237"/>
                <a:gd name="T46" fmla="*/ 2147483647 w 167"/>
                <a:gd name="T47" fmla="*/ 2147483647 h 237"/>
                <a:gd name="T48" fmla="*/ 2147483647 w 167"/>
                <a:gd name="T49" fmla="*/ 0 h 237"/>
                <a:gd name="T50" fmla="*/ 2147483647 w 167"/>
                <a:gd name="T51" fmla="*/ 2147483647 h 237"/>
                <a:gd name="T52" fmla="*/ 2147483647 w 167"/>
                <a:gd name="T53" fmla="*/ 2147483647 h 237"/>
                <a:gd name="T54" fmla="*/ 2147483647 w 167"/>
                <a:gd name="T55" fmla="*/ 2147483647 h 237"/>
                <a:gd name="T56" fmla="*/ 2147483647 w 167"/>
                <a:gd name="T57" fmla="*/ 2147483647 h 237"/>
                <a:gd name="T58" fmla="*/ 2147483647 w 167"/>
                <a:gd name="T59" fmla="*/ 2147483647 h 237"/>
                <a:gd name="T60" fmla="*/ 2147483647 w 167"/>
                <a:gd name="T61" fmla="*/ 2147483647 h 237"/>
                <a:gd name="T62" fmla="*/ 2147483647 w 167"/>
                <a:gd name="T63" fmla="*/ 2147483647 h 237"/>
                <a:gd name="T64" fmla="*/ 2147483647 w 167"/>
                <a:gd name="T65" fmla="*/ 2147483647 h 237"/>
                <a:gd name="T66" fmla="*/ 2147483647 w 167"/>
                <a:gd name="T67" fmla="*/ 2147483647 h 237"/>
                <a:gd name="T68" fmla="*/ 2147483647 w 167"/>
                <a:gd name="T69" fmla="*/ 2147483647 h 237"/>
                <a:gd name="T70" fmla="*/ 2147483647 w 167"/>
                <a:gd name="T71" fmla="*/ 2147483647 h 237"/>
                <a:gd name="T72" fmla="*/ 2147483647 w 167"/>
                <a:gd name="T73" fmla="*/ 2147483647 h 237"/>
                <a:gd name="T74" fmla="*/ 2147483647 w 167"/>
                <a:gd name="T75" fmla="*/ 2147483647 h 237"/>
                <a:gd name="T76" fmla="*/ 2147483647 w 167"/>
                <a:gd name="T77" fmla="*/ 2147483647 h 237"/>
                <a:gd name="T78" fmla="*/ 2147483647 w 167"/>
                <a:gd name="T79" fmla="*/ 2147483647 h 237"/>
                <a:gd name="T80" fmla="*/ 2147483647 w 167"/>
                <a:gd name="T81" fmla="*/ 2147483647 h 237"/>
                <a:gd name="T82" fmla="*/ 2147483647 w 167"/>
                <a:gd name="T83" fmla="*/ 2147483647 h 237"/>
                <a:gd name="T84" fmla="*/ 2147483647 w 167"/>
                <a:gd name="T85" fmla="*/ 2147483647 h 237"/>
                <a:gd name="T86" fmla="*/ 2147483647 w 167"/>
                <a:gd name="T87" fmla="*/ 2147483647 h 237"/>
                <a:gd name="T88" fmla="*/ 2147483647 w 167"/>
                <a:gd name="T89" fmla="*/ 2147483647 h 237"/>
                <a:gd name="T90" fmla="*/ 2147483647 w 167"/>
                <a:gd name="T91" fmla="*/ 2147483647 h 237"/>
                <a:gd name="T92" fmla="*/ 2147483647 w 167"/>
                <a:gd name="T93" fmla="*/ 2147483647 h 237"/>
                <a:gd name="T94" fmla="*/ 0 w 167"/>
                <a:gd name="T95" fmla="*/ 2147483647 h 237"/>
                <a:gd name="T96" fmla="*/ 2147483647 w 167"/>
                <a:gd name="T97" fmla="*/ 2147483647 h 237"/>
                <a:gd name="T98" fmla="*/ 2147483647 w 167"/>
                <a:gd name="T99" fmla="*/ 2147483647 h 237"/>
                <a:gd name="T100" fmla="*/ 2147483647 w 167"/>
                <a:gd name="T101" fmla="*/ 2147483647 h 237"/>
                <a:gd name="T102" fmla="*/ 2147483647 w 167"/>
                <a:gd name="T103" fmla="*/ 2147483647 h 237"/>
                <a:gd name="T104" fmla="*/ 2147483647 w 167"/>
                <a:gd name="T105" fmla="*/ 214748364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4138" name="Freeform 22"/>
            <p:cNvSpPr>
              <a:spLocks/>
            </p:cNvSpPr>
            <p:nvPr/>
          </p:nvSpPr>
          <p:spPr bwMode="auto">
            <a:xfrm>
              <a:off x="2471" y="1627"/>
              <a:ext cx="381" cy="655"/>
            </a:xfrm>
            <a:custGeom>
              <a:avLst/>
              <a:gdLst>
                <a:gd name="T0" fmla="*/ 453459000 w 520"/>
                <a:gd name="T1" fmla="*/ 295353132 h 974"/>
                <a:gd name="T2" fmla="*/ 453459000 w 520"/>
                <a:gd name="T3" fmla="*/ 295353132 h 974"/>
                <a:gd name="T4" fmla="*/ 453459000 w 520"/>
                <a:gd name="T5" fmla="*/ 295353132 h 974"/>
                <a:gd name="T6" fmla="*/ 453459000 w 520"/>
                <a:gd name="T7" fmla="*/ 295353132 h 974"/>
                <a:gd name="T8" fmla="*/ 453459000 w 520"/>
                <a:gd name="T9" fmla="*/ 295353132 h 974"/>
                <a:gd name="T10" fmla="*/ 453459000 w 520"/>
                <a:gd name="T11" fmla="*/ 295353132 h 974"/>
                <a:gd name="T12" fmla="*/ 453459000 w 520"/>
                <a:gd name="T13" fmla="*/ 295353132 h 974"/>
                <a:gd name="T14" fmla="*/ 453459000 w 520"/>
                <a:gd name="T15" fmla="*/ 295353132 h 974"/>
                <a:gd name="T16" fmla="*/ 453459000 w 520"/>
                <a:gd name="T17" fmla="*/ 295353132 h 974"/>
                <a:gd name="T18" fmla="*/ 453459000 w 520"/>
                <a:gd name="T19" fmla="*/ 295353132 h 974"/>
                <a:gd name="T20" fmla="*/ 453459000 w 520"/>
                <a:gd name="T21" fmla="*/ 295353132 h 974"/>
                <a:gd name="T22" fmla="*/ 453459000 w 520"/>
                <a:gd name="T23" fmla="*/ 295353132 h 974"/>
                <a:gd name="T24" fmla="*/ 453459000 w 520"/>
                <a:gd name="T25" fmla="*/ 295353132 h 974"/>
                <a:gd name="T26" fmla="*/ 453459000 w 520"/>
                <a:gd name="T27" fmla="*/ 295353132 h 974"/>
                <a:gd name="T28" fmla="*/ 453459000 w 520"/>
                <a:gd name="T29" fmla="*/ 295353132 h 974"/>
                <a:gd name="T30" fmla="*/ 453459000 w 520"/>
                <a:gd name="T31" fmla="*/ 295353132 h 974"/>
                <a:gd name="T32" fmla="*/ 453459000 w 520"/>
                <a:gd name="T33" fmla="*/ 295353132 h 974"/>
                <a:gd name="T34" fmla="*/ 453459000 w 520"/>
                <a:gd name="T35" fmla="*/ 295353132 h 974"/>
                <a:gd name="T36" fmla="*/ 453459000 w 520"/>
                <a:gd name="T37" fmla="*/ 295353132 h 974"/>
                <a:gd name="T38" fmla="*/ 453459000 w 520"/>
                <a:gd name="T39" fmla="*/ 295353132 h 974"/>
                <a:gd name="T40" fmla="*/ 453459000 w 520"/>
                <a:gd name="T41" fmla="*/ 295353132 h 974"/>
                <a:gd name="T42" fmla="*/ 453459000 w 520"/>
                <a:gd name="T43" fmla="*/ 295353132 h 974"/>
                <a:gd name="T44" fmla="*/ 453459000 w 520"/>
                <a:gd name="T45" fmla="*/ 295353132 h 974"/>
                <a:gd name="T46" fmla="*/ 453459000 w 520"/>
                <a:gd name="T47" fmla="*/ 295353132 h 974"/>
                <a:gd name="T48" fmla="*/ 453459000 w 520"/>
                <a:gd name="T49" fmla="*/ 295353132 h 974"/>
                <a:gd name="T50" fmla="*/ 453459000 w 520"/>
                <a:gd name="T51" fmla="*/ 295353132 h 974"/>
                <a:gd name="T52" fmla="*/ 453459000 w 520"/>
                <a:gd name="T53" fmla="*/ 295353132 h 974"/>
                <a:gd name="T54" fmla="*/ 453459000 w 520"/>
                <a:gd name="T55" fmla="*/ 295353132 h 974"/>
                <a:gd name="T56" fmla="*/ 453459000 w 520"/>
                <a:gd name="T57" fmla="*/ 295353132 h 974"/>
                <a:gd name="T58" fmla="*/ 453459000 w 520"/>
                <a:gd name="T59" fmla="*/ 295353132 h 974"/>
                <a:gd name="T60" fmla="*/ 453459000 w 520"/>
                <a:gd name="T61" fmla="*/ 295353132 h 974"/>
                <a:gd name="T62" fmla="*/ 453459000 w 520"/>
                <a:gd name="T63" fmla="*/ 295353132 h 974"/>
                <a:gd name="T64" fmla="*/ 453459000 w 520"/>
                <a:gd name="T65" fmla="*/ 295353132 h 974"/>
                <a:gd name="T66" fmla="*/ 453459000 w 520"/>
                <a:gd name="T67" fmla="*/ 295353132 h 974"/>
                <a:gd name="T68" fmla="*/ 453459000 w 520"/>
                <a:gd name="T69" fmla="*/ 295353132 h 974"/>
                <a:gd name="T70" fmla="*/ 453459000 w 520"/>
                <a:gd name="T71" fmla="*/ 295353132 h 974"/>
                <a:gd name="T72" fmla="*/ 453459000 w 520"/>
                <a:gd name="T73" fmla="*/ 295353132 h 974"/>
                <a:gd name="T74" fmla="*/ 453459000 w 520"/>
                <a:gd name="T75" fmla="*/ 295353132 h 974"/>
                <a:gd name="T76" fmla="*/ 453459000 w 520"/>
                <a:gd name="T77" fmla="*/ 295353132 h 974"/>
                <a:gd name="T78" fmla="*/ 453459000 w 520"/>
                <a:gd name="T79" fmla="*/ 295353132 h 974"/>
                <a:gd name="T80" fmla="*/ 453459000 w 520"/>
                <a:gd name="T81" fmla="*/ 295353132 h 974"/>
                <a:gd name="T82" fmla="*/ 453459000 w 520"/>
                <a:gd name="T83" fmla="*/ 295353132 h 974"/>
                <a:gd name="T84" fmla="*/ 453459000 w 520"/>
                <a:gd name="T85" fmla="*/ 295353132 h 974"/>
                <a:gd name="T86" fmla="*/ 453459000 w 520"/>
                <a:gd name="T87" fmla="*/ 295353132 h 974"/>
                <a:gd name="T88" fmla="*/ 453459000 w 520"/>
                <a:gd name="T89" fmla="*/ 295353132 h 974"/>
                <a:gd name="T90" fmla="*/ 453459000 w 520"/>
                <a:gd name="T91" fmla="*/ 295353132 h 974"/>
                <a:gd name="T92" fmla="*/ 453459000 w 520"/>
                <a:gd name="T93" fmla="*/ 295353132 h 974"/>
                <a:gd name="T94" fmla="*/ 453459000 w 520"/>
                <a:gd name="T95" fmla="*/ 295353132 h 974"/>
                <a:gd name="T96" fmla="*/ 453459000 w 520"/>
                <a:gd name="T97" fmla="*/ 295353132 h 974"/>
                <a:gd name="T98" fmla="*/ 453459000 w 520"/>
                <a:gd name="T99" fmla="*/ 295353132 h 974"/>
                <a:gd name="T100" fmla="*/ 453459000 w 520"/>
                <a:gd name="T101" fmla="*/ 295353132 h 974"/>
                <a:gd name="T102" fmla="*/ 453459000 w 520"/>
                <a:gd name="T103" fmla="*/ 295353132 h 974"/>
                <a:gd name="T104" fmla="*/ 453459000 w 520"/>
                <a:gd name="T105" fmla="*/ 295353132 h 974"/>
                <a:gd name="T106" fmla="*/ 453459000 w 520"/>
                <a:gd name="T107" fmla="*/ 295353132 h 974"/>
                <a:gd name="T108" fmla="*/ 453459000 w 520"/>
                <a:gd name="T109" fmla="*/ 295353132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pattFill prst="sphere">
              <a:fgClr>
                <a:srgbClr val="FFC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39" name="Freeform 23"/>
            <p:cNvSpPr>
              <a:spLocks/>
            </p:cNvSpPr>
            <p:nvPr/>
          </p:nvSpPr>
          <p:spPr bwMode="auto">
            <a:xfrm>
              <a:off x="2509" y="1849"/>
              <a:ext cx="81" cy="86"/>
            </a:xfrm>
            <a:custGeom>
              <a:avLst/>
              <a:gdLst>
                <a:gd name="T0" fmla="*/ 424878589 w 112"/>
                <a:gd name="T1" fmla="*/ 0 h 129"/>
                <a:gd name="T2" fmla="*/ 424878589 w 112"/>
                <a:gd name="T3" fmla="*/ 0 h 129"/>
                <a:gd name="T4" fmla="*/ 424878589 w 112"/>
                <a:gd name="T5" fmla="*/ 282796201 h 129"/>
                <a:gd name="T6" fmla="*/ 424878589 w 112"/>
                <a:gd name="T7" fmla="*/ 282796201 h 129"/>
                <a:gd name="T8" fmla="*/ 424878589 w 112"/>
                <a:gd name="T9" fmla="*/ 282796201 h 129"/>
                <a:gd name="T10" fmla="*/ 424878589 w 112"/>
                <a:gd name="T11" fmla="*/ 282796201 h 129"/>
                <a:gd name="T12" fmla="*/ 424878589 w 112"/>
                <a:gd name="T13" fmla="*/ 282796201 h 129"/>
                <a:gd name="T14" fmla="*/ 424878589 w 112"/>
                <a:gd name="T15" fmla="*/ 282796201 h 129"/>
                <a:gd name="T16" fmla="*/ 424878589 w 112"/>
                <a:gd name="T17" fmla="*/ 282796201 h 129"/>
                <a:gd name="T18" fmla="*/ 424878589 w 112"/>
                <a:gd name="T19" fmla="*/ 282796201 h 129"/>
                <a:gd name="T20" fmla="*/ 424878589 w 112"/>
                <a:gd name="T21" fmla="*/ 282796201 h 129"/>
                <a:gd name="T22" fmla="*/ 424878589 w 112"/>
                <a:gd name="T23" fmla="*/ 282796201 h 129"/>
                <a:gd name="T24" fmla="*/ 424878589 w 112"/>
                <a:gd name="T25" fmla="*/ 282796201 h 129"/>
                <a:gd name="T26" fmla="*/ 0 w 112"/>
                <a:gd name="T27" fmla="*/ 282796201 h 129"/>
                <a:gd name="T28" fmla="*/ 424878589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pattFill prst="sphere">
              <a:fgClr>
                <a:srgbClr val="FFC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40" name="Freeform 24"/>
            <p:cNvSpPr>
              <a:spLocks/>
            </p:cNvSpPr>
            <p:nvPr/>
          </p:nvSpPr>
          <p:spPr bwMode="auto">
            <a:xfrm>
              <a:off x="2951" y="2575"/>
              <a:ext cx="251" cy="171"/>
            </a:xfrm>
            <a:custGeom>
              <a:avLst/>
              <a:gdLst>
                <a:gd name="T0" fmla="*/ 457264981 w 342"/>
                <a:gd name="T1" fmla="*/ 291212166 h 255"/>
                <a:gd name="T2" fmla="*/ 457264981 w 342"/>
                <a:gd name="T3" fmla="*/ 291212166 h 255"/>
                <a:gd name="T4" fmla="*/ 457264981 w 342"/>
                <a:gd name="T5" fmla="*/ 291212166 h 255"/>
                <a:gd name="T6" fmla="*/ 457264981 w 342"/>
                <a:gd name="T7" fmla="*/ 291212166 h 255"/>
                <a:gd name="T8" fmla="*/ 457264981 w 342"/>
                <a:gd name="T9" fmla="*/ 0 h 255"/>
                <a:gd name="T10" fmla="*/ 457264981 w 342"/>
                <a:gd name="T11" fmla="*/ 291212166 h 255"/>
                <a:gd name="T12" fmla="*/ 457264981 w 342"/>
                <a:gd name="T13" fmla="*/ 291212166 h 255"/>
                <a:gd name="T14" fmla="*/ 457264981 w 342"/>
                <a:gd name="T15" fmla="*/ 291212166 h 255"/>
                <a:gd name="T16" fmla="*/ 457264981 w 342"/>
                <a:gd name="T17" fmla="*/ 291212166 h 255"/>
                <a:gd name="T18" fmla="*/ 457264981 w 342"/>
                <a:gd name="T19" fmla="*/ 291212166 h 255"/>
                <a:gd name="T20" fmla="*/ 457264981 w 342"/>
                <a:gd name="T21" fmla="*/ 291212166 h 255"/>
                <a:gd name="T22" fmla="*/ 457264981 w 342"/>
                <a:gd name="T23" fmla="*/ 291212166 h 255"/>
                <a:gd name="T24" fmla="*/ 457264981 w 342"/>
                <a:gd name="T25" fmla="*/ 291212166 h 255"/>
                <a:gd name="T26" fmla="*/ 457264981 w 342"/>
                <a:gd name="T27" fmla="*/ 291212166 h 255"/>
                <a:gd name="T28" fmla="*/ 457264981 w 342"/>
                <a:gd name="T29" fmla="*/ 291212166 h 255"/>
                <a:gd name="T30" fmla="*/ 457264981 w 342"/>
                <a:gd name="T31" fmla="*/ 291212166 h 255"/>
                <a:gd name="T32" fmla="*/ 0 w 342"/>
                <a:gd name="T33" fmla="*/ 291212166 h 255"/>
                <a:gd name="T34" fmla="*/ 457264981 w 342"/>
                <a:gd name="T35" fmla="*/ 291212166 h 255"/>
                <a:gd name="T36" fmla="*/ 457264981 w 342"/>
                <a:gd name="T37" fmla="*/ 291212166 h 255"/>
                <a:gd name="T38" fmla="*/ 457264981 w 342"/>
                <a:gd name="T39" fmla="*/ 291212166 h 255"/>
                <a:gd name="T40" fmla="*/ 457264981 w 342"/>
                <a:gd name="T41" fmla="*/ 291212166 h 255"/>
                <a:gd name="T42" fmla="*/ 457264981 w 342"/>
                <a:gd name="T43" fmla="*/ 291212166 h 255"/>
                <a:gd name="T44" fmla="*/ 457264981 w 342"/>
                <a:gd name="T45" fmla="*/ 291212166 h 255"/>
                <a:gd name="T46" fmla="*/ 457264981 w 342"/>
                <a:gd name="T47" fmla="*/ 291212166 h 255"/>
                <a:gd name="T48" fmla="*/ 457264981 w 342"/>
                <a:gd name="T49" fmla="*/ 291212166 h 255"/>
                <a:gd name="T50" fmla="*/ 457264981 w 342"/>
                <a:gd name="T51" fmla="*/ 291212166 h 255"/>
                <a:gd name="T52" fmla="*/ 457264981 w 342"/>
                <a:gd name="T53" fmla="*/ 291212166 h 255"/>
                <a:gd name="T54" fmla="*/ 457264981 w 342"/>
                <a:gd name="T55" fmla="*/ 291212166 h 255"/>
                <a:gd name="T56" fmla="*/ 457264981 w 342"/>
                <a:gd name="T57" fmla="*/ 291212166 h 255"/>
                <a:gd name="T58" fmla="*/ 457264981 w 342"/>
                <a:gd name="T59" fmla="*/ 291212166 h 255"/>
                <a:gd name="T60" fmla="*/ 457264981 w 342"/>
                <a:gd name="T61" fmla="*/ 291212166 h 255"/>
                <a:gd name="T62" fmla="*/ 457264981 w 342"/>
                <a:gd name="T63" fmla="*/ 291212166 h 255"/>
                <a:gd name="T64" fmla="*/ 457264981 w 342"/>
                <a:gd name="T65" fmla="*/ 291212166 h 255"/>
                <a:gd name="T66" fmla="*/ 457264981 w 342"/>
                <a:gd name="T67" fmla="*/ 291212166 h 255"/>
                <a:gd name="T68" fmla="*/ 457264981 w 342"/>
                <a:gd name="T69" fmla="*/ 291212166 h 255"/>
                <a:gd name="T70" fmla="*/ 457264981 w 342"/>
                <a:gd name="T71" fmla="*/ 291212166 h 255"/>
                <a:gd name="T72" fmla="*/ 457264981 w 342"/>
                <a:gd name="T73" fmla="*/ 291212166 h 255"/>
                <a:gd name="T74" fmla="*/ 457264981 w 342"/>
                <a:gd name="T75" fmla="*/ 291212166 h 255"/>
                <a:gd name="T76" fmla="*/ 457264981 w 342"/>
                <a:gd name="T77" fmla="*/ 291212166 h 255"/>
                <a:gd name="T78" fmla="*/ 457264981 w 342"/>
                <a:gd name="T79" fmla="*/ 291212166 h 255"/>
                <a:gd name="T80" fmla="*/ 457264981 w 342"/>
                <a:gd name="T81" fmla="*/ 291212166 h 255"/>
                <a:gd name="T82" fmla="*/ 457264981 w 342"/>
                <a:gd name="T83" fmla="*/ 291212166 h 255"/>
                <a:gd name="T84" fmla="*/ 457264981 w 342"/>
                <a:gd name="T85" fmla="*/ 291212166 h 255"/>
                <a:gd name="T86" fmla="*/ 457264981 w 342"/>
                <a:gd name="T87" fmla="*/ 291212166 h 255"/>
                <a:gd name="T88" fmla="*/ 457264981 w 342"/>
                <a:gd name="T89" fmla="*/ 291212166 h 255"/>
                <a:gd name="T90" fmla="*/ 457264981 w 342"/>
                <a:gd name="T91" fmla="*/ 291212166 h 255"/>
                <a:gd name="T92" fmla="*/ 457264981 w 342"/>
                <a:gd name="T93" fmla="*/ 291212166 h 255"/>
                <a:gd name="T94" fmla="*/ 457264981 w 342"/>
                <a:gd name="T95" fmla="*/ 291212166 h 255"/>
                <a:gd name="T96" fmla="*/ 457264981 w 342"/>
                <a:gd name="T97" fmla="*/ 291212166 h 255"/>
                <a:gd name="T98" fmla="*/ 457264981 w 342"/>
                <a:gd name="T99" fmla="*/ 291212166 h 255"/>
                <a:gd name="T100" fmla="*/ 457264981 w 342"/>
                <a:gd name="T101" fmla="*/ 291212166 h 255"/>
                <a:gd name="T102" fmla="*/ 457264981 w 342"/>
                <a:gd name="T103" fmla="*/ 291212166 h 255"/>
                <a:gd name="T104" fmla="*/ 457264981 w 342"/>
                <a:gd name="T105" fmla="*/ 291212166 h 255"/>
                <a:gd name="T106" fmla="*/ 457264981 w 342"/>
                <a:gd name="T107" fmla="*/ 291212166 h 255"/>
                <a:gd name="T108" fmla="*/ 457264981 w 342"/>
                <a:gd name="T109" fmla="*/ 291212166 h 255"/>
                <a:gd name="T110" fmla="*/ 457264981 w 342"/>
                <a:gd name="T111" fmla="*/ 291212166 h 255"/>
                <a:gd name="T112" fmla="*/ 457264981 w 342"/>
                <a:gd name="T113" fmla="*/ 291212166 h 255"/>
                <a:gd name="T114" fmla="*/ 457264981 w 342"/>
                <a:gd name="T115" fmla="*/ 291212166 h 255"/>
                <a:gd name="T116" fmla="*/ 457264981 w 342"/>
                <a:gd name="T117" fmla="*/ 291212166 h 255"/>
                <a:gd name="T118" fmla="*/ 457264981 w 342"/>
                <a:gd name="T119" fmla="*/ 291212166 h 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2"/>
                <a:gd name="T181" fmla="*/ 0 h 255"/>
                <a:gd name="T182" fmla="*/ 342 w 342"/>
                <a:gd name="T183" fmla="*/ 255 h 2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2" h="255">
                  <a:moveTo>
                    <a:pt x="179" y="50"/>
                  </a:moveTo>
                  <a:lnTo>
                    <a:pt x="160" y="31"/>
                  </a:lnTo>
                  <a:lnTo>
                    <a:pt x="162" y="25"/>
                  </a:lnTo>
                  <a:lnTo>
                    <a:pt x="154" y="14"/>
                  </a:lnTo>
                  <a:lnTo>
                    <a:pt x="146" y="0"/>
                  </a:lnTo>
                  <a:lnTo>
                    <a:pt x="133" y="14"/>
                  </a:lnTo>
                  <a:lnTo>
                    <a:pt x="127" y="10"/>
                  </a:lnTo>
                  <a:lnTo>
                    <a:pt x="114" y="23"/>
                  </a:lnTo>
                  <a:lnTo>
                    <a:pt x="114" y="29"/>
                  </a:lnTo>
                  <a:lnTo>
                    <a:pt x="99" y="38"/>
                  </a:lnTo>
                  <a:lnTo>
                    <a:pt x="61" y="72"/>
                  </a:lnTo>
                  <a:lnTo>
                    <a:pt x="50" y="86"/>
                  </a:lnTo>
                  <a:lnTo>
                    <a:pt x="50" y="103"/>
                  </a:lnTo>
                  <a:lnTo>
                    <a:pt x="38" y="107"/>
                  </a:lnTo>
                  <a:lnTo>
                    <a:pt x="10" y="141"/>
                  </a:lnTo>
                  <a:lnTo>
                    <a:pt x="10" y="154"/>
                  </a:lnTo>
                  <a:lnTo>
                    <a:pt x="0" y="169"/>
                  </a:lnTo>
                  <a:lnTo>
                    <a:pt x="4" y="186"/>
                  </a:lnTo>
                  <a:lnTo>
                    <a:pt x="16" y="177"/>
                  </a:lnTo>
                  <a:lnTo>
                    <a:pt x="29" y="160"/>
                  </a:lnTo>
                  <a:lnTo>
                    <a:pt x="48" y="156"/>
                  </a:lnTo>
                  <a:lnTo>
                    <a:pt x="61" y="160"/>
                  </a:lnTo>
                  <a:lnTo>
                    <a:pt x="67" y="186"/>
                  </a:lnTo>
                  <a:lnTo>
                    <a:pt x="63" y="202"/>
                  </a:lnTo>
                  <a:lnTo>
                    <a:pt x="72" y="215"/>
                  </a:lnTo>
                  <a:lnTo>
                    <a:pt x="82" y="221"/>
                  </a:lnTo>
                  <a:lnTo>
                    <a:pt x="103" y="226"/>
                  </a:lnTo>
                  <a:lnTo>
                    <a:pt x="152" y="232"/>
                  </a:lnTo>
                  <a:lnTo>
                    <a:pt x="160" y="226"/>
                  </a:lnTo>
                  <a:lnTo>
                    <a:pt x="169" y="215"/>
                  </a:lnTo>
                  <a:lnTo>
                    <a:pt x="173" y="192"/>
                  </a:lnTo>
                  <a:lnTo>
                    <a:pt x="190" y="192"/>
                  </a:lnTo>
                  <a:lnTo>
                    <a:pt x="196" y="205"/>
                  </a:lnTo>
                  <a:lnTo>
                    <a:pt x="196" y="238"/>
                  </a:lnTo>
                  <a:lnTo>
                    <a:pt x="217" y="255"/>
                  </a:lnTo>
                  <a:lnTo>
                    <a:pt x="234" y="226"/>
                  </a:lnTo>
                  <a:lnTo>
                    <a:pt x="251" y="217"/>
                  </a:lnTo>
                  <a:lnTo>
                    <a:pt x="270" y="219"/>
                  </a:lnTo>
                  <a:lnTo>
                    <a:pt x="285" y="228"/>
                  </a:lnTo>
                  <a:lnTo>
                    <a:pt x="292" y="236"/>
                  </a:lnTo>
                  <a:lnTo>
                    <a:pt x="296" y="213"/>
                  </a:lnTo>
                  <a:lnTo>
                    <a:pt x="308" y="183"/>
                  </a:lnTo>
                  <a:lnTo>
                    <a:pt x="334" y="179"/>
                  </a:lnTo>
                  <a:lnTo>
                    <a:pt x="342" y="160"/>
                  </a:lnTo>
                  <a:lnTo>
                    <a:pt x="334" y="143"/>
                  </a:lnTo>
                  <a:lnTo>
                    <a:pt x="321" y="137"/>
                  </a:lnTo>
                  <a:lnTo>
                    <a:pt x="289" y="131"/>
                  </a:lnTo>
                  <a:lnTo>
                    <a:pt x="287" y="112"/>
                  </a:lnTo>
                  <a:lnTo>
                    <a:pt x="287" y="93"/>
                  </a:lnTo>
                  <a:lnTo>
                    <a:pt x="287" y="78"/>
                  </a:lnTo>
                  <a:lnTo>
                    <a:pt x="268" y="65"/>
                  </a:lnTo>
                  <a:lnTo>
                    <a:pt x="258" y="72"/>
                  </a:lnTo>
                  <a:lnTo>
                    <a:pt x="241" y="57"/>
                  </a:lnTo>
                  <a:lnTo>
                    <a:pt x="238" y="46"/>
                  </a:lnTo>
                  <a:lnTo>
                    <a:pt x="232" y="36"/>
                  </a:lnTo>
                  <a:lnTo>
                    <a:pt x="232" y="29"/>
                  </a:lnTo>
                  <a:lnTo>
                    <a:pt x="213" y="23"/>
                  </a:lnTo>
                  <a:lnTo>
                    <a:pt x="207" y="31"/>
                  </a:lnTo>
                  <a:lnTo>
                    <a:pt x="192" y="42"/>
                  </a:lnTo>
                  <a:lnTo>
                    <a:pt x="179" y="5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41" name="Freeform 25" descr="Wide upward diagonal"/>
            <p:cNvSpPr>
              <a:spLocks/>
            </p:cNvSpPr>
            <p:nvPr/>
          </p:nvSpPr>
          <p:spPr bwMode="auto">
            <a:xfrm>
              <a:off x="3150" y="2554"/>
              <a:ext cx="381" cy="183"/>
            </a:xfrm>
            <a:custGeom>
              <a:avLst/>
              <a:gdLst>
                <a:gd name="T0" fmla="*/ 449123860 w 521"/>
                <a:gd name="T1" fmla="*/ 307161297 h 270"/>
                <a:gd name="T2" fmla="*/ 449123860 w 521"/>
                <a:gd name="T3" fmla="*/ 307161297 h 270"/>
                <a:gd name="T4" fmla="*/ 449123860 w 521"/>
                <a:gd name="T5" fmla="*/ 307161297 h 270"/>
                <a:gd name="T6" fmla="*/ 449123860 w 521"/>
                <a:gd name="T7" fmla="*/ 307161297 h 270"/>
                <a:gd name="T8" fmla="*/ 449123860 w 521"/>
                <a:gd name="T9" fmla="*/ 307161297 h 270"/>
                <a:gd name="T10" fmla="*/ 449123860 w 521"/>
                <a:gd name="T11" fmla="*/ 307161297 h 270"/>
                <a:gd name="T12" fmla="*/ 449123860 w 521"/>
                <a:gd name="T13" fmla="*/ 307161297 h 270"/>
                <a:gd name="T14" fmla="*/ 449123860 w 521"/>
                <a:gd name="T15" fmla="*/ 307161297 h 270"/>
                <a:gd name="T16" fmla="*/ 449123860 w 521"/>
                <a:gd name="T17" fmla="*/ 307161297 h 270"/>
                <a:gd name="T18" fmla="*/ 449123860 w 521"/>
                <a:gd name="T19" fmla="*/ 307161297 h 270"/>
                <a:gd name="T20" fmla="*/ 449123860 w 521"/>
                <a:gd name="T21" fmla="*/ 307161297 h 270"/>
                <a:gd name="T22" fmla="*/ 449123860 w 521"/>
                <a:gd name="T23" fmla="*/ 307161297 h 270"/>
                <a:gd name="T24" fmla="*/ 449123860 w 521"/>
                <a:gd name="T25" fmla="*/ 307161297 h 270"/>
                <a:gd name="T26" fmla="*/ 449123860 w 521"/>
                <a:gd name="T27" fmla="*/ 307161297 h 270"/>
                <a:gd name="T28" fmla="*/ 449123860 w 521"/>
                <a:gd name="T29" fmla="*/ 307161297 h 270"/>
                <a:gd name="T30" fmla="*/ 449123860 w 521"/>
                <a:gd name="T31" fmla="*/ 307161297 h 270"/>
                <a:gd name="T32" fmla="*/ 449123860 w 521"/>
                <a:gd name="T33" fmla="*/ 307161297 h 270"/>
                <a:gd name="T34" fmla="*/ 449123860 w 521"/>
                <a:gd name="T35" fmla="*/ 307161297 h 270"/>
                <a:gd name="T36" fmla="*/ 449123860 w 521"/>
                <a:gd name="T37" fmla="*/ 307161297 h 270"/>
                <a:gd name="T38" fmla="*/ 449123860 w 521"/>
                <a:gd name="T39" fmla="*/ 307161297 h 270"/>
                <a:gd name="T40" fmla="*/ 449123860 w 521"/>
                <a:gd name="T41" fmla="*/ 307161297 h 270"/>
                <a:gd name="T42" fmla="*/ 449123860 w 521"/>
                <a:gd name="T43" fmla="*/ 307161297 h 270"/>
                <a:gd name="T44" fmla="*/ 449123860 w 521"/>
                <a:gd name="T45" fmla="*/ 307161297 h 270"/>
                <a:gd name="T46" fmla="*/ 449123860 w 521"/>
                <a:gd name="T47" fmla="*/ 307161297 h 270"/>
                <a:gd name="T48" fmla="*/ 449123860 w 521"/>
                <a:gd name="T49" fmla="*/ 307161297 h 270"/>
                <a:gd name="T50" fmla="*/ 449123860 w 521"/>
                <a:gd name="T51" fmla="*/ 307161297 h 270"/>
                <a:gd name="T52" fmla="*/ 449123860 w 521"/>
                <a:gd name="T53" fmla="*/ 307161297 h 270"/>
                <a:gd name="T54" fmla="*/ 449123860 w 521"/>
                <a:gd name="T55" fmla="*/ 307161297 h 270"/>
                <a:gd name="T56" fmla="*/ 449123860 w 521"/>
                <a:gd name="T57" fmla="*/ 307161297 h 270"/>
                <a:gd name="T58" fmla="*/ 449123860 w 521"/>
                <a:gd name="T59" fmla="*/ 307161297 h 270"/>
                <a:gd name="T60" fmla="*/ 449123860 w 521"/>
                <a:gd name="T61" fmla="*/ 307161297 h 270"/>
                <a:gd name="T62" fmla="*/ 0 w 521"/>
                <a:gd name="T63" fmla="*/ 307161297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FFC000"/>
            </a:solidFill>
            <a:ln w="9525" cap="flat" cmpd="sng">
              <a:solidFill>
                <a:schemeClr val="bg1"/>
              </a:solidFill>
              <a:prstDash val="solid"/>
              <a:round/>
              <a:headEnd type="none" w="med" len="med"/>
              <a:tailEnd type="none" w="med" len="med"/>
            </a:ln>
          </p:spPr>
          <p:txBody>
            <a:bodyPr/>
            <a:lstStyle/>
            <a:p>
              <a:endParaRPr lang="en-GB"/>
            </a:p>
          </p:txBody>
        </p:sp>
        <p:sp>
          <p:nvSpPr>
            <p:cNvPr id="44142" name="Freeform 26" descr="Wide upward diagonal"/>
            <p:cNvSpPr>
              <a:spLocks/>
            </p:cNvSpPr>
            <p:nvPr/>
          </p:nvSpPr>
          <p:spPr bwMode="auto">
            <a:xfrm>
              <a:off x="3332" y="2720"/>
              <a:ext cx="170" cy="100"/>
            </a:xfrm>
            <a:custGeom>
              <a:avLst/>
              <a:gdLst>
                <a:gd name="T0" fmla="*/ 473734804 w 230"/>
                <a:gd name="T1" fmla="*/ 302427506 h 148"/>
                <a:gd name="T2" fmla="*/ 473734804 w 230"/>
                <a:gd name="T3" fmla="*/ 302427506 h 148"/>
                <a:gd name="T4" fmla="*/ 473734804 w 230"/>
                <a:gd name="T5" fmla="*/ 302427506 h 148"/>
                <a:gd name="T6" fmla="*/ 473734804 w 230"/>
                <a:gd name="T7" fmla="*/ 302427506 h 148"/>
                <a:gd name="T8" fmla="*/ 473734804 w 230"/>
                <a:gd name="T9" fmla="*/ 302427506 h 148"/>
                <a:gd name="T10" fmla="*/ 0 w 230"/>
                <a:gd name="T11" fmla="*/ 302427506 h 148"/>
                <a:gd name="T12" fmla="*/ 473734804 w 230"/>
                <a:gd name="T13" fmla="*/ 302427506 h 148"/>
                <a:gd name="T14" fmla="*/ 473734804 w 230"/>
                <a:gd name="T15" fmla="*/ 302427506 h 148"/>
                <a:gd name="T16" fmla="*/ 473734804 w 230"/>
                <a:gd name="T17" fmla="*/ 302427506 h 148"/>
                <a:gd name="T18" fmla="*/ 473734804 w 230"/>
                <a:gd name="T19" fmla="*/ 302427506 h 148"/>
                <a:gd name="T20" fmla="*/ 473734804 w 230"/>
                <a:gd name="T21" fmla="*/ 302427506 h 148"/>
                <a:gd name="T22" fmla="*/ 473734804 w 230"/>
                <a:gd name="T23" fmla="*/ 302427506 h 148"/>
                <a:gd name="T24" fmla="*/ 473734804 w 230"/>
                <a:gd name="T25" fmla="*/ 302427506 h 148"/>
                <a:gd name="T26" fmla="*/ 473734804 w 230"/>
                <a:gd name="T27" fmla="*/ 302427506 h 148"/>
                <a:gd name="T28" fmla="*/ 473734804 w 230"/>
                <a:gd name="T29" fmla="*/ 302427506 h 148"/>
                <a:gd name="T30" fmla="*/ 473734804 w 230"/>
                <a:gd name="T31" fmla="*/ 302427506 h 148"/>
                <a:gd name="T32" fmla="*/ 473734804 w 230"/>
                <a:gd name="T33" fmla="*/ 0 h 148"/>
                <a:gd name="T34" fmla="*/ 473734804 w 230"/>
                <a:gd name="T35" fmla="*/ 302427506 h 148"/>
                <a:gd name="T36" fmla="*/ 473734804 w 230"/>
                <a:gd name="T37" fmla="*/ 302427506 h 148"/>
                <a:gd name="T38" fmla="*/ 473734804 w 230"/>
                <a:gd name="T39" fmla="*/ 0 h 148"/>
                <a:gd name="T40" fmla="*/ 473734804 w 230"/>
                <a:gd name="T41" fmla="*/ 302427506 h 148"/>
                <a:gd name="T42" fmla="*/ 473734804 w 230"/>
                <a:gd name="T43" fmla="*/ 302427506 h 148"/>
                <a:gd name="T44" fmla="*/ 473734804 w 230"/>
                <a:gd name="T45" fmla="*/ 302427506 h 148"/>
                <a:gd name="T46" fmla="*/ 473734804 w 230"/>
                <a:gd name="T47" fmla="*/ 302427506 h 148"/>
                <a:gd name="T48" fmla="*/ 473734804 w 230"/>
                <a:gd name="T49" fmla="*/ 302427506 h 148"/>
                <a:gd name="T50" fmla="*/ 473734804 w 230"/>
                <a:gd name="T51" fmla="*/ 302427506 h 148"/>
                <a:gd name="T52" fmla="*/ 473734804 w 230"/>
                <a:gd name="T53" fmla="*/ 302427506 h 148"/>
                <a:gd name="T54" fmla="*/ 473734804 w 230"/>
                <a:gd name="T55" fmla="*/ 30242750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00B050"/>
            </a:solidFill>
            <a:ln w="9525" cap="flat" cmpd="sng">
              <a:solidFill>
                <a:schemeClr val="bg1"/>
              </a:solidFill>
              <a:prstDash val="solid"/>
              <a:round/>
              <a:headEnd type="none" w="med" len="med"/>
              <a:tailEnd type="none" w="med" len="med"/>
            </a:ln>
          </p:spPr>
          <p:txBody>
            <a:bodyPr/>
            <a:lstStyle/>
            <a:p>
              <a:endParaRPr lang="en-GB"/>
            </a:p>
          </p:txBody>
        </p:sp>
        <p:sp>
          <p:nvSpPr>
            <p:cNvPr id="44143" name="Freeform 27"/>
            <p:cNvSpPr>
              <a:spLocks/>
            </p:cNvSpPr>
            <p:nvPr/>
          </p:nvSpPr>
          <p:spPr bwMode="auto">
            <a:xfrm>
              <a:off x="3384" y="2096"/>
              <a:ext cx="20" cy="21"/>
            </a:xfrm>
            <a:custGeom>
              <a:avLst/>
              <a:gdLst>
                <a:gd name="T0" fmla="*/ 335034750 w 29"/>
                <a:gd name="T1" fmla="*/ 0 h 30"/>
                <a:gd name="T2" fmla="*/ 0 w 29"/>
                <a:gd name="T3" fmla="*/ 360927577 h 30"/>
                <a:gd name="T4" fmla="*/ 335034750 w 29"/>
                <a:gd name="T5" fmla="*/ 360927577 h 30"/>
                <a:gd name="T6" fmla="*/ 335034750 w 29"/>
                <a:gd name="T7" fmla="*/ 360927577 h 30"/>
                <a:gd name="T8" fmla="*/ 335034750 w 29"/>
                <a:gd name="T9" fmla="*/ 360927577 h 30"/>
                <a:gd name="T10" fmla="*/ 335034750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2" name="Freeform 28"/>
            <p:cNvSpPr>
              <a:spLocks/>
            </p:cNvSpPr>
            <p:nvPr/>
          </p:nvSpPr>
          <p:spPr bwMode="auto">
            <a:xfrm>
              <a:off x="3205" y="1846"/>
              <a:ext cx="93" cy="59"/>
            </a:xfrm>
            <a:custGeom>
              <a:avLst/>
              <a:gdLst>
                <a:gd name="T0" fmla="*/ 0 w 125"/>
                <a:gd name="T1" fmla="*/ 2147483647 h 89"/>
                <a:gd name="T2" fmla="*/ 2147483647 w 125"/>
                <a:gd name="T3" fmla="*/ 2147483647 h 89"/>
                <a:gd name="T4" fmla="*/ 2147483647 w 125"/>
                <a:gd name="T5" fmla="*/ 2147483647 h 89"/>
                <a:gd name="T6" fmla="*/ 2147483647 w 125"/>
                <a:gd name="T7" fmla="*/ 2147483647 h 89"/>
                <a:gd name="T8" fmla="*/ 2147483647 w 125"/>
                <a:gd name="T9" fmla="*/ 2147483647 h 89"/>
                <a:gd name="T10" fmla="*/ 2147483647 w 125"/>
                <a:gd name="T11" fmla="*/ 2147483647 h 89"/>
                <a:gd name="T12" fmla="*/ 2147483647 w 125"/>
                <a:gd name="T13" fmla="*/ 2147483647 h 89"/>
                <a:gd name="T14" fmla="*/ 2147483647 w 125"/>
                <a:gd name="T15" fmla="*/ 2147483647 h 89"/>
                <a:gd name="T16" fmla="*/ 2147483647 w 125"/>
                <a:gd name="T17" fmla="*/ 0 h 89"/>
                <a:gd name="T18" fmla="*/ 2147483647 w 125"/>
                <a:gd name="T19" fmla="*/ 2147483647 h 89"/>
                <a:gd name="T20" fmla="*/ 2147483647 w 125"/>
                <a:gd name="T21" fmla="*/ 2147483647 h 89"/>
                <a:gd name="T22" fmla="*/ 2147483647 w 125"/>
                <a:gd name="T23" fmla="*/ 2147483647 h 89"/>
                <a:gd name="T24" fmla="*/ 2147483647 w 125"/>
                <a:gd name="T25" fmla="*/ 2147483647 h 89"/>
                <a:gd name="T26" fmla="*/ 2147483647 w 125"/>
                <a:gd name="T27" fmla="*/ 2147483647 h 89"/>
                <a:gd name="T28" fmla="*/ 0 w 125"/>
                <a:gd name="T29" fmla="*/ 2147483647 h 89"/>
                <a:gd name="T30" fmla="*/ 0 w 12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3" name="Freeform 29"/>
            <p:cNvSpPr>
              <a:spLocks/>
            </p:cNvSpPr>
            <p:nvPr/>
          </p:nvSpPr>
          <p:spPr bwMode="auto">
            <a:xfrm>
              <a:off x="3294" y="2056"/>
              <a:ext cx="22" cy="27"/>
            </a:xfrm>
            <a:custGeom>
              <a:avLst/>
              <a:gdLst>
                <a:gd name="T0" fmla="*/ 0 w 32"/>
                <a:gd name="T1" fmla="*/ 0 h 44"/>
                <a:gd name="T2" fmla="*/ 2147483647 w 32"/>
                <a:gd name="T3" fmla="*/ 2147483647 h 44"/>
                <a:gd name="T4" fmla="*/ 2147483647 w 32"/>
                <a:gd name="T5" fmla="*/ 2147483647 h 44"/>
                <a:gd name="T6" fmla="*/ 2147483647 w 32"/>
                <a:gd name="T7" fmla="*/ 2147483647 h 44"/>
                <a:gd name="T8" fmla="*/ 2147483647 w 32"/>
                <a:gd name="T9" fmla="*/ 2147483647 h 44"/>
                <a:gd name="T10" fmla="*/ 2147483647 w 32"/>
                <a:gd name="T11" fmla="*/ 2147483647 h 44"/>
                <a:gd name="T12" fmla="*/ 2147483647 w 32"/>
                <a:gd name="T13" fmla="*/ 2147483647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44">
                  <a:moveTo>
                    <a:pt x="0" y="0"/>
                  </a:moveTo>
                  <a:lnTo>
                    <a:pt x="23" y="6"/>
                  </a:lnTo>
                  <a:lnTo>
                    <a:pt x="30" y="19"/>
                  </a:lnTo>
                  <a:lnTo>
                    <a:pt x="32" y="36"/>
                  </a:lnTo>
                  <a:lnTo>
                    <a:pt x="23" y="44"/>
                  </a:lnTo>
                  <a:lnTo>
                    <a:pt x="6" y="38"/>
                  </a:lnTo>
                  <a:lnTo>
                    <a:pt x="2" y="25"/>
                  </a:lnTo>
                  <a:lnTo>
                    <a:pt x="0" y="0"/>
                  </a:lnTo>
                  <a:close/>
                </a:path>
              </a:pathLst>
            </a:custGeom>
            <a:solidFill>
              <a:schemeClr val="accent2">
                <a:lumMod val="50000"/>
              </a:schemeClr>
            </a:solidFill>
            <a:ln>
              <a:noFill/>
            </a:ln>
            <a:effectLst/>
            <a:extLst/>
          </p:spPr>
          <p:txBody>
            <a:bodyPr wrap="none" anchor="ctr"/>
            <a:lstStyle/>
            <a:p>
              <a:pPr fontAlgn="auto">
                <a:spcBef>
                  <a:spcPts val="0"/>
                </a:spcBef>
                <a:spcAft>
                  <a:spcPts val="0"/>
                </a:spcAft>
                <a:defRPr/>
              </a:pPr>
              <a:endParaRPr lang="en-GB">
                <a:latin typeface="+mn-lt"/>
                <a:cs typeface="+mn-cs"/>
              </a:endParaRPr>
            </a:p>
          </p:txBody>
        </p:sp>
        <p:sp>
          <p:nvSpPr>
            <p:cNvPr id="44" name="Freeform 30"/>
            <p:cNvSpPr>
              <a:spLocks/>
            </p:cNvSpPr>
            <p:nvPr/>
          </p:nvSpPr>
          <p:spPr bwMode="auto">
            <a:xfrm>
              <a:off x="3341" y="1439"/>
              <a:ext cx="304" cy="601"/>
            </a:xfrm>
            <a:custGeom>
              <a:avLst/>
              <a:gdLst>
                <a:gd name="T0" fmla="*/ 2147483647 w 416"/>
                <a:gd name="T1" fmla="*/ 2147483647 h 898"/>
                <a:gd name="T2" fmla="*/ 2147483647 w 416"/>
                <a:gd name="T3" fmla="*/ 2147483647 h 898"/>
                <a:gd name="T4" fmla="*/ 2147483647 w 416"/>
                <a:gd name="T5" fmla="*/ 2147483647 h 898"/>
                <a:gd name="T6" fmla="*/ 2147483647 w 416"/>
                <a:gd name="T7" fmla="*/ 2147483647 h 898"/>
                <a:gd name="T8" fmla="*/ 2147483647 w 416"/>
                <a:gd name="T9" fmla="*/ 2147483647 h 898"/>
                <a:gd name="T10" fmla="*/ 2147483647 w 416"/>
                <a:gd name="T11" fmla="*/ 2147483647 h 898"/>
                <a:gd name="T12" fmla="*/ 2147483647 w 416"/>
                <a:gd name="T13" fmla="*/ 2147483647 h 898"/>
                <a:gd name="T14" fmla="*/ 2147483647 w 416"/>
                <a:gd name="T15" fmla="*/ 2147483647 h 898"/>
                <a:gd name="T16" fmla="*/ 2147483647 w 416"/>
                <a:gd name="T17" fmla="*/ 2147483647 h 898"/>
                <a:gd name="T18" fmla="*/ 2147483647 w 416"/>
                <a:gd name="T19" fmla="*/ 2147483647 h 898"/>
                <a:gd name="T20" fmla="*/ 2147483647 w 416"/>
                <a:gd name="T21" fmla="*/ 2147483647 h 898"/>
                <a:gd name="T22" fmla="*/ 2147483647 w 416"/>
                <a:gd name="T23" fmla="*/ 2147483647 h 898"/>
                <a:gd name="T24" fmla="*/ 2147483647 w 416"/>
                <a:gd name="T25" fmla="*/ 2147483647 h 898"/>
                <a:gd name="T26" fmla="*/ 2147483647 w 416"/>
                <a:gd name="T27" fmla="*/ 2147483647 h 898"/>
                <a:gd name="T28" fmla="*/ 2147483647 w 416"/>
                <a:gd name="T29" fmla="*/ 2147483647 h 898"/>
                <a:gd name="T30" fmla="*/ 2147483647 w 416"/>
                <a:gd name="T31" fmla="*/ 2147483647 h 898"/>
                <a:gd name="T32" fmla="*/ 2147483647 w 416"/>
                <a:gd name="T33" fmla="*/ 2147483647 h 898"/>
                <a:gd name="T34" fmla="*/ 2147483647 w 416"/>
                <a:gd name="T35" fmla="*/ 2147483647 h 898"/>
                <a:gd name="T36" fmla="*/ 2147483647 w 416"/>
                <a:gd name="T37" fmla="*/ 2147483647 h 898"/>
                <a:gd name="T38" fmla="*/ 2147483647 w 416"/>
                <a:gd name="T39" fmla="*/ 2147483647 h 898"/>
                <a:gd name="T40" fmla="*/ 2147483647 w 416"/>
                <a:gd name="T41" fmla="*/ 2147483647 h 898"/>
                <a:gd name="T42" fmla="*/ 2147483647 w 416"/>
                <a:gd name="T43" fmla="*/ 2147483647 h 898"/>
                <a:gd name="T44" fmla="*/ 2147483647 w 416"/>
                <a:gd name="T45" fmla="*/ 2147483647 h 898"/>
                <a:gd name="T46" fmla="*/ 2147483647 w 416"/>
                <a:gd name="T47" fmla="*/ 2147483647 h 898"/>
                <a:gd name="T48" fmla="*/ 2147483647 w 416"/>
                <a:gd name="T49" fmla="*/ 2147483647 h 898"/>
                <a:gd name="T50" fmla="*/ 2147483647 w 416"/>
                <a:gd name="T51" fmla="*/ 2147483647 h 898"/>
                <a:gd name="T52" fmla="*/ 2147483647 w 416"/>
                <a:gd name="T53" fmla="*/ 2147483647 h 898"/>
                <a:gd name="T54" fmla="*/ 2147483647 w 416"/>
                <a:gd name="T55" fmla="*/ 2147483647 h 898"/>
                <a:gd name="T56" fmla="*/ 2147483647 w 416"/>
                <a:gd name="T57" fmla="*/ 2147483647 h 898"/>
                <a:gd name="T58" fmla="*/ 2147483647 w 416"/>
                <a:gd name="T59" fmla="*/ 2147483647 h 898"/>
                <a:gd name="T60" fmla="*/ 2147483647 w 416"/>
                <a:gd name="T61" fmla="*/ 2147483647 h 898"/>
                <a:gd name="T62" fmla="*/ 2147483647 w 416"/>
                <a:gd name="T63" fmla="*/ 2147483647 h 898"/>
                <a:gd name="T64" fmla="*/ 2147483647 w 416"/>
                <a:gd name="T65" fmla="*/ 2147483647 h 898"/>
                <a:gd name="T66" fmla="*/ 2147483647 w 416"/>
                <a:gd name="T67" fmla="*/ 2147483647 h 898"/>
                <a:gd name="T68" fmla="*/ 2147483647 w 416"/>
                <a:gd name="T69" fmla="*/ 2147483647 h 898"/>
                <a:gd name="T70" fmla="*/ 2147483647 w 416"/>
                <a:gd name="T71" fmla="*/ 2147483647 h 898"/>
                <a:gd name="T72" fmla="*/ 2147483647 w 416"/>
                <a:gd name="T73" fmla="*/ 2147483647 h 898"/>
                <a:gd name="T74" fmla="*/ 2147483647 w 416"/>
                <a:gd name="T75" fmla="*/ 2147483647 h 898"/>
                <a:gd name="T76" fmla="*/ 2147483647 w 416"/>
                <a:gd name="T77" fmla="*/ 2147483647 h 898"/>
                <a:gd name="T78" fmla="*/ 2147483647 w 416"/>
                <a:gd name="T79" fmla="*/ 2147483647 h 898"/>
                <a:gd name="T80" fmla="*/ 0 w 416"/>
                <a:gd name="T81" fmla="*/ 2147483647 h 898"/>
                <a:gd name="T82" fmla="*/ 2147483647 w 416"/>
                <a:gd name="T83" fmla="*/ 2147483647 h 898"/>
                <a:gd name="T84" fmla="*/ 2147483647 w 416"/>
                <a:gd name="T85" fmla="*/ 2147483647 h 898"/>
                <a:gd name="T86" fmla="*/ 2147483647 w 416"/>
                <a:gd name="T87" fmla="*/ 2147483647 h 898"/>
                <a:gd name="T88" fmla="*/ 2147483647 w 416"/>
                <a:gd name="T89" fmla="*/ 2147483647 h 898"/>
                <a:gd name="T90" fmla="*/ 2147483647 w 416"/>
                <a:gd name="T91" fmla="*/ 2147483647 h 898"/>
                <a:gd name="T92" fmla="*/ 2147483647 w 416"/>
                <a:gd name="T93" fmla="*/ 2147483647 h 898"/>
                <a:gd name="T94" fmla="*/ 2147483647 w 416"/>
                <a:gd name="T95" fmla="*/ 2147483647 h 898"/>
                <a:gd name="T96" fmla="*/ 2147483647 w 416"/>
                <a:gd name="T97" fmla="*/ 2147483647 h 898"/>
                <a:gd name="T98" fmla="*/ 2147483647 w 416"/>
                <a:gd name="T99" fmla="*/ 2147483647 h 898"/>
                <a:gd name="T100" fmla="*/ 2147483647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4147" name="Freeform 31"/>
            <p:cNvSpPr>
              <a:spLocks/>
            </p:cNvSpPr>
            <p:nvPr/>
          </p:nvSpPr>
          <p:spPr bwMode="auto">
            <a:xfrm>
              <a:off x="3113" y="1434"/>
              <a:ext cx="301" cy="368"/>
            </a:xfrm>
            <a:custGeom>
              <a:avLst/>
              <a:gdLst>
                <a:gd name="T0" fmla="*/ 446967827 w 412"/>
                <a:gd name="T1" fmla="*/ 287975481 h 550"/>
                <a:gd name="T2" fmla="*/ 446967827 w 412"/>
                <a:gd name="T3" fmla="*/ 287975481 h 550"/>
                <a:gd name="T4" fmla="*/ 446967827 w 412"/>
                <a:gd name="T5" fmla="*/ 287975481 h 550"/>
                <a:gd name="T6" fmla="*/ 446967827 w 412"/>
                <a:gd name="T7" fmla="*/ 287975481 h 550"/>
                <a:gd name="T8" fmla="*/ 446967827 w 412"/>
                <a:gd name="T9" fmla="*/ 287975481 h 550"/>
                <a:gd name="T10" fmla="*/ 446967827 w 412"/>
                <a:gd name="T11" fmla="*/ 287975481 h 550"/>
                <a:gd name="T12" fmla="*/ 446967827 w 412"/>
                <a:gd name="T13" fmla="*/ 287975481 h 550"/>
                <a:gd name="T14" fmla="*/ 446967827 w 412"/>
                <a:gd name="T15" fmla="*/ 287975481 h 550"/>
                <a:gd name="T16" fmla="*/ 446967827 w 412"/>
                <a:gd name="T17" fmla="*/ 287975481 h 550"/>
                <a:gd name="T18" fmla="*/ 446967827 w 412"/>
                <a:gd name="T19" fmla="*/ 287975481 h 550"/>
                <a:gd name="T20" fmla="*/ 446967827 w 412"/>
                <a:gd name="T21" fmla="*/ 287975481 h 550"/>
                <a:gd name="T22" fmla="*/ 446967827 w 412"/>
                <a:gd name="T23" fmla="*/ 287975481 h 550"/>
                <a:gd name="T24" fmla="*/ 446967827 w 412"/>
                <a:gd name="T25" fmla="*/ 287975481 h 550"/>
                <a:gd name="T26" fmla="*/ 446967827 w 412"/>
                <a:gd name="T27" fmla="*/ 0 h 550"/>
                <a:gd name="T28" fmla="*/ 446967827 w 412"/>
                <a:gd name="T29" fmla="*/ 287975481 h 550"/>
                <a:gd name="T30" fmla="*/ 446967827 w 412"/>
                <a:gd name="T31" fmla="*/ 287975481 h 550"/>
                <a:gd name="T32" fmla="*/ 446967827 w 412"/>
                <a:gd name="T33" fmla="*/ 287975481 h 550"/>
                <a:gd name="T34" fmla="*/ 446967827 w 412"/>
                <a:gd name="T35" fmla="*/ 287975481 h 550"/>
                <a:gd name="T36" fmla="*/ 446967827 w 412"/>
                <a:gd name="T37" fmla="*/ 287975481 h 550"/>
                <a:gd name="T38" fmla="*/ 446967827 w 412"/>
                <a:gd name="T39" fmla="*/ 287975481 h 550"/>
                <a:gd name="T40" fmla="*/ 446967827 w 412"/>
                <a:gd name="T41" fmla="*/ 287975481 h 550"/>
                <a:gd name="T42" fmla="*/ 446967827 w 412"/>
                <a:gd name="T43" fmla="*/ 287975481 h 550"/>
                <a:gd name="T44" fmla="*/ 446967827 w 412"/>
                <a:gd name="T45" fmla="*/ 287975481 h 550"/>
                <a:gd name="T46" fmla="*/ 446967827 w 412"/>
                <a:gd name="T47" fmla="*/ 287975481 h 550"/>
                <a:gd name="T48" fmla="*/ 446967827 w 412"/>
                <a:gd name="T49" fmla="*/ 287975481 h 550"/>
                <a:gd name="T50" fmla="*/ 446967827 w 412"/>
                <a:gd name="T51" fmla="*/ 287975481 h 550"/>
                <a:gd name="T52" fmla="*/ 446967827 w 412"/>
                <a:gd name="T53" fmla="*/ 287975481 h 550"/>
                <a:gd name="T54" fmla="*/ 446967827 w 412"/>
                <a:gd name="T55" fmla="*/ 287975481 h 550"/>
                <a:gd name="T56" fmla="*/ 446967827 w 412"/>
                <a:gd name="T57" fmla="*/ 287975481 h 550"/>
                <a:gd name="T58" fmla="*/ 446967827 w 412"/>
                <a:gd name="T59" fmla="*/ 287975481 h 550"/>
                <a:gd name="T60" fmla="*/ 446967827 w 412"/>
                <a:gd name="T61" fmla="*/ 287975481 h 550"/>
                <a:gd name="T62" fmla="*/ 0 w 412"/>
                <a:gd name="T63" fmla="*/ 287975481 h 550"/>
                <a:gd name="T64" fmla="*/ 446967827 w 412"/>
                <a:gd name="T65" fmla="*/ 287975481 h 550"/>
                <a:gd name="T66" fmla="*/ 446967827 w 412"/>
                <a:gd name="T67" fmla="*/ 287975481 h 550"/>
                <a:gd name="T68" fmla="*/ 446967827 w 412"/>
                <a:gd name="T69" fmla="*/ 287975481 h 550"/>
                <a:gd name="T70" fmla="*/ 446967827 w 412"/>
                <a:gd name="T71" fmla="*/ 287975481 h 550"/>
                <a:gd name="T72" fmla="*/ 446967827 w 412"/>
                <a:gd name="T73" fmla="*/ 287975481 h 550"/>
                <a:gd name="T74" fmla="*/ 446967827 w 412"/>
                <a:gd name="T75" fmla="*/ 287975481 h 550"/>
                <a:gd name="T76" fmla="*/ 446967827 w 412"/>
                <a:gd name="T77" fmla="*/ 287975481 h 550"/>
                <a:gd name="T78" fmla="*/ 446967827 w 412"/>
                <a:gd name="T79" fmla="*/ 287975481 h 550"/>
                <a:gd name="T80" fmla="*/ 446967827 w 412"/>
                <a:gd name="T81" fmla="*/ 287975481 h 550"/>
                <a:gd name="T82" fmla="*/ 446967827 w 412"/>
                <a:gd name="T83" fmla="*/ 287975481 h 550"/>
                <a:gd name="T84" fmla="*/ 446967827 w 412"/>
                <a:gd name="T85" fmla="*/ 287975481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44148" name="Freeform 32"/>
            <p:cNvSpPr>
              <a:spLocks/>
            </p:cNvSpPr>
            <p:nvPr/>
          </p:nvSpPr>
          <p:spPr bwMode="auto">
            <a:xfrm>
              <a:off x="3455" y="2047"/>
              <a:ext cx="14" cy="26"/>
            </a:xfrm>
            <a:custGeom>
              <a:avLst/>
              <a:gdLst>
                <a:gd name="T0" fmla="*/ 813439836 w 17"/>
                <a:gd name="T1" fmla="*/ 0 h 38"/>
                <a:gd name="T2" fmla="*/ 0 w 17"/>
                <a:gd name="T3" fmla="*/ 322016868 h 38"/>
                <a:gd name="T4" fmla="*/ 0 w 17"/>
                <a:gd name="T5" fmla="*/ 322016868 h 38"/>
                <a:gd name="T6" fmla="*/ 813439836 w 17"/>
                <a:gd name="T7" fmla="*/ 322016868 h 38"/>
                <a:gd name="T8" fmla="*/ 813439836 w 17"/>
                <a:gd name="T9" fmla="*/ 322016868 h 38"/>
                <a:gd name="T10" fmla="*/ 813439836 w 17"/>
                <a:gd name="T11" fmla="*/ 0 h 38"/>
                <a:gd name="T12" fmla="*/ 0 60000 65536"/>
                <a:gd name="T13" fmla="*/ 0 60000 65536"/>
                <a:gd name="T14" fmla="*/ 0 60000 65536"/>
                <a:gd name="T15" fmla="*/ 0 60000 65536"/>
                <a:gd name="T16" fmla="*/ 0 60000 65536"/>
                <a:gd name="T17" fmla="*/ 0 60000 65536"/>
                <a:gd name="T18" fmla="*/ 0 w 17"/>
                <a:gd name="T19" fmla="*/ 0 h 38"/>
                <a:gd name="T20" fmla="*/ 17 w 1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7" h="38">
                  <a:moveTo>
                    <a:pt x="7" y="0"/>
                  </a:moveTo>
                  <a:lnTo>
                    <a:pt x="0" y="7"/>
                  </a:lnTo>
                  <a:lnTo>
                    <a:pt x="0" y="26"/>
                  </a:lnTo>
                  <a:lnTo>
                    <a:pt x="13" y="38"/>
                  </a:lnTo>
                  <a:lnTo>
                    <a:pt x="17" y="2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7" name="Freeform 33"/>
            <p:cNvSpPr>
              <a:spLocks/>
            </p:cNvSpPr>
            <p:nvPr/>
          </p:nvSpPr>
          <p:spPr bwMode="auto">
            <a:xfrm>
              <a:off x="3254" y="1994"/>
              <a:ext cx="41" cy="51"/>
            </a:xfrm>
            <a:custGeom>
              <a:avLst/>
              <a:gdLst>
                <a:gd name="T0" fmla="*/ 2147483647 w 55"/>
                <a:gd name="T1" fmla="*/ 0 h 74"/>
                <a:gd name="T2" fmla="*/ 2147483647 w 55"/>
                <a:gd name="T3" fmla="*/ 2147483647 h 74"/>
                <a:gd name="T4" fmla="*/ 2147483647 w 55"/>
                <a:gd name="T5" fmla="*/ 2147483647 h 74"/>
                <a:gd name="T6" fmla="*/ 2147483647 w 55"/>
                <a:gd name="T7" fmla="*/ 2147483647 h 74"/>
                <a:gd name="T8" fmla="*/ 2147483647 w 55"/>
                <a:gd name="T9" fmla="*/ 2147483647 h 74"/>
                <a:gd name="T10" fmla="*/ 2147483647 w 55"/>
                <a:gd name="T11" fmla="*/ 2147483647 h 74"/>
                <a:gd name="T12" fmla="*/ 2147483647 w 55"/>
                <a:gd name="T13" fmla="*/ 2147483647 h 74"/>
                <a:gd name="T14" fmla="*/ 2147483647 w 55"/>
                <a:gd name="T15" fmla="*/ 2147483647 h 74"/>
                <a:gd name="T16" fmla="*/ 0 w 55"/>
                <a:gd name="T17" fmla="*/ 2147483647 h 74"/>
                <a:gd name="T18" fmla="*/ 2147483647 w 55"/>
                <a:gd name="T19" fmla="*/ 2147483647 h 74"/>
                <a:gd name="T20" fmla="*/ 2147483647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8" name="Freeform 34"/>
            <p:cNvSpPr>
              <a:spLocks/>
            </p:cNvSpPr>
            <p:nvPr/>
          </p:nvSpPr>
          <p:spPr bwMode="auto">
            <a:xfrm>
              <a:off x="3301" y="1979"/>
              <a:ext cx="57" cy="73"/>
            </a:xfrm>
            <a:custGeom>
              <a:avLst/>
              <a:gdLst>
                <a:gd name="T0" fmla="*/ 2147483647 w 80"/>
                <a:gd name="T1" fmla="*/ 0 h 110"/>
                <a:gd name="T2" fmla="*/ 2147483647 w 80"/>
                <a:gd name="T3" fmla="*/ 2147483647 h 110"/>
                <a:gd name="T4" fmla="*/ 2147483647 w 80"/>
                <a:gd name="T5" fmla="*/ 2147483647 h 110"/>
                <a:gd name="T6" fmla="*/ 2147483647 w 80"/>
                <a:gd name="T7" fmla="*/ 2147483647 h 110"/>
                <a:gd name="T8" fmla="*/ 2147483647 w 80"/>
                <a:gd name="T9" fmla="*/ 2147483647 h 110"/>
                <a:gd name="T10" fmla="*/ 2147483647 w 80"/>
                <a:gd name="T11" fmla="*/ 2147483647 h 110"/>
                <a:gd name="T12" fmla="*/ 2147483647 w 80"/>
                <a:gd name="T13" fmla="*/ 2147483647 h 110"/>
                <a:gd name="T14" fmla="*/ 2147483647 w 80"/>
                <a:gd name="T15" fmla="*/ 2147483647 h 110"/>
                <a:gd name="T16" fmla="*/ 2147483647 w 80"/>
                <a:gd name="T17" fmla="*/ 2147483647 h 110"/>
                <a:gd name="T18" fmla="*/ 2147483647 w 80"/>
                <a:gd name="T19" fmla="*/ 2147483647 h 110"/>
                <a:gd name="T20" fmla="*/ 2147483647 w 80"/>
                <a:gd name="T21" fmla="*/ 2147483647 h 110"/>
                <a:gd name="T22" fmla="*/ 0 w 80"/>
                <a:gd name="T23" fmla="*/ 2147483647 h 110"/>
                <a:gd name="T24" fmla="*/ 2147483647 w 80"/>
                <a:gd name="T25" fmla="*/ 2147483647 h 110"/>
                <a:gd name="T26" fmla="*/ 2147483647 w 80"/>
                <a:gd name="T27" fmla="*/ 2147483647 h 110"/>
                <a:gd name="T28" fmla="*/ 2147483647 w 80"/>
                <a:gd name="T29" fmla="*/ 2147483647 h 110"/>
                <a:gd name="T30" fmla="*/ 2147483647 w 80"/>
                <a:gd name="T31" fmla="*/ 2147483647 h 110"/>
                <a:gd name="T32" fmla="*/ 2147483647 w 80"/>
                <a:gd name="T33" fmla="*/ 2147483647 h 110"/>
                <a:gd name="T34" fmla="*/ 2147483647 w 80"/>
                <a:gd name="T35" fmla="*/ 2147483647 h 110"/>
                <a:gd name="T36" fmla="*/ 2147483647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4151" name="Freeform 35"/>
            <p:cNvSpPr>
              <a:spLocks/>
            </p:cNvSpPr>
            <p:nvPr/>
          </p:nvSpPr>
          <p:spPr bwMode="auto">
            <a:xfrm>
              <a:off x="3413" y="2090"/>
              <a:ext cx="462" cy="454"/>
            </a:xfrm>
            <a:custGeom>
              <a:avLst/>
              <a:gdLst>
                <a:gd name="T0" fmla="*/ 448285149 w 632"/>
                <a:gd name="T1" fmla="*/ 289108366 h 678"/>
                <a:gd name="T2" fmla="*/ 0 w 632"/>
                <a:gd name="T3" fmla="*/ 289108366 h 678"/>
                <a:gd name="T4" fmla="*/ 448285149 w 632"/>
                <a:gd name="T5" fmla="*/ 289108366 h 678"/>
                <a:gd name="T6" fmla="*/ 448285149 w 632"/>
                <a:gd name="T7" fmla="*/ 289108366 h 678"/>
                <a:gd name="T8" fmla="*/ 448285149 w 632"/>
                <a:gd name="T9" fmla="*/ 289108366 h 678"/>
                <a:gd name="T10" fmla="*/ 448285149 w 632"/>
                <a:gd name="T11" fmla="*/ 289108366 h 678"/>
                <a:gd name="T12" fmla="*/ 448285149 w 632"/>
                <a:gd name="T13" fmla="*/ 289108366 h 678"/>
                <a:gd name="T14" fmla="*/ 448285149 w 632"/>
                <a:gd name="T15" fmla="*/ 289108366 h 678"/>
                <a:gd name="T16" fmla="*/ 448285149 w 632"/>
                <a:gd name="T17" fmla="*/ 289108366 h 678"/>
                <a:gd name="T18" fmla="*/ 448285149 w 632"/>
                <a:gd name="T19" fmla="*/ 289108366 h 678"/>
                <a:gd name="T20" fmla="*/ 448285149 w 632"/>
                <a:gd name="T21" fmla="*/ 289108366 h 678"/>
                <a:gd name="T22" fmla="*/ 448285149 w 632"/>
                <a:gd name="T23" fmla="*/ 289108366 h 678"/>
                <a:gd name="T24" fmla="*/ 448285149 w 632"/>
                <a:gd name="T25" fmla="*/ 289108366 h 678"/>
                <a:gd name="T26" fmla="*/ 448285149 w 632"/>
                <a:gd name="T27" fmla="*/ 289108366 h 678"/>
                <a:gd name="T28" fmla="*/ 448285149 w 632"/>
                <a:gd name="T29" fmla="*/ 289108366 h 678"/>
                <a:gd name="T30" fmla="*/ 448285149 w 632"/>
                <a:gd name="T31" fmla="*/ 289108366 h 678"/>
                <a:gd name="T32" fmla="*/ 448285149 w 632"/>
                <a:gd name="T33" fmla="*/ 289108366 h 678"/>
                <a:gd name="T34" fmla="*/ 448285149 w 632"/>
                <a:gd name="T35" fmla="*/ 289108366 h 678"/>
                <a:gd name="T36" fmla="*/ 448285149 w 632"/>
                <a:gd name="T37" fmla="*/ 289108366 h 678"/>
                <a:gd name="T38" fmla="*/ 448285149 w 632"/>
                <a:gd name="T39" fmla="*/ 289108366 h 678"/>
                <a:gd name="T40" fmla="*/ 448285149 w 632"/>
                <a:gd name="T41" fmla="*/ 289108366 h 678"/>
                <a:gd name="T42" fmla="*/ 448285149 w 632"/>
                <a:gd name="T43" fmla="*/ 289108366 h 678"/>
                <a:gd name="T44" fmla="*/ 448285149 w 632"/>
                <a:gd name="T45" fmla="*/ 289108366 h 678"/>
                <a:gd name="T46" fmla="*/ 448285149 w 632"/>
                <a:gd name="T47" fmla="*/ 289108366 h 678"/>
                <a:gd name="T48" fmla="*/ 448285149 w 632"/>
                <a:gd name="T49" fmla="*/ 289108366 h 678"/>
                <a:gd name="T50" fmla="*/ 448285149 w 632"/>
                <a:gd name="T51" fmla="*/ 289108366 h 678"/>
                <a:gd name="T52" fmla="*/ 448285149 w 632"/>
                <a:gd name="T53" fmla="*/ 289108366 h 678"/>
                <a:gd name="T54" fmla="*/ 448285149 w 632"/>
                <a:gd name="T55" fmla="*/ 289108366 h 678"/>
                <a:gd name="T56" fmla="*/ 448285149 w 632"/>
                <a:gd name="T57" fmla="*/ 289108366 h 678"/>
                <a:gd name="T58" fmla="*/ 448285149 w 632"/>
                <a:gd name="T59" fmla="*/ 289108366 h 678"/>
                <a:gd name="T60" fmla="*/ 448285149 w 632"/>
                <a:gd name="T61" fmla="*/ 289108366 h 678"/>
                <a:gd name="T62" fmla="*/ 448285149 w 632"/>
                <a:gd name="T63" fmla="*/ 289108366 h 678"/>
                <a:gd name="T64" fmla="*/ 448285149 w 632"/>
                <a:gd name="T65" fmla="*/ 289108366 h 678"/>
                <a:gd name="T66" fmla="*/ 448285149 w 632"/>
                <a:gd name="T67" fmla="*/ 289108366 h 678"/>
                <a:gd name="T68" fmla="*/ 448285149 w 632"/>
                <a:gd name="T69" fmla="*/ 289108366 h 678"/>
                <a:gd name="T70" fmla="*/ 448285149 w 632"/>
                <a:gd name="T71" fmla="*/ 289108366 h 678"/>
                <a:gd name="T72" fmla="*/ 448285149 w 632"/>
                <a:gd name="T73" fmla="*/ 289108366 h 678"/>
                <a:gd name="T74" fmla="*/ 448285149 w 632"/>
                <a:gd name="T75" fmla="*/ 289108366 h 678"/>
                <a:gd name="T76" fmla="*/ 448285149 w 632"/>
                <a:gd name="T77" fmla="*/ 289108366 h 678"/>
                <a:gd name="T78" fmla="*/ 448285149 w 632"/>
                <a:gd name="T79" fmla="*/ 289108366 h 678"/>
                <a:gd name="T80" fmla="*/ 448285149 w 632"/>
                <a:gd name="T81" fmla="*/ 289108366 h 678"/>
                <a:gd name="T82" fmla="*/ 448285149 w 632"/>
                <a:gd name="T83" fmla="*/ 289108366 h 678"/>
                <a:gd name="T84" fmla="*/ 448285149 w 632"/>
                <a:gd name="T85" fmla="*/ 289108366 h 678"/>
                <a:gd name="T86" fmla="*/ 448285149 w 632"/>
                <a:gd name="T87" fmla="*/ 289108366 h 678"/>
                <a:gd name="T88" fmla="*/ 448285149 w 632"/>
                <a:gd name="T89" fmla="*/ 289108366 h 678"/>
                <a:gd name="T90" fmla="*/ 448285149 w 632"/>
                <a:gd name="T91" fmla="*/ 289108366 h 678"/>
                <a:gd name="T92" fmla="*/ 448285149 w 632"/>
                <a:gd name="T93" fmla="*/ 289108366 h 678"/>
                <a:gd name="T94" fmla="*/ 448285149 w 632"/>
                <a:gd name="T95" fmla="*/ 289108366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4152" name="Freeform 36" descr="Wide upward diagonal"/>
            <p:cNvSpPr>
              <a:spLocks/>
            </p:cNvSpPr>
            <p:nvPr/>
          </p:nvSpPr>
          <p:spPr bwMode="auto">
            <a:xfrm>
              <a:off x="3484" y="2579"/>
              <a:ext cx="354" cy="224"/>
            </a:xfrm>
            <a:custGeom>
              <a:avLst/>
              <a:gdLst>
                <a:gd name="T0" fmla="*/ 449489309 w 484"/>
                <a:gd name="T1" fmla="*/ 291365162 h 334"/>
                <a:gd name="T2" fmla="*/ 449489309 w 484"/>
                <a:gd name="T3" fmla="*/ 291365162 h 334"/>
                <a:gd name="T4" fmla="*/ 449489309 w 484"/>
                <a:gd name="T5" fmla="*/ 291365162 h 334"/>
                <a:gd name="T6" fmla="*/ 449489309 w 484"/>
                <a:gd name="T7" fmla="*/ 291365162 h 334"/>
                <a:gd name="T8" fmla="*/ 449489309 w 484"/>
                <a:gd name="T9" fmla="*/ 291365162 h 334"/>
                <a:gd name="T10" fmla="*/ 449489309 w 484"/>
                <a:gd name="T11" fmla="*/ 291365162 h 334"/>
                <a:gd name="T12" fmla="*/ 449489309 w 484"/>
                <a:gd name="T13" fmla="*/ 291365162 h 334"/>
                <a:gd name="T14" fmla="*/ 449489309 w 484"/>
                <a:gd name="T15" fmla="*/ 291365162 h 334"/>
                <a:gd name="T16" fmla="*/ 449489309 w 484"/>
                <a:gd name="T17" fmla="*/ 291365162 h 334"/>
                <a:gd name="T18" fmla="*/ 449489309 w 484"/>
                <a:gd name="T19" fmla="*/ 291365162 h 334"/>
                <a:gd name="T20" fmla="*/ 449489309 w 484"/>
                <a:gd name="T21" fmla="*/ 291365162 h 334"/>
                <a:gd name="T22" fmla="*/ 449489309 w 484"/>
                <a:gd name="T23" fmla="*/ 291365162 h 334"/>
                <a:gd name="T24" fmla="*/ 449489309 w 484"/>
                <a:gd name="T25" fmla="*/ 291365162 h 334"/>
                <a:gd name="T26" fmla="*/ 449489309 w 484"/>
                <a:gd name="T27" fmla="*/ 291365162 h 334"/>
                <a:gd name="T28" fmla="*/ 449489309 w 484"/>
                <a:gd name="T29" fmla="*/ 291365162 h 334"/>
                <a:gd name="T30" fmla="*/ 449489309 w 484"/>
                <a:gd name="T31" fmla="*/ 291365162 h 334"/>
                <a:gd name="T32" fmla="*/ 449489309 w 484"/>
                <a:gd name="T33" fmla="*/ 291365162 h 334"/>
                <a:gd name="T34" fmla="*/ 449489309 w 484"/>
                <a:gd name="T35" fmla="*/ 291365162 h 334"/>
                <a:gd name="T36" fmla="*/ 449489309 w 484"/>
                <a:gd name="T37" fmla="*/ 291365162 h 334"/>
                <a:gd name="T38" fmla="*/ 449489309 w 484"/>
                <a:gd name="T39" fmla="*/ 291365162 h 334"/>
                <a:gd name="T40" fmla="*/ 449489309 w 484"/>
                <a:gd name="T41" fmla="*/ 291365162 h 334"/>
                <a:gd name="T42" fmla="*/ 449489309 w 484"/>
                <a:gd name="T43" fmla="*/ 291365162 h 334"/>
                <a:gd name="T44" fmla="*/ 449489309 w 484"/>
                <a:gd name="T45" fmla="*/ 291365162 h 334"/>
                <a:gd name="T46" fmla="*/ 449489309 w 484"/>
                <a:gd name="T47" fmla="*/ 291365162 h 334"/>
                <a:gd name="T48" fmla="*/ 449489309 w 484"/>
                <a:gd name="T49" fmla="*/ 291365162 h 334"/>
                <a:gd name="T50" fmla="*/ 449489309 w 484"/>
                <a:gd name="T51" fmla="*/ 291365162 h 334"/>
                <a:gd name="T52" fmla="*/ 449489309 w 484"/>
                <a:gd name="T53" fmla="*/ 291365162 h 334"/>
                <a:gd name="T54" fmla="*/ 449489309 w 484"/>
                <a:gd name="T55" fmla="*/ 291365162 h 334"/>
                <a:gd name="T56" fmla="*/ 449489309 w 484"/>
                <a:gd name="T57" fmla="*/ 291365162 h 334"/>
                <a:gd name="T58" fmla="*/ 449489309 w 484"/>
                <a:gd name="T59" fmla="*/ 291365162 h 334"/>
                <a:gd name="T60" fmla="*/ 449489309 w 484"/>
                <a:gd name="T61" fmla="*/ 291365162 h 334"/>
                <a:gd name="T62" fmla="*/ 449489309 w 484"/>
                <a:gd name="T63" fmla="*/ 291365162 h 334"/>
                <a:gd name="T64" fmla="*/ 449489309 w 484"/>
                <a:gd name="T65" fmla="*/ 0 h 334"/>
                <a:gd name="T66" fmla="*/ 449489309 w 484"/>
                <a:gd name="T67" fmla="*/ 291365162 h 334"/>
                <a:gd name="T68" fmla="*/ 449489309 w 484"/>
                <a:gd name="T69" fmla="*/ 291365162 h 334"/>
                <a:gd name="T70" fmla="*/ 449489309 w 484"/>
                <a:gd name="T71" fmla="*/ 291365162 h 334"/>
                <a:gd name="T72" fmla="*/ 449489309 w 484"/>
                <a:gd name="T73" fmla="*/ 291365162 h 334"/>
                <a:gd name="T74" fmla="*/ 449489309 w 484"/>
                <a:gd name="T75" fmla="*/ 291365162 h 334"/>
                <a:gd name="T76" fmla="*/ 449489309 w 484"/>
                <a:gd name="T77" fmla="*/ 291365162 h 334"/>
                <a:gd name="T78" fmla="*/ 449489309 w 484"/>
                <a:gd name="T79" fmla="*/ 291365162 h 334"/>
                <a:gd name="T80" fmla="*/ 449489309 w 484"/>
                <a:gd name="T81" fmla="*/ 291365162 h 334"/>
                <a:gd name="T82" fmla="*/ 449489309 w 484"/>
                <a:gd name="T83" fmla="*/ 291365162 h 334"/>
                <a:gd name="T84" fmla="*/ 449489309 w 484"/>
                <a:gd name="T85" fmla="*/ 291365162 h 334"/>
                <a:gd name="T86" fmla="*/ 449489309 w 484"/>
                <a:gd name="T87" fmla="*/ 291365162 h 334"/>
                <a:gd name="T88" fmla="*/ 449489309 w 484"/>
                <a:gd name="T89" fmla="*/ 291365162 h 334"/>
                <a:gd name="T90" fmla="*/ 449489309 w 484"/>
                <a:gd name="T91" fmla="*/ 291365162 h 334"/>
                <a:gd name="T92" fmla="*/ 449489309 w 484"/>
                <a:gd name="T93" fmla="*/ 291365162 h 334"/>
                <a:gd name="T94" fmla="*/ 449489309 w 484"/>
                <a:gd name="T95" fmla="*/ 291365162 h 334"/>
                <a:gd name="T96" fmla="*/ 449489309 w 484"/>
                <a:gd name="T97" fmla="*/ 291365162 h 334"/>
                <a:gd name="T98" fmla="*/ 449489309 w 484"/>
                <a:gd name="T99" fmla="*/ 291365162 h 334"/>
                <a:gd name="T100" fmla="*/ 449489309 w 484"/>
                <a:gd name="T101" fmla="*/ 291365162 h 334"/>
                <a:gd name="T102" fmla="*/ 449489309 w 484"/>
                <a:gd name="T103" fmla="*/ 291365162 h 334"/>
                <a:gd name="T104" fmla="*/ 449489309 w 484"/>
                <a:gd name="T105" fmla="*/ 291365162 h 334"/>
                <a:gd name="T106" fmla="*/ 449489309 w 484"/>
                <a:gd name="T107" fmla="*/ 291365162 h 334"/>
                <a:gd name="T108" fmla="*/ 449489309 w 484"/>
                <a:gd name="T109" fmla="*/ 291365162 h 334"/>
                <a:gd name="T110" fmla="*/ 449489309 w 484"/>
                <a:gd name="T111" fmla="*/ 291365162 h 334"/>
                <a:gd name="T112" fmla="*/ 449489309 w 484"/>
                <a:gd name="T113" fmla="*/ 291365162 h 334"/>
                <a:gd name="T114" fmla="*/ 449489309 w 484"/>
                <a:gd name="T115" fmla="*/ 291365162 h 334"/>
                <a:gd name="T116" fmla="*/ 449489309 w 484"/>
                <a:gd name="T117" fmla="*/ 291365162 h 334"/>
                <a:gd name="T118" fmla="*/ 449489309 w 484"/>
                <a:gd name="T119" fmla="*/ 291365162 h 334"/>
                <a:gd name="T120" fmla="*/ 0 w 484"/>
                <a:gd name="T121" fmla="*/ 291365162 h 334"/>
                <a:gd name="T122" fmla="*/ 449489309 w 484"/>
                <a:gd name="T123" fmla="*/ 291365162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4153" name="Freeform 37" descr="Wide upward diagonal"/>
            <p:cNvSpPr>
              <a:spLocks/>
            </p:cNvSpPr>
            <p:nvPr/>
          </p:nvSpPr>
          <p:spPr bwMode="auto">
            <a:xfrm>
              <a:off x="3332" y="2744"/>
              <a:ext cx="307" cy="314"/>
            </a:xfrm>
            <a:custGeom>
              <a:avLst/>
              <a:gdLst>
                <a:gd name="T0" fmla="*/ 453473202 w 419"/>
                <a:gd name="T1" fmla="*/ 288877617 h 469"/>
                <a:gd name="T2" fmla="*/ 453473202 w 419"/>
                <a:gd name="T3" fmla="*/ 288877617 h 469"/>
                <a:gd name="T4" fmla="*/ 453473202 w 419"/>
                <a:gd name="T5" fmla="*/ 288877617 h 469"/>
                <a:gd name="T6" fmla="*/ 453473202 w 419"/>
                <a:gd name="T7" fmla="*/ 288877617 h 469"/>
                <a:gd name="T8" fmla="*/ 453473202 w 419"/>
                <a:gd name="T9" fmla="*/ 288877617 h 469"/>
                <a:gd name="T10" fmla="*/ 453473202 w 419"/>
                <a:gd name="T11" fmla="*/ 288877617 h 469"/>
                <a:gd name="T12" fmla="*/ 453473202 w 419"/>
                <a:gd name="T13" fmla="*/ 288877617 h 469"/>
                <a:gd name="T14" fmla="*/ 453473202 w 419"/>
                <a:gd name="T15" fmla="*/ 288877617 h 469"/>
                <a:gd name="T16" fmla="*/ 453473202 w 419"/>
                <a:gd name="T17" fmla="*/ 288877617 h 469"/>
                <a:gd name="T18" fmla="*/ 453473202 w 419"/>
                <a:gd name="T19" fmla="*/ 288877617 h 469"/>
                <a:gd name="T20" fmla="*/ 453473202 w 419"/>
                <a:gd name="T21" fmla="*/ 288877617 h 469"/>
                <a:gd name="T22" fmla="*/ 453473202 w 419"/>
                <a:gd name="T23" fmla="*/ 288877617 h 469"/>
                <a:gd name="T24" fmla="*/ 453473202 w 419"/>
                <a:gd name="T25" fmla="*/ 288877617 h 469"/>
                <a:gd name="T26" fmla="*/ 453473202 w 419"/>
                <a:gd name="T27" fmla="*/ 288877617 h 469"/>
                <a:gd name="T28" fmla="*/ 453473202 w 419"/>
                <a:gd name="T29" fmla="*/ 288877617 h 469"/>
                <a:gd name="T30" fmla="*/ 453473202 w 419"/>
                <a:gd name="T31" fmla="*/ 288877617 h 469"/>
                <a:gd name="T32" fmla="*/ 453473202 w 419"/>
                <a:gd name="T33" fmla="*/ 288877617 h 469"/>
                <a:gd name="T34" fmla="*/ 453473202 w 419"/>
                <a:gd name="T35" fmla="*/ 288877617 h 469"/>
                <a:gd name="T36" fmla="*/ 453473202 w 419"/>
                <a:gd name="T37" fmla="*/ 288877617 h 469"/>
                <a:gd name="T38" fmla="*/ 453473202 w 419"/>
                <a:gd name="T39" fmla="*/ 288877617 h 469"/>
                <a:gd name="T40" fmla="*/ 453473202 w 419"/>
                <a:gd name="T41" fmla="*/ 288877617 h 469"/>
                <a:gd name="T42" fmla="*/ 453473202 w 419"/>
                <a:gd name="T43" fmla="*/ 288877617 h 469"/>
                <a:gd name="T44" fmla="*/ 453473202 w 419"/>
                <a:gd name="T45" fmla="*/ 288877617 h 469"/>
                <a:gd name="T46" fmla="*/ 453473202 w 419"/>
                <a:gd name="T47" fmla="*/ 288877617 h 469"/>
                <a:gd name="T48" fmla="*/ 453473202 w 419"/>
                <a:gd name="T49" fmla="*/ 288877617 h 469"/>
                <a:gd name="T50" fmla="*/ 453473202 w 419"/>
                <a:gd name="T51" fmla="*/ 288877617 h 469"/>
                <a:gd name="T52" fmla="*/ 453473202 w 419"/>
                <a:gd name="T53" fmla="*/ 288877617 h 469"/>
                <a:gd name="T54" fmla="*/ 453473202 w 419"/>
                <a:gd name="T55" fmla="*/ 288877617 h 469"/>
                <a:gd name="T56" fmla="*/ 453473202 w 419"/>
                <a:gd name="T57" fmla="*/ 288877617 h 469"/>
                <a:gd name="T58" fmla="*/ 453473202 w 419"/>
                <a:gd name="T59" fmla="*/ 288877617 h 469"/>
                <a:gd name="T60" fmla="*/ 453473202 w 419"/>
                <a:gd name="T61" fmla="*/ 288877617 h 469"/>
                <a:gd name="T62" fmla="*/ 453473202 w 419"/>
                <a:gd name="T63" fmla="*/ 288877617 h 469"/>
                <a:gd name="T64" fmla="*/ 453473202 w 419"/>
                <a:gd name="T65" fmla="*/ 288877617 h 469"/>
                <a:gd name="T66" fmla="*/ 453473202 w 419"/>
                <a:gd name="T67" fmla="*/ 288877617 h 469"/>
                <a:gd name="T68" fmla="*/ 453473202 w 419"/>
                <a:gd name="T69" fmla="*/ 288877617 h 469"/>
                <a:gd name="T70" fmla="*/ 453473202 w 419"/>
                <a:gd name="T71" fmla="*/ 288877617 h 469"/>
                <a:gd name="T72" fmla="*/ 453473202 w 419"/>
                <a:gd name="T73" fmla="*/ 288877617 h 469"/>
                <a:gd name="T74" fmla="*/ 453473202 w 419"/>
                <a:gd name="T75" fmla="*/ 288877617 h 469"/>
                <a:gd name="T76" fmla="*/ 453473202 w 419"/>
                <a:gd name="T77" fmla="*/ 288877617 h 469"/>
                <a:gd name="T78" fmla="*/ 453473202 w 419"/>
                <a:gd name="T79" fmla="*/ 288877617 h 469"/>
                <a:gd name="T80" fmla="*/ 453473202 w 419"/>
                <a:gd name="T81" fmla="*/ 288877617 h 469"/>
                <a:gd name="T82" fmla="*/ 453473202 w 419"/>
                <a:gd name="T83" fmla="*/ 288877617 h 469"/>
                <a:gd name="T84" fmla="*/ 453473202 w 419"/>
                <a:gd name="T85" fmla="*/ 288877617 h 469"/>
                <a:gd name="T86" fmla="*/ 453473202 w 419"/>
                <a:gd name="T87" fmla="*/ 288877617 h 469"/>
                <a:gd name="T88" fmla="*/ 453473202 w 419"/>
                <a:gd name="T89" fmla="*/ 28887761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FFC000"/>
            </a:solidFill>
            <a:ln w="9525" cap="flat" cmpd="sng">
              <a:solidFill>
                <a:schemeClr val="bg1"/>
              </a:solidFill>
              <a:prstDash val="solid"/>
              <a:round/>
              <a:headEnd type="none" w="med" len="med"/>
              <a:tailEnd type="none" w="med" len="med"/>
            </a:ln>
          </p:spPr>
          <p:txBody>
            <a:bodyPr/>
            <a:lstStyle/>
            <a:p>
              <a:endParaRPr lang="en-GB"/>
            </a:p>
          </p:txBody>
        </p:sp>
        <p:sp>
          <p:nvSpPr>
            <p:cNvPr id="52" name="Freeform 38"/>
            <p:cNvSpPr>
              <a:spLocks/>
            </p:cNvSpPr>
            <p:nvPr/>
          </p:nvSpPr>
          <p:spPr bwMode="auto">
            <a:xfrm>
              <a:off x="3521" y="2498"/>
              <a:ext cx="296" cy="136"/>
            </a:xfrm>
            <a:custGeom>
              <a:avLst/>
              <a:gdLst>
                <a:gd name="T0" fmla="*/ 2147483647 w 404"/>
                <a:gd name="T1" fmla="*/ 2147483647 h 203"/>
                <a:gd name="T2" fmla="*/ 2147483647 w 404"/>
                <a:gd name="T3" fmla="*/ 0 h 203"/>
                <a:gd name="T4" fmla="*/ 2147483647 w 404"/>
                <a:gd name="T5" fmla="*/ 0 h 203"/>
                <a:gd name="T6" fmla="*/ 2147483647 w 404"/>
                <a:gd name="T7" fmla="*/ 2147483647 h 203"/>
                <a:gd name="T8" fmla="*/ 2147483647 w 404"/>
                <a:gd name="T9" fmla="*/ 2147483647 h 203"/>
                <a:gd name="T10" fmla="*/ 2147483647 w 404"/>
                <a:gd name="T11" fmla="*/ 2147483647 h 203"/>
                <a:gd name="T12" fmla="*/ 2147483647 w 404"/>
                <a:gd name="T13" fmla="*/ 2147483647 h 203"/>
                <a:gd name="T14" fmla="*/ 2147483647 w 404"/>
                <a:gd name="T15" fmla="*/ 2147483647 h 203"/>
                <a:gd name="T16" fmla="*/ 2147483647 w 404"/>
                <a:gd name="T17" fmla="*/ 2147483647 h 203"/>
                <a:gd name="T18" fmla="*/ 2147483647 w 404"/>
                <a:gd name="T19" fmla="*/ 2147483647 h 203"/>
                <a:gd name="T20" fmla="*/ 2147483647 w 404"/>
                <a:gd name="T21" fmla="*/ 2147483647 h 203"/>
                <a:gd name="T22" fmla="*/ 2147483647 w 404"/>
                <a:gd name="T23" fmla="*/ 2147483647 h 203"/>
                <a:gd name="T24" fmla="*/ 2147483647 w 404"/>
                <a:gd name="T25" fmla="*/ 2147483647 h 203"/>
                <a:gd name="T26" fmla="*/ 2147483647 w 404"/>
                <a:gd name="T27" fmla="*/ 2147483647 h 203"/>
                <a:gd name="T28" fmla="*/ 2147483647 w 404"/>
                <a:gd name="T29" fmla="*/ 2147483647 h 203"/>
                <a:gd name="T30" fmla="*/ 2147483647 w 404"/>
                <a:gd name="T31" fmla="*/ 2147483647 h 203"/>
                <a:gd name="T32" fmla="*/ 2147483647 w 404"/>
                <a:gd name="T33" fmla="*/ 2147483647 h 203"/>
                <a:gd name="T34" fmla="*/ 2147483647 w 404"/>
                <a:gd name="T35" fmla="*/ 2147483647 h 203"/>
                <a:gd name="T36" fmla="*/ 2147483647 w 404"/>
                <a:gd name="T37" fmla="*/ 2147483647 h 203"/>
                <a:gd name="T38" fmla="*/ 2147483647 w 404"/>
                <a:gd name="T39" fmla="*/ 2147483647 h 203"/>
                <a:gd name="T40" fmla="*/ 2147483647 w 404"/>
                <a:gd name="T41" fmla="*/ 2147483647 h 203"/>
                <a:gd name="T42" fmla="*/ 2147483647 w 404"/>
                <a:gd name="T43" fmla="*/ 2147483647 h 203"/>
                <a:gd name="T44" fmla="*/ 2147483647 w 404"/>
                <a:gd name="T45" fmla="*/ 2147483647 h 203"/>
                <a:gd name="T46" fmla="*/ 2147483647 w 404"/>
                <a:gd name="T47" fmla="*/ 2147483647 h 203"/>
                <a:gd name="T48" fmla="*/ 2147483647 w 404"/>
                <a:gd name="T49" fmla="*/ 2147483647 h 203"/>
                <a:gd name="T50" fmla="*/ 2147483647 w 404"/>
                <a:gd name="T51" fmla="*/ 2147483647 h 203"/>
                <a:gd name="T52" fmla="*/ 2147483647 w 404"/>
                <a:gd name="T53" fmla="*/ 2147483647 h 203"/>
                <a:gd name="T54" fmla="*/ 2147483647 w 404"/>
                <a:gd name="T55" fmla="*/ 2147483647 h 203"/>
                <a:gd name="T56" fmla="*/ 2147483647 w 404"/>
                <a:gd name="T57" fmla="*/ 2147483647 h 203"/>
                <a:gd name="T58" fmla="*/ 2147483647 w 404"/>
                <a:gd name="T59" fmla="*/ 2147483647 h 203"/>
                <a:gd name="T60" fmla="*/ 2147483647 w 404"/>
                <a:gd name="T61" fmla="*/ 2147483647 h 203"/>
                <a:gd name="T62" fmla="*/ 2147483647 w 404"/>
                <a:gd name="T63" fmla="*/ 2147483647 h 203"/>
                <a:gd name="T64" fmla="*/ 2147483647 w 404"/>
                <a:gd name="T65" fmla="*/ 2147483647 h 203"/>
                <a:gd name="T66" fmla="*/ 2147483647 w 404"/>
                <a:gd name="T67" fmla="*/ 2147483647 h 203"/>
                <a:gd name="T68" fmla="*/ 2147483647 w 404"/>
                <a:gd name="T69" fmla="*/ 2147483647 h 203"/>
                <a:gd name="T70" fmla="*/ 2147483647 w 404"/>
                <a:gd name="T71" fmla="*/ 2147483647 h 203"/>
                <a:gd name="T72" fmla="*/ 2147483647 w 404"/>
                <a:gd name="T73" fmla="*/ 2147483647 h 203"/>
                <a:gd name="T74" fmla="*/ 0 w 404"/>
                <a:gd name="T75" fmla="*/ 2147483647 h 203"/>
                <a:gd name="T76" fmla="*/ 0 w 404"/>
                <a:gd name="T77" fmla="*/ 2147483647 h 203"/>
                <a:gd name="T78" fmla="*/ 2147483647 w 404"/>
                <a:gd name="T79" fmla="*/ 2147483647 h 203"/>
                <a:gd name="T80" fmla="*/ 2147483647 w 404"/>
                <a:gd name="T81" fmla="*/ 2147483647 h 203"/>
                <a:gd name="T82" fmla="*/ 2147483647 w 404"/>
                <a:gd name="T83" fmla="*/ 2147483647 h 203"/>
                <a:gd name="T84" fmla="*/ 2147483647 w 404"/>
                <a:gd name="T85" fmla="*/ 2147483647 h 203"/>
                <a:gd name="T86" fmla="*/ 2147483647 w 404"/>
                <a:gd name="T87" fmla="*/ 2147483647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4155" name="Freeform 39" descr="Wide upward diagonal"/>
            <p:cNvSpPr>
              <a:spLocks/>
            </p:cNvSpPr>
            <p:nvPr/>
          </p:nvSpPr>
          <p:spPr bwMode="auto">
            <a:xfrm>
              <a:off x="3823" y="2905"/>
              <a:ext cx="321" cy="247"/>
            </a:xfrm>
            <a:custGeom>
              <a:avLst/>
              <a:gdLst>
                <a:gd name="T0" fmla="*/ 443804443 w 440"/>
                <a:gd name="T1" fmla="*/ 292533453 h 368"/>
                <a:gd name="T2" fmla="*/ 443804443 w 440"/>
                <a:gd name="T3" fmla="*/ 292533453 h 368"/>
                <a:gd name="T4" fmla="*/ 443804443 w 440"/>
                <a:gd name="T5" fmla="*/ 292533453 h 368"/>
                <a:gd name="T6" fmla="*/ 443804443 w 440"/>
                <a:gd name="T7" fmla="*/ 292533453 h 368"/>
                <a:gd name="T8" fmla="*/ 443804443 w 440"/>
                <a:gd name="T9" fmla="*/ 292533453 h 368"/>
                <a:gd name="T10" fmla="*/ 443804443 w 440"/>
                <a:gd name="T11" fmla="*/ 292533453 h 368"/>
                <a:gd name="T12" fmla="*/ 443804443 w 440"/>
                <a:gd name="T13" fmla="*/ 292533453 h 368"/>
                <a:gd name="T14" fmla="*/ 443804443 w 440"/>
                <a:gd name="T15" fmla="*/ 292533453 h 368"/>
                <a:gd name="T16" fmla="*/ 443804443 w 440"/>
                <a:gd name="T17" fmla="*/ 292533453 h 368"/>
                <a:gd name="T18" fmla="*/ 443804443 w 440"/>
                <a:gd name="T19" fmla="*/ 292533453 h 368"/>
                <a:gd name="T20" fmla="*/ 443804443 w 440"/>
                <a:gd name="T21" fmla="*/ 292533453 h 368"/>
                <a:gd name="T22" fmla="*/ 443804443 w 440"/>
                <a:gd name="T23" fmla="*/ 292533453 h 368"/>
                <a:gd name="T24" fmla="*/ 443804443 w 440"/>
                <a:gd name="T25" fmla="*/ 292533453 h 368"/>
                <a:gd name="T26" fmla="*/ 443804443 w 440"/>
                <a:gd name="T27" fmla="*/ 292533453 h 368"/>
                <a:gd name="T28" fmla="*/ 443804443 w 440"/>
                <a:gd name="T29" fmla="*/ 292533453 h 368"/>
                <a:gd name="T30" fmla="*/ 443804443 w 440"/>
                <a:gd name="T31" fmla="*/ 292533453 h 368"/>
                <a:gd name="T32" fmla="*/ 443804443 w 440"/>
                <a:gd name="T33" fmla="*/ 292533453 h 368"/>
                <a:gd name="T34" fmla="*/ 443804443 w 440"/>
                <a:gd name="T35" fmla="*/ 292533453 h 368"/>
                <a:gd name="T36" fmla="*/ 443804443 w 440"/>
                <a:gd name="T37" fmla="*/ 292533453 h 368"/>
                <a:gd name="T38" fmla="*/ 443804443 w 440"/>
                <a:gd name="T39" fmla="*/ 292533453 h 368"/>
                <a:gd name="T40" fmla="*/ 443804443 w 440"/>
                <a:gd name="T41" fmla="*/ 292533453 h 368"/>
                <a:gd name="T42" fmla="*/ 443804443 w 440"/>
                <a:gd name="T43" fmla="*/ 292533453 h 368"/>
                <a:gd name="T44" fmla="*/ 443804443 w 440"/>
                <a:gd name="T45" fmla="*/ 292533453 h 368"/>
                <a:gd name="T46" fmla="*/ 443804443 w 440"/>
                <a:gd name="T47" fmla="*/ 292533453 h 368"/>
                <a:gd name="T48" fmla="*/ 443804443 w 440"/>
                <a:gd name="T49" fmla="*/ 292533453 h 368"/>
                <a:gd name="T50" fmla="*/ 443804443 w 440"/>
                <a:gd name="T51" fmla="*/ 292533453 h 368"/>
                <a:gd name="T52" fmla="*/ 443804443 w 440"/>
                <a:gd name="T53" fmla="*/ 292533453 h 368"/>
                <a:gd name="T54" fmla="*/ 443804443 w 440"/>
                <a:gd name="T55" fmla="*/ 292533453 h 368"/>
                <a:gd name="T56" fmla="*/ 443804443 w 440"/>
                <a:gd name="T57" fmla="*/ 292533453 h 368"/>
                <a:gd name="T58" fmla="*/ 443804443 w 440"/>
                <a:gd name="T59" fmla="*/ 292533453 h 368"/>
                <a:gd name="T60" fmla="*/ 443804443 w 440"/>
                <a:gd name="T61" fmla="*/ 292533453 h 368"/>
                <a:gd name="T62" fmla="*/ 443804443 w 440"/>
                <a:gd name="T63" fmla="*/ 292533453 h 368"/>
                <a:gd name="T64" fmla="*/ 443804443 w 440"/>
                <a:gd name="T65" fmla="*/ 292533453 h 368"/>
                <a:gd name="T66" fmla="*/ 443804443 w 440"/>
                <a:gd name="T67" fmla="*/ 292533453 h 368"/>
                <a:gd name="T68" fmla="*/ 443804443 w 440"/>
                <a:gd name="T69" fmla="*/ 292533453 h 368"/>
                <a:gd name="T70" fmla="*/ 443804443 w 440"/>
                <a:gd name="T71" fmla="*/ 292533453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4156" name="Freeform 40"/>
            <p:cNvSpPr>
              <a:spLocks/>
            </p:cNvSpPr>
            <p:nvPr/>
          </p:nvSpPr>
          <p:spPr bwMode="auto">
            <a:xfrm>
              <a:off x="3639" y="3057"/>
              <a:ext cx="123" cy="219"/>
            </a:xfrm>
            <a:custGeom>
              <a:avLst/>
              <a:gdLst>
                <a:gd name="T0" fmla="*/ 413499387 w 171"/>
                <a:gd name="T1" fmla="*/ 284958241 h 328"/>
                <a:gd name="T2" fmla="*/ 413499387 w 171"/>
                <a:gd name="T3" fmla="*/ 284958241 h 328"/>
                <a:gd name="T4" fmla="*/ 413499387 w 171"/>
                <a:gd name="T5" fmla="*/ 284958241 h 328"/>
                <a:gd name="T6" fmla="*/ 413499387 w 171"/>
                <a:gd name="T7" fmla="*/ 284958241 h 328"/>
                <a:gd name="T8" fmla="*/ 413499387 w 171"/>
                <a:gd name="T9" fmla="*/ 284958241 h 328"/>
                <a:gd name="T10" fmla="*/ 413499387 w 171"/>
                <a:gd name="T11" fmla="*/ 284958241 h 328"/>
                <a:gd name="T12" fmla="*/ 413499387 w 171"/>
                <a:gd name="T13" fmla="*/ 284958241 h 328"/>
                <a:gd name="T14" fmla="*/ 413499387 w 171"/>
                <a:gd name="T15" fmla="*/ 284958241 h 328"/>
                <a:gd name="T16" fmla="*/ 413499387 w 171"/>
                <a:gd name="T17" fmla="*/ 284958241 h 328"/>
                <a:gd name="T18" fmla="*/ 0 w 171"/>
                <a:gd name="T19" fmla="*/ 284958241 h 328"/>
                <a:gd name="T20" fmla="*/ 413499387 w 171"/>
                <a:gd name="T21" fmla="*/ 284958241 h 328"/>
                <a:gd name="T22" fmla="*/ 413499387 w 171"/>
                <a:gd name="T23" fmla="*/ 284958241 h 328"/>
                <a:gd name="T24" fmla="*/ 413499387 w 171"/>
                <a:gd name="T25" fmla="*/ 284958241 h 328"/>
                <a:gd name="T26" fmla="*/ 413499387 w 171"/>
                <a:gd name="T27" fmla="*/ 284958241 h 328"/>
                <a:gd name="T28" fmla="*/ 413499387 w 171"/>
                <a:gd name="T29" fmla="*/ 284958241 h 328"/>
                <a:gd name="T30" fmla="*/ 413499387 w 171"/>
                <a:gd name="T31" fmla="*/ 284958241 h 328"/>
                <a:gd name="T32" fmla="*/ 413499387 w 171"/>
                <a:gd name="T33" fmla="*/ 284958241 h 328"/>
                <a:gd name="T34" fmla="*/ 413499387 w 171"/>
                <a:gd name="T35" fmla="*/ 284958241 h 328"/>
                <a:gd name="T36" fmla="*/ 413499387 w 171"/>
                <a:gd name="T37" fmla="*/ 284958241 h 328"/>
                <a:gd name="T38" fmla="*/ 413499387 w 171"/>
                <a:gd name="T39" fmla="*/ 284958241 h 328"/>
                <a:gd name="T40" fmla="*/ 413499387 w 171"/>
                <a:gd name="T41" fmla="*/ 284958241 h 328"/>
                <a:gd name="T42" fmla="*/ 413499387 w 171"/>
                <a:gd name="T43" fmla="*/ 284958241 h 328"/>
                <a:gd name="T44" fmla="*/ 413499387 w 171"/>
                <a:gd name="T45" fmla="*/ 284958241 h 328"/>
                <a:gd name="T46" fmla="*/ 413499387 w 171"/>
                <a:gd name="T47" fmla="*/ 284958241 h 328"/>
                <a:gd name="T48" fmla="*/ 413499387 w 171"/>
                <a:gd name="T49" fmla="*/ 284958241 h 328"/>
                <a:gd name="T50" fmla="*/ 413499387 w 171"/>
                <a:gd name="T51" fmla="*/ 284958241 h 328"/>
                <a:gd name="T52" fmla="*/ 413499387 w 171"/>
                <a:gd name="T53" fmla="*/ 284958241 h 328"/>
                <a:gd name="T54" fmla="*/ 413499387 w 171"/>
                <a:gd name="T55" fmla="*/ 284958241 h 328"/>
                <a:gd name="T56" fmla="*/ 413499387 w 171"/>
                <a:gd name="T57" fmla="*/ 284958241 h 328"/>
                <a:gd name="T58" fmla="*/ 413499387 w 171"/>
                <a:gd name="T59" fmla="*/ 284958241 h 328"/>
                <a:gd name="T60" fmla="*/ 413499387 w 171"/>
                <a:gd name="T61" fmla="*/ 284958241 h 328"/>
                <a:gd name="T62" fmla="*/ 413499387 w 171"/>
                <a:gd name="T63" fmla="*/ 284958241 h 328"/>
                <a:gd name="T64" fmla="*/ 413499387 w 171"/>
                <a:gd name="T65" fmla="*/ 284958241 h 328"/>
                <a:gd name="T66" fmla="*/ 413499387 w 171"/>
                <a:gd name="T67" fmla="*/ 284958241 h 328"/>
                <a:gd name="T68" fmla="*/ 413499387 w 171"/>
                <a:gd name="T69" fmla="*/ 284958241 h 328"/>
                <a:gd name="T70" fmla="*/ 413499387 w 171"/>
                <a:gd name="T71" fmla="*/ 284958241 h 328"/>
                <a:gd name="T72" fmla="*/ 413499387 w 171"/>
                <a:gd name="T73" fmla="*/ 284958241 h 328"/>
                <a:gd name="T74" fmla="*/ 413499387 w 171"/>
                <a:gd name="T75" fmla="*/ 284958241 h 328"/>
                <a:gd name="T76" fmla="*/ 413499387 w 171"/>
                <a:gd name="T77" fmla="*/ 284958241 h 328"/>
                <a:gd name="T78" fmla="*/ 413499387 w 171"/>
                <a:gd name="T79" fmla="*/ 284958241 h 328"/>
                <a:gd name="T80" fmla="*/ 413499387 w 171"/>
                <a:gd name="T81" fmla="*/ 284958241 h 328"/>
                <a:gd name="T82" fmla="*/ 413499387 w 171"/>
                <a:gd name="T83" fmla="*/ 284958241 h 328"/>
                <a:gd name="T84" fmla="*/ 413499387 w 171"/>
                <a:gd name="T85" fmla="*/ 284958241 h 328"/>
                <a:gd name="T86" fmla="*/ 413499387 w 171"/>
                <a:gd name="T87" fmla="*/ 284958241 h 328"/>
                <a:gd name="T88" fmla="*/ 413499387 w 171"/>
                <a:gd name="T89" fmla="*/ 284958241 h 328"/>
                <a:gd name="T90" fmla="*/ 413499387 w 171"/>
                <a:gd name="T91" fmla="*/ 0 h 328"/>
                <a:gd name="T92" fmla="*/ 413499387 w 171"/>
                <a:gd name="T93" fmla="*/ 284958241 h 328"/>
                <a:gd name="T94" fmla="*/ 413499387 w 171"/>
                <a:gd name="T95" fmla="*/ 284958241 h 328"/>
                <a:gd name="T96" fmla="*/ 413499387 w 171"/>
                <a:gd name="T97" fmla="*/ 284958241 h 328"/>
                <a:gd name="T98" fmla="*/ 413499387 w 171"/>
                <a:gd name="T99" fmla="*/ 284958241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
                <a:gd name="T151" fmla="*/ 0 h 328"/>
                <a:gd name="T152" fmla="*/ 171 w 171"/>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 h="328">
                  <a:moveTo>
                    <a:pt x="10" y="74"/>
                  </a:moveTo>
                  <a:lnTo>
                    <a:pt x="21" y="83"/>
                  </a:lnTo>
                  <a:lnTo>
                    <a:pt x="21" y="99"/>
                  </a:lnTo>
                  <a:lnTo>
                    <a:pt x="21" y="108"/>
                  </a:lnTo>
                  <a:lnTo>
                    <a:pt x="12" y="121"/>
                  </a:lnTo>
                  <a:lnTo>
                    <a:pt x="12" y="152"/>
                  </a:lnTo>
                  <a:lnTo>
                    <a:pt x="19" y="165"/>
                  </a:lnTo>
                  <a:lnTo>
                    <a:pt x="4" y="191"/>
                  </a:lnTo>
                  <a:lnTo>
                    <a:pt x="6" y="197"/>
                  </a:lnTo>
                  <a:lnTo>
                    <a:pt x="0" y="210"/>
                  </a:lnTo>
                  <a:lnTo>
                    <a:pt x="6" y="226"/>
                  </a:lnTo>
                  <a:lnTo>
                    <a:pt x="6" y="235"/>
                  </a:lnTo>
                  <a:lnTo>
                    <a:pt x="10" y="222"/>
                  </a:lnTo>
                  <a:lnTo>
                    <a:pt x="25" y="239"/>
                  </a:lnTo>
                  <a:lnTo>
                    <a:pt x="21" y="256"/>
                  </a:lnTo>
                  <a:lnTo>
                    <a:pt x="14" y="264"/>
                  </a:lnTo>
                  <a:lnTo>
                    <a:pt x="25" y="279"/>
                  </a:lnTo>
                  <a:lnTo>
                    <a:pt x="33" y="283"/>
                  </a:lnTo>
                  <a:lnTo>
                    <a:pt x="52" y="296"/>
                  </a:lnTo>
                  <a:lnTo>
                    <a:pt x="67" y="311"/>
                  </a:lnTo>
                  <a:lnTo>
                    <a:pt x="69" y="319"/>
                  </a:lnTo>
                  <a:lnTo>
                    <a:pt x="86" y="328"/>
                  </a:lnTo>
                  <a:lnTo>
                    <a:pt x="103" y="319"/>
                  </a:lnTo>
                  <a:lnTo>
                    <a:pt x="120" y="307"/>
                  </a:lnTo>
                  <a:lnTo>
                    <a:pt x="131" y="288"/>
                  </a:lnTo>
                  <a:lnTo>
                    <a:pt x="137" y="273"/>
                  </a:lnTo>
                  <a:lnTo>
                    <a:pt x="152" y="241"/>
                  </a:lnTo>
                  <a:lnTo>
                    <a:pt x="158" y="220"/>
                  </a:lnTo>
                  <a:lnTo>
                    <a:pt x="160" y="197"/>
                  </a:lnTo>
                  <a:lnTo>
                    <a:pt x="171" y="182"/>
                  </a:lnTo>
                  <a:lnTo>
                    <a:pt x="152" y="176"/>
                  </a:lnTo>
                  <a:lnTo>
                    <a:pt x="148" y="167"/>
                  </a:lnTo>
                  <a:lnTo>
                    <a:pt x="137" y="169"/>
                  </a:lnTo>
                  <a:lnTo>
                    <a:pt x="122" y="163"/>
                  </a:lnTo>
                  <a:lnTo>
                    <a:pt x="118" y="140"/>
                  </a:lnTo>
                  <a:lnTo>
                    <a:pt x="114" y="125"/>
                  </a:lnTo>
                  <a:lnTo>
                    <a:pt x="122" y="106"/>
                  </a:lnTo>
                  <a:lnTo>
                    <a:pt x="122" y="55"/>
                  </a:lnTo>
                  <a:lnTo>
                    <a:pt x="120" y="36"/>
                  </a:lnTo>
                  <a:lnTo>
                    <a:pt x="114" y="28"/>
                  </a:lnTo>
                  <a:lnTo>
                    <a:pt x="99" y="26"/>
                  </a:lnTo>
                  <a:lnTo>
                    <a:pt x="88" y="19"/>
                  </a:lnTo>
                  <a:lnTo>
                    <a:pt x="80" y="4"/>
                  </a:lnTo>
                  <a:lnTo>
                    <a:pt x="63" y="4"/>
                  </a:lnTo>
                  <a:lnTo>
                    <a:pt x="48" y="4"/>
                  </a:lnTo>
                  <a:lnTo>
                    <a:pt x="35" y="0"/>
                  </a:lnTo>
                  <a:lnTo>
                    <a:pt x="25" y="11"/>
                  </a:lnTo>
                  <a:lnTo>
                    <a:pt x="21" y="40"/>
                  </a:lnTo>
                  <a:lnTo>
                    <a:pt x="19" y="59"/>
                  </a:lnTo>
                  <a:lnTo>
                    <a:pt x="10" y="74"/>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57" name="Freeform 41" descr="Wide upward diagonal"/>
            <p:cNvSpPr>
              <a:spLocks/>
            </p:cNvSpPr>
            <p:nvPr/>
          </p:nvSpPr>
          <p:spPr bwMode="auto">
            <a:xfrm>
              <a:off x="3729" y="2600"/>
              <a:ext cx="462" cy="355"/>
            </a:xfrm>
            <a:custGeom>
              <a:avLst/>
              <a:gdLst>
                <a:gd name="T0" fmla="*/ 444755362 w 633"/>
                <a:gd name="T1" fmla="*/ 295054348 h 528"/>
                <a:gd name="T2" fmla="*/ 444755362 w 633"/>
                <a:gd name="T3" fmla="*/ 295054348 h 528"/>
                <a:gd name="T4" fmla="*/ 444755362 w 633"/>
                <a:gd name="T5" fmla="*/ 295054348 h 528"/>
                <a:gd name="T6" fmla="*/ 444755362 w 633"/>
                <a:gd name="T7" fmla="*/ 295054348 h 528"/>
                <a:gd name="T8" fmla="*/ 444755362 w 633"/>
                <a:gd name="T9" fmla="*/ 295054348 h 528"/>
                <a:gd name="T10" fmla="*/ 0 w 633"/>
                <a:gd name="T11" fmla="*/ 295054348 h 528"/>
                <a:gd name="T12" fmla="*/ 444755362 w 633"/>
                <a:gd name="T13" fmla="*/ 295054348 h 528"/>
                <a:gd name="T14" fmla="*/ 444755362 w 633"/>
                <a:gd name="T15" fmla="*/ 295054348 h 528"/>
                <a:gd name="T16" fmla="*/ 444755362 w 633"/>
                <a:gd name="T17" fmla="*/ 295054348 h 528"/>
                <a:gd name="T18" fmla="*/ 444755362 w 633"/>
                <a:gd name="T19" fmla="*/ 295054348 h 528"/>
                <a:gd name="T20" fmla="*/ 444755362 w 633"/>
                <a:gd name="T21" fmla="*/ 295054348 h 528"/>
                <a:gd name="T22" fmla="*/ 444755362 w 633"/>
                <a:gd name="T23" fmla="*/ 295054348 h 528"/>
                <a:gd name="T24" fmla="*/ 444755362 w 633"/>
                <a:gd name="T25" fmla="*/ 295054348 h 528"/>
                <a:gd name="T26" fmla="*/ 444755362 w 633"/>
                <a:gd name="T27" fmla="*/ 295054348 h 528"/>
                <a:gd name="T28" fmla="*/ 444755362 w 633"/>
                <a:gd name="T29" fmla="*/ 295054348 h 528"/>
                <a:gd name="T30" fmla="*/ 444755362 w 633"/>
                <a:gd name="T31" fmla="*/ 295054348 h 528"/>
                <a:gd name="T32" fmla="*/ 444755362 w 633"/>
                <a:gd name="T33" fmla="*/ 295054348 h 528"/>
                <a:gd name="T34" fmla="*/ 444755362 w 633"/>
                <a:gd name="T35" fmla="*/ 295054348 h 528"/>
                <a:gd name="T36" fmla="*/ 444755362 w 633"/>
                <a:gd name="T37" fmla="*/ 295054348 h 528"/>
                <a:gd name="T38" fmla="*/ 444755362 w 633"/>
                <a:gd name="T39" fmla="*/ 295054348 h 528"/>
                <a:gd name="T40" fmla="*/ 444755362 w 633"/>
                <a:gd name="T41" fmla="*/ 295054348 h 528"/>
                <a:gd name="T42" fmla="*/ 444755362 w 633"/>
                <a:gd name="T43" fmla="*/ 295054348 h 528"/>
                <a:gd name="T44" fmla="*/ 444755362 w 633"/>
                <a:gd name="T45" fmla="*/ 295054348 h 528"/>
                <a:gd name="T46" fmla="*/ 444755362 w 633"/>
                <a:gd name="T47" fmla="*/ 295054348 h 528"/>
                <a:gd name="T48" fmla="*/ 444755362 w 633"/>
                <a:gd name="T49" fmla="*/ 295054348 h 528"/>
                <a:gd name="T50" fmla="*/ 444755362 w 633"/>
                <a:gd name="T51" fmla="*/ 295054348 h 528"/>
                <a:gd name="T52" fmla="*/ 444755362 w 633"/>
                <a:gd name="T53" fmla="*/ 295054348 h 528"/>
                <a:gd name="T54" fmla="*/ 444755362 w 633"/>
                <a:gd name="T55" fmla="*/ 295054348 h 528"/>
                <a:gd name="T56" fmla="*/ 444755362 w 633"/>
                <a:gd name="T57" fmla="*/ 295054348 h 528"/>
                <a:gd name="T58" fmla="*/ 444755362 w 633"/>
                <a:gd name="T59" fmla="*/ 295054348 h 528"/>
                <a:gd name="T60" fmla="*/ 444755362 w 633"/>
                <a:gd name="T61" fmla="*/ 295054348 h 528"/>
                <a:gd name="T62" fmla="*/ 444755362 w 633"/>
                <a:gd name="T63" fmla="*/ 295054348 h 528"/>
                <a:gd name="T64" fmla="*/ 444755362 w 633"/>
                <a:gd name="T65" fmla="*/ 295054348 h 528"/>
                <a:gd name="T66" fmla="*/ 444755362 w 633"/>
                <a:gd name="T67" fmla="*/ 295054348 h 528"/>
                <a:gd name="T68" fmla="*/ 444755362 w 633"/>
                <a:gd name="T69" fmla="*/ 295054348 h 528"/>
                <a:gd name="T70" fmla="*/ 444755362 w 633"/>
                <a:gd name="T71" fmla="*/ 295054348 h 528"/>
                <a:gd name="T72" fmla="*/ 444755362 w 633"/>
                <a:gd name="T73" fmla="*/ 295054348 h 528"/>
                <a:gd name="T74" fmla="*/ 444755362 w 633"/>
                <a:gd name="T75" fmla="*/ 295054348 h 528"/>
                <a:gd name="T76" fmla="*/ 444755362 w 633"/>
                <a:gd name="T77" fmla="*/ 295054348 h 528"/>
                <a:gd name="T78" fmla="*/ 444755362 w 633"/>
                <a:gd name="T79" fmla="*/ 295054348 h 528"/>
                <a:gd name="T80" fmla="*/ 444755362 w 633"/>
                <a:gd name="T81" fmla="*/ 295054348 h 528"/>
                <a:gd name="T82" fmla="*/ 444755362 w 633"/>
                <a:gd name="T83" fmla="*/ 0 h 528"/>
                <a:gd name="T84" fmla="*/ 444755362 w 633"/>
                <a:gd name="T85" fmla="*/ 295054348 h 528"/>
                <a:gd name="T86" fmla="*/ 444755362 w 633"/>
                <a:gd name="T87" fmla="*/ 295054348 h 528"/>
                <a:gd name="T88" fmla="*/ 444755362 w 633"/>
                <a:gd name="T89" fmla="*/ 295054348 h 528"/>
                <a:gd name="T90" fmla="*/ 444755362 w 633"/>
                <a:gd name="T91" fmla="*/ 295054348 h 528"/>
                <a:gd name="T92" fmla="*/ 444755362 w 633"/>
                <a:gd name="T93" fmla="*/ 295054348 h 528"/>
                <a:gd name="T94" fmla="*/ 444755362 w 633"/>
                <a:gd name="T95" fmla="*/ 295054348 h 528"/>
                <a:gd name="T96" fmla="*/ 444755362 w 633"/>
                <a:gd name="T97" fmla="*/ 295054348 h 528"/>
                <a:gd name="T98" fmla="*/ 444755362 w 633"/>
                <a:gd name="T99" fmla="*/ 295054348 h 528"/>
                <a:gd name="T100" fmla="*/ 444755362 w 633"/>
                <a:gd name="T101" fmla="*/ 295054348 h 528"/>
                <a:gd name="T102" fmla="*/ 444755362 w 633"/>
                <a:gd name="T103" fmla="*/ 295054348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4158" name="Freeform 42"/>
            <p:cNvSpPr>
              <a:spLocks/>
            </p:cNvSpPr>
            <p:nvPr/>
          </p:nvSpPr>
          <p:spPr bwMode="auto">
            <a:xfrm>
              <a:off x="3742" y="3386"/>
              <a:ext cx="155" cy="144"/>
            </a:xfrm>
            <a:custGeom>
              <a:avLst/>
              <a:gdLst>
                <a:gd name="T0" fmla="*/ 448651425 w 212"/>
                <a:gd name="T1" fmla="*/ 289434320 h 215"/>
                <a:gd name="T2" fmla="*/ 448651425 w 212"/>
                <a:gd name="T3" fmla="*/ 289434320 h 215"/>
                <a:gd name="T4" fmla="*/ 448651425 w 212"/>
                <a:gd name="T5" fmla="*/ 289434320 h 215"/>
                <a:gd name="T6" fmla="*/ 448651425 w 212"/>
                <a:gd name="T7" fmla="*/ 289434320 h 215"/>
                <a:gd name="T8" fmla="*/ 448651425 w 212"/>
                <a:gd name="T9" fmla="*/ 289434320 h 215"/>
                <a:gd name="T10" fmla="*/ 0 w 212"/>
                <a:gd name="T11" fmla="*/ 289434320 h 215"/>
                <a:gd name="T12" fmla="*/ 448651425 w 212"/>
                <a:gd name="T13" fmla="*/ 289434320 h 215"/>
                <a:gd name="T14" fmla="*/ 448651425 w 212"/>
                <a:gd name="T15" fmla="*/ 289434320 h 215"/>
                <a:gd name="T16" fmla="*/ 448651425 w 212"/>
                <a:gd name="T17" fmla="*/ 289434320 h 215"/>
                <a:gd name="T18" fmla="*/ 448651425 w 212"/>
                <a:gd name="T19" fmla="*/ 289434320 h 215"/>
                <a:gd name="T20" fmla="*/ 448651425 w 212"/>
                <a:gd name="T21" fmla="*/ 289434320 h 215"/>
                <a:gd name="T22" fmla="*/ 448651425 w 212"/>
                <a:gd name="T23" fmla="*/ 289434320 h 215"/>
                <a:gd name="T24" fmla="*/ 448651425 w 212"/>
                <a:gd name="T25" fmla="*/ 289434320 h 215"/>
                <a:gd name="T26" fmla="*/ 448651425 w 212"/>
                <a:gd name="T27" fmla="*/ 289434320 h 215"/>
                <a:gd name="T28" fmla="*/ 448651425 w 212"/>
                <a:gd name="T29" fmla="*/ 289434320 h 215"/>
                <a:gd name="T30" fmla="*/ 448651425 w 212"/>
                <a:gd name="T31" fmla="*/ 289434320 h 215"/>
                <a:gd name="T32" fmla="*/ 448651425 w 212"/>
                <a:gd name="T33" fmla="*/ 289434320 h 215"/>
                <a:gd name="T34" fmla="*/ 448651425 w 212"/>
                <a:gd name="T35" fmla="*/ 289434320 h 215"/>
                <a:gd name="T36" fmla="*/ 448651425 w 212"/>
                <a:gd name="T37" fmla="*/ 289434320 h 215"/>
                <a:gd name="T38" fmla="*/ 448651425 w 212"/>
                <a:gd name="T39" fmla="*/ 289434320 h 215"/>
                <a:gd name="T40" fmla="*/ 448651425 w 212"/>
                <a:gd name="T41" fmla="*/ 289434320 h 215"/>
                <a:gd name="T42" fmla="*/ 448651425 w 212"/>
                <a:gd name="T43" fmla="*/ 289434320 h 215"/>
                <a:gd name="T44" fmla="*/ 448651425 w 212"/>
                <a:gd name="T45" fmla="*/ 289434320 h 215"/>
                <a:gd name="T46" fmla="*/ 448651425 w 212"/>
                <a:gd name="T47" fmla="*/ 289434320 h 215"/>
                <a:gd name="T48" fmla="*/ 448651425 w 212"/>
                <a:gd name="T49" fmla="*/ 289434320 h 215"/>
                <a:gd name="T50" fmla="*/ 448651425 w 212"/>
                <a:gd name="T51" fmla="*/ 289434320 h 215"/>
                <a:gd name="T52" fmla="*/ 448651425 w 212"/>
                <a:gd name="T53" fmla="*/ 289434320 h 215"/>
                <a:gd name="T54" fmla="*/ 448651425 w 212"/>
                <a:gd name="T55" fmla="*/ 289434320 h 215"/>
                <a:gd name="T56" fmla="*/ 448651425 w 212"/>
                <a:gd name="T57" fmla="*/ 289434320 h 215"/>
                <a:gd name="T58" fmla="*/ 448651425 w 212"/>
                <a:gd name="T59" fmla="*/ 289434320 h 215"/>
                <a:gd name="T60" fmla="*/ 448651425 w 212"/>
                <a:gd name="T61" fmla="*/ 289434320 h 215"/>
                <a:gd name="T62" fmla="*/ 448651425 w 212"/>
                <a:gd name="T63" fmla="*/ 289434320 h 215"/>
                <a:gd name="T64" fmla="*/ 448651425 w 212"/>
                <a:gd name="T65" fmla="*/ 289434320 h 215"/>
                <a:gd name="T66" fmla="*/ 448651425 w 212"/>
                <a:gd name="T67" fmla="*/ 289434320 h 215"/>
                <a:gd name="T68" fmla="*/ 448651425 w 212"/>
                <a:gd name="T69" fmla="*/ 289434320 h 215"/>
                <a:gd name="T70" fmla="*/ 448651425 w 212"/>
                <a:gd name="T71" fmla="*/ 289434320 h 215"/>
                <a:gd name="T72" fmla="*/ 448651425 w 212"/>
                <a:gd name="T73" fmla="*/ 289434320 h 215"/>
                <a:gd name="T74" fmla="*/ 448651425 w 212"/>
                <a:gd name="T75" fmla="*/ 289434320 h 215"/>
                <a:gd name="T76" fmla="*/ 448651425 w 212"/>
                <a:gd name="T77" fmla="*/ 289434320 h 215"/>
                <a:gd name="T78" fmla="*/ 448651425 w 212"/>
                <a:gd name="T79" fmla="*/ 0 h 215"/>
                <a:gd name="T80" fmla="*/ 448651425 w 212"/>
                <a:gd name="T81" fmla="*/ 289434320 h 215"/>
                <a:gd name="T82" fmla="*/ 448651425 w 212"/>
                <a:gd name="T83" fmla="*/ 289434320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pattFill prst="sphere">
              <a:fgClr>
                <a:srgbClr val="FF0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59" name="Freeform 43"/>
            <p:cNvSpPr>
              <a:spLocks/>
            </p:cNvSpPr>
            <p:nvPr/>
          </p:nvSpPr>
          <p:spPr bwMode="auto">
            <a:xfrm>
              <a:off x="3690" y="3094"/>
              <a:ext cx="360" cy="340"/>
            </a:xfrm>
            <a:custGeom>
              <a:avLst/>
              <a:gdLst>
                <a:gd name="T0" fmla="*/ 445869508 w 493"/>
                <a:gd name="T1" fmla="*/ 291262554 h 507"/>
                <a:gd name="T2" fmla="*/ 445869508 w 493"/>
                <a:gd name="T3" fmla="*/ 291262554 h 507"/>
                <a:gd name="T4" fmla="*/ 445869508 w 493"/>
                <a:gd name="T5" fmla="*/ 291262554 h 507"/>
                <a:gd name="T6" fmla="*/ 445869508 w 493"/>
                <a:gd name="T7" fmla="*/ 291262554 h 507"/>
                <a:gd name="T8" fmla="*/ 0 w 493"/>
                <a:gd name="T9" fmla="*/ 291262554 h 507"/>
                <a:gd name="T10" fmla="*/ 445869508 w 493"/>
                <a:gd name="T11" fmla="*/ 291262554 h 507"/>
                <a:gd name="T12" fmla="*/ 445869508 w 493"/>
                <a:gd name="T13" fmla="*/ 291262554 h 507"/>
                <a:gd name="T14" fmla="*/ 445869508 w 493"/>
                <a:gd name="T15" fmla="*/ 291262554 h 507"/>
                <a:gd name="T16" fmla="*/ 445869508 w 493"/>
                <a:gd name="T17" fmla="*/ 291262554 h 507"/>
                <a:gd name="T18" fmla="*/ 445869508 w 493"/>
                <a:gd name="T19" fmla="*/ 291262554 h 507"/>
                <a:gd name="T20" fmla="*/ 445869508 w 493"/>
                <a:gd name="T21" fmla="*/ 291262554 h 507"/>
                <a:gd name="T22" fmla="*/ 445869508 w 493"/>
                <a:gd name="T23" fmla="*/ 291262554 h 507"/>
                <a:gd name="T24" fmla="*/ 445869508 w 493"/>
                <a:gd name="T25" fmla="*/ 291262554 h 507"/>
                <a:gd name="T26" fmla="*/ 445869508 w 493"/>
                <a:gd name="T27" fmla="*/ 291262554 h 507"/>
                <a:gd name="T28" fmla="*/ 445869508 w 493"/>
                <a:gd name="T29" fmla="*/ 291262554 h 507"/>
                <a:gd name="T30" fmla="*/ 445869508 w 493"/>
                <a:gd name="T31" fmla="*/ 291262554 h 507"/>
                <a:gd name="T32" fmla="*/ 445869508 w 493"/>
                <a:gd name="T33" fmla="*/ 291262554 h 507"/>
                <a:gd name="T34" fmla="*/ 445869508 w 493"/>
                <a:gd name="T35" fmla="*/ 291262554 h 507"/>
                <a:gd name="T36" fmla="*/ 445869508 w 493"/>
                <a:gd name="T37" fmla="*/ 291262554 h 507"/>
                <a:gd name="T38" fmla="*/ 445869508 w 493"/>
                <a:gd name="T39" fmla="*/ 291262554 h 507"/>
                <a:gd name="T40" fmla="*/ 445869508 w 493"/>
                <a:gd name="T41" fmla="*/ 291262554 h 507"/>
                <a:gd name="T42" fmla="*/ 445869508 w 493"/>
                <a:gd name="T43" fmla="*/ 291262554 h 507"/>
                <a:gd name="T44" fmla="*/ 445869508 w 493"/>
                <a:gd name="T45" fmla="*/ 291262554 h 507"/>
                <a:gd name="T46" fmla="*/ 445869508 w 493"/>
                <a:gd name="T47" fmla="*/ 291262554 h 507"/>
                <a:gd name="T48" fmla="*/ 445869508 w 493"/>
                <a:gd name="T49" fmla="*/ 291262554 h 507"/>
                <a:gd name="T50" fmla="*/ 445869508 w 493"/>
                <a:gd name="T51" fmla="*/ 291262554 h 507"/>
                <a:gd name="T52" fmla="*/ 445869508 w 493"/>
                <a:gd name="T53" fmla="*/ 291262554 h 507"/>
                <a:gd name="T54" fmla="*/ 445869508 w 493"/>
                <a:gd name="T55" fmla="*/ 291262554 h 507"/>
                <a:gd name="T56" fmla="*/ 445869508 w 493"/>
                <a:gd name="T57" fmla="*/ 291262554 h 507"/>
                <a:gd name="T58" fmla="*/ 445869508 w 493"/>
                <a:gd name="T59" fmla="*/ 291262554 h 507"/>
                <a:gd name="T60" fmla="*/ 445869508 w 493"/>
                <a:gd name="T61" fmla="*/ 291262554 h 507"/>
                <a:gd name="T62" fmla="*/ 445869508 w 493"/>
                <a:gd name="T63" fmla="*/ 291262554 h 507"/>
                <a:gd name="T64" fmla="*/ 445869508 w 493"/>
                <a:gd name="T65" fmla="*/ 291262554 h 507"/>
                <a:gd name="T66" fmla="*/ 445869508 w 493"/>
                <a:gd name="T67" fmla="*/ 291262554 h 507"/>
                <a:gd name="T68" fmla="*/ 445869508 w 493"/>
                <a:gd name="T69" fmla="*/ 291262554 h 507"/>
                <a:gd name="T70" fmla="*/ 445869508 w 493"/>
                <a:gd name="T71" fmla="*/ 291262554 h 507"/>
                <a:gd name="T72" fmla="*/ 445869508 w 493"/>
                <a:gd name="T73" fmla="*/ 291262554 h 507"/>
                <a:gd name="T74" fmla="*/ 445869508 w 493"/>
                <a:gd name="T75" fmla="*/ 291262554 h 507"/>
                <a:gd name="T76" fmla="*/ 445869508 w 493"/>
                <a:gd name="T77" fmla="*/ 291262554 h 507"/>
                <a:gd name="T78" fmla="*/ 445869508 w 493"/>
                <a:gd name="T79" fmla="*/ 291262554 h 507"/>
                <a:gd name="T80" fmla="*/ 445869508 w 493"/>
                <a:gd name="T81" fmla="*/ 291262554 h 507"/>
                <a:gd name="T82" fmla="*/ 445869508 w 493"/>
                <a:gd name="T83" fmla="*/ 291262554 h 507"/>
                <a:gd name="T84" fmla="*/ 445869508 w 493"/>
                <a:gd name="T85" fmla="*/ 291262554 h 507"/>
                <a:gd name="T86" fmla="*/ 445869508 w 493"/>
                <a:gd name="T87" fmla="*/ 291262554 h 507"/>
                <a:gd name="T88" fmla="*/ 445869508 w 493"/>
                <a:gd name="T89" fmla="*/ 291262554 h 507"/>
                <a:gd name="T90" fmla="*/ 445869508 w 493"/>
                <a:gd name="T91" fmla="*/ 291262554 h 507"/>
                <a:gd name="T92" fmla="*/ 445869508 w 493"/>
                <a:gd name="T93" fmla="*/ 291262554 h 507"/>
                <a:gd name="T94" fmla="*/ 445869508 w 493"/>
                <a:gd name="T95" fmla="*/ 291262554 h 507"/>
                <a:gd name="T96" fmla="*/ 445869508 w 493"/>
                <a:gd name="T97" fmla="*/ 0 h 507"/>
                <a:gd name="T98" fmla="*/ 445869508 w 493"/>
                <a:gd name="T99" fmla="*/ 291262554 h 507"/>
                <a:gd name="T100" fmla="*/ 445869508 w 493"/>
                <a:gd name="T101" fmla="*/ 291262554 h 507"/>
                <a:gd name="T102" fmla="*/ 445869508 w 493"/>
                <a:gd name="T103" fmla="*/ 291262554 h 507"/>
                <a:gd name="T104" fmla="*/ 445869508 w 493"/>
                <a:gd name="T105" fmla="*/ 291262554 h 507"/>
                <a:gd name="T106" fmla="*/ 445869508 w 493"/>
                <a:gd name="T107" fmla="*/ 291262554 h 507"/>
                <a:gd name="T108" fmla="*/ 445869508 w 493"/>
                <a:gd name="T109" fmla="*/ 291262554 h 507"/>
                <a:gd name="T110" fmla="*/ 445869508 w 493"/>
                <a:gd name="T111" fmla="*/ 291262554 h 507"/>
                <a:gd name="T112" fmla="*/ 445869508 w 493"/>
                <a:gd name="T113" fmla="*/ 291262554 h 507"/>
                <a:gd name="T114" fmla="*/ 445869508 w 493"/>
                <a:gd name="T115" fmla="*/ 291262554 h 507"/>
                <a:gd name="T116" fmla="*/ 445869508 w 493"/>
                <a:gd name="T117" fmla="*/ 291262554 h 507"/>
                <a:gd name="T118" fmla="*/ 445869508 w 493"/>
                <a:gd name="T119" fmla="*/ 291262554 h 507"/>
                <a:gd name="T120" fmla="*/ 445869508 w 493"/>
                <a:gd name="T121" fmla="*/ 291262554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pattFill prst="sphere">
              <a:fgClr>
                <a:srgbClr val="FF0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60" name="Freeform 44"/>
            <p:cNvSpPr>
              <a:spLocks/>
            </p:cNvSpPr>
            <p:nvPr/>
          </p:nvSpPr>
          <p:spPr bwMode="auto">
            <a:xfrm>
              <a:off x="3899" y="3585"/>
              <a:ext cx="169" cy="48"/>
            </a:xfrm>
            <a:custGeom>
              <a:avLst/>
              <a:gdLst>
                <a:gd name="T0" fmla="*/ 459964387 w 230"/>
                <a:gd name="T1" fmla="*/ 303280375 h 71"/>
                <a:gd name="T2" fmla="*/ 459964387 w 230"/>
                <a:gd name="T3" fmla="*/ 303280375 h 71"/>
                <a:gd name="T4" fmla="*/ 459964387 w 230"/>
                <a:gd name="T5" fmla="*/ 303280375 h 71"/>
                <a:gd name="T6" fmla="*/ 459964387 w 230"/>
                <a:gd name="T7" fmla="*/ 303280375 h 71"/>
                <a:gd name="T8" fmla="*/ 459964387 w 230"/>
                <a:gd name="T9" fmla="*/ 303280375 h 71"/>
                <a:gd name="T10" fmla="*/ 459964387 w 230"/>
                <a:gd name="T11" fmla="*/ 303280375 h 71"/>
                <a:gd name="T12" fmla="*/ 459964387 w 230"/>
                <a:gd name="T13" fmla="*/ 303280375 h 71"/>
                <a:gd name="T14" fmla="*/ 459964387 w 230"/>
                <a:gd name="T15" fmla="*/ 303280375 h 71"/>
                <a:gd name="T16" fmla="*/ 459964387 w 230"/>
                <a:gd name="T17" fmla="*/ 303280375 h 71"/>
                <a:gd name="T18" fmla="*/ 459964387 w 230"/>
                <a:gd name="T19" fmla="*/ 303280375 h 71"/>
                <a:gd name="T20" fmla="*/ 459964387 w 230"/>
                <a:gd name="T21" fmla="*/ 303280375 h 71"/>
                <a:gd name="T22" fmla="*/ 459964387 w 230"/>
                <a:gd name="T23" fmla="*/ 303280375 h 71"/>
                <a:gd name="T24" fmla="*/ 459964387 w 230"/>
                <a:gd name="T25" fmla="*/ 303280375 h 71"/>
                <a:gd name="T26" fmla="*/ 459964387 w 230"/>
                <a:gd name="T27" fmla="*/ 303280375 h 71"/>
                <a:gd name="T28" fmla="*/ 459964387 w 230"/>
                <a:gd name="T29" fmla="*/ 303280375 h 71"/>
                <a:gd name="T30" fmla="*/ 459964387 w 230"/>
                <a:gd name="T31" fmla="*/ 303280375 h 71"/>
                <a:gd name="T32" fmla="*/ 459964387 w 230"/>
                <a:gd name="T33" fmla="*/ 303280375 h 71"/>
                <a:gd name="T34" fmla="*/ 459964387 w 230"/>
                <a:gd name="T35" fmla="*/ 303280375 h 71"/>
                <a:gd name="T36" fmla="*/ 459964387 w 230"/>
                <a:gd name="T37" fmla="*/ 303280375 h 71"/>
                <a:gd name="T38" fmla="*/ 459964387 w 230"/>
                <a:gd name="T39" fmla="*/ 303280375 h 71"/>
                <a:gd name="T40" fmla="*/ 459964387 w 230"/>
                <a:gd name="T41" fmla="*/ 303280375 h 71"/>
                <a:gd name="T42" fmla="*/ 459964387 w 230"/>
                <a:gd name="T43" fmla="*/ 303280375 h 71"/>
                <a:gd name="T44" fmla="*/ 459964387 w 230"/>
                <a:gd name="T45" fmla="*/ 303280375 h 71"/>
                <a:gd name="T46" fmla="*/ 459964387 w 230"/>
                <a:gd name="T47" fmla="*/ 303280375 h 71"/>
                <a:gd name="T48" fmla="*/ 0 w 230"/>
                <a:gd name="T49" fmla="*/ 303280375 h 71"/>
                <a:gd name="T50" fmla="*/ 459964387 w 230"/>
                <a:gd name="T51" fmla="*/ 0 h 71"/>
                <a:gd name="T52" fmla="*/ 459964387 w 230"/>
                <a:gd name="T53" fmla="*/ 303280375 h 71"/>
                <a:gd name="T54" fmla="*/ 459964387 w 230"/>
                <a:gd name="T55" fmla="*/ 303280375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pattFill prst="sphere">
              <a:fgClr>
                <a:srgbClr val="FF0000"/>
              </a:fgClr>
              <a:bgClr>
                <a:schemeClr val="bg1"/>
              </a:bgClr>
            </a:pattFill>
            <a:ln w="9525" cap="flat" cmpd="sng">
              <a:solidFill>
                <a:schemeClr val="bg1"/>
              </a:solidFill>
              <a:prstDash val="solid"/>
              <a:round/>
              <a:headEnd type="none" w="med" len="med"/>
              <a:tailEnd type="none" w="med" len="med"/>
            </a:ln>
          </p:spPr>
          <p:txBody>
            <a:bodyPr/>
            <a:lstStyle/>
            <a:p>
              <a:endParaRPr lang="en-GB"/>
            </a:p>
          </p:txBody>
        </p:sp>
        <p:sp>
          <p:nvSpPr>
            <p:cNvPr id="44161" name="Freeform 45"/>
            <p:cNvSpPr>
              <a:spLocks/>
            </p:cNvSpPr>
            <p:nvPr/>
          </p:nvSpPr>
          <p:spPr bwMode="auto">
            <a:xfrm>
              <a:off x="3969" y="3238"/>
              <a:ext cx="26" cy="24"/>
            </a:xfrm>
            <a:custGeom>
              <a:avLst/>
              <a:gdLst>
                <a:gd name="T0" fmla="*/ 561567570 w 34"/>
                <a:gd name="T1" fmla="*/ 0 h 36"/>
                <a:gd name="T2" fmla="*/ 561567570 w 34"/>
                <a:gd name="T3" fmla="*/ 0 h 36"/>
                <a:gd name="T4" fmla="*/ 561567570 w 34"/>
                <a:gd name="T5" fmla="*/ 282796201 h 36"/>
                <a:gd name="T6" fmla="*/ 0 w 34"/>
                <a:gd name="T7" fmla="*/ 282796201 h 36"/>
                <a:gd name="T8" fmla="*/ 0 w 34"/>
                <a:gd name="T9" fmla="*/ 282796201 h 36"/>
                <a:gd name="T10" fmla="*/ 561567570 w 34"/>
                <a:gd name="T11" fmla="*/ 282796201 h 36"/>
                <a:gd name="T12" fmla="*/ 561567570 w 34"/>
                <a:gd name="T13" fmla="*/ 282796201 h 36"/>
                <a:gd name="T14" fmla="*/ 561567570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4162" name="Freeform 46"/>
            <p:cNvSpPr>
              <a:spLocks/>
            </p:cNvSpPr>
            <p:nvPr/>
          </p:nvSpPr>
          <p:spPr bwMode="auto">
            <a:xfrm>
              <a:off x="4017" y="3279"/>
              <a:ext cx="44" cy="34"/>
            </a:xfrm>
            <a:custGeom>
              <a:avLst/>
              <a:gdLst>
                <a:gd name="T0" fmla="*/ 495373978 w 59"/>
                <a:gd name="T1" fmla="*/ 0 h 49"/>
                <a:gd name="T2" fmla="*/ 495373978 w 59"/>
                <a:gd name="T3" fmla="*/ 345417273 h 49"/>
                <a:gd name="T4" fmla="*/ 495373978 w 59"/>
                <a:gd name="T5" fmla="*/ 345417273 h 49"/>
                <a:gd name="T6" fmla="*/ 495373978 w 59"/>
                <a:gd name="T7" fmla="*/ 345417273 h 49"/>
                <a:gd name="T8" fmla="*/ 495373978 w 59"/>
                <a:gd name="T9" fmla="*/ 345417273 h 49"/>
                <a:gd name="T10" fmla="*/ 495373978 w 59"/>
                <a:gd name="T11" fmla="*/ 345417273 h 49"/>
                <a:gd name="T12" fmla="*/ 495373978 w 59"/>
                <a:gd name="T13" fmla="*/ 345417273 h 49"/>
                <a:gd name="T14" fmla="*/ 495373978 w 59"/>
                <a:gd name="T15" fmla="*/ 345417273 h 49"/>
                <a:gd name="T16" fmla="*/ 495373978 w 59"/>
                <a:gd name="T17" fmla="*/ 345417273 h 49"/>
                <a:gd name="T18" fmla="*/ 495373978 w 59"/>
                <a:gd name="T19" fmla="*/ 345417273 h 49"/>
                <a:gd name="T20" fmla="*/ 495373978 w 59"/>
                <a:gd name="T21" fmla="*/ 345417273 h 49"/>
                <a:gd name="T22" fmla="*/ 0 w 59"/>
                <a:gd name="T23" fmla="*/ 345417273 h 49"/>
                <a:gd name="T24" fmla="*/ 495373978 w 59"/>
                <a:gd name="T25" fmla="*/ 345417273 h 49"/>
                <a:gd name="T26" fmla="*/ 495373978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4163" name="Freeform 47"/>
            <p:cNvSpPr>
              <a:spLocks/>
            </p:cNvSpPr>
            <p:nvPr/>
          </p:nvSpPr>
          <p:spPr bwMode="auto">
            <a:xfrm>
              <a:off x="3449" y="2833"/>
              <a:ext cx="199" cy="195"/>
            </a:xfrm>
            <a:custGeom>
              <a:avLst/>
              <a:gdLst>
                <a:gd name="T0" fmla="*/ 450143235 w 272"/>
                <a:gd name="T1" fmla="*/ 285225707 h 292"/>
                <a:gd name="T2" fmla="*/ 450143235 w 272"/>
                <a:gd name="T3" fmla="*/ 285225707 h 292"/>
                <a:gd name="T4" fmla="*/ 450143235 w 272"/>
                <a:gd name="T5" fmla="*/ 285225707 h 292"/>
                <a:gd name="T6" fmla="*/ 450143235 w 272"/>
                <a:gd name="T7" fmla="*/ 285225707 h 292"/>
                <a:gd name="T8" fmla="*/ 450143235 w 272"/>
                <a:gd name="T9" fmla="*/ 285225707 h 292"/>
                <a:gd name="T10" fmla="*/ 450143235 w 272"/>
                <a:gd name="T11" fmla="*/ 285225707 h 292"/>
                <a:gd name="T12" fmla="*/ 450143235 w 272"/>
                <a:gd name="T13" fmla="*/ 285225707 h 292"/>
                <a:gd name="T14" fmla="*/ 450143235 w 272"/>
                <a:gd name="T15" fmla="*/ 285225707 h 292"/>
                <a:gd name="T16" fmla="*/ 450143235 w 272"/>
                <a:gd name="T17" fmla="*/ 285225707 h 292"/>
                <a:gd name="T18" fmla="*/ 450143235 w 272"/>
                <a:gd name="T19" fmla="*/ 0 h 292"/>
                <a:gd name="T20" fmla="*/ 450143235 w 272"/>
                <a:gd name="T21" fmla="*/ 285225707 h 292"/>
                <a:gd name="T22" fmla="*/ 450143235 w 272"/>
                <a:gd name="T23" fmla="*/ 285225707 h 292"/>
                <a:gd name="T24" fmla="*/ 0 w 272"/>
                <a:gd name="T25" fmla="*/ 285225707 h 292"/>
                <a:gd name="T26" fmla="*/ 0 w 272"/>
                <a:gd name="T27" fmla="*/ 285225707 h 292"/>
                <a:gd name="T28" fmla="*/ 450143235 w 272"/>
                <a:gd name="T29" fmla="*/ 285225707 h 292"/>
                <a:gd name="T30" fmla="*/ 450143235 w 272"/>
                <a:gd name="T31" fmla="*/ 285225707 h 292"/>
                <a:gd name="T32" fmla="*/ 450143235 w 272"/>
                <a:gd name="T33" fmla="*/ 285225707 h 292"/>
                <a:gd name="T34" fmla="*/ 450143235 w 272"/>
                <a:gd name="T35" fmla="*/ 285225707 h 292"/>
                <a:gd name="T36" fmla="*/ 450143235 w 272"/>
                <a:gd name="T37" fmla="*/ 285225707 h 292"/>
                <a:gd name="T38" fmla="*/ 450143235 w 272"/>
                <a:gd name="T39" fmla="*/ 285225707 h 292"/>
                <a:gd name="T40" fmla="*/ 450143235 w 272"/>
                <a:gd name="T41" fmla="*/ 285225707 h 292"/>
                <a:gd name="T42" fmla="*/ 450143235 w 272"/>
                <a:gd name="T43" fmla="*/ 285225707 h 292"/>
                <a:gd name="T44" fmla="*/ 450143235 w 272"/>
                <a:gd name="T45" fmla="*/ 285225707 h 292"/>
                <a:gd name="T46" fmla="*/ 450143235 w 272"/>
                <a:gd name="T47" fmla="*/ 285225707 h 292"/>
                <a:gd name="T48" fmla="*/ 450143235 w 272"/>
                <a:gd name="T49" fmla="*/ 285225707 h 292"/>
                <a:gd name="T50" fmla="*/ 450143235 w 272"/>
                <a:gd name="T51" fmla="*/ 285225707 h 292"/>
                <a:gd name="T52" fmla="*/ 450143235 w 272"/>
                <a:gd name="T53" fmla="*/ 285225707 h 292"/>
                <a:gd name="T54" fmla="*/ 450143235 w 272"/>
                <a:gd name="T55" fmla="*/ 285225707 h 292"/>
                <a:gd name="T56" fmla="*/ 450143235 w 272"/>
                <a:gd name="T57" fmla="*/ 285225707 h 292"/>
                <a:gd name="T58" fmla="*/ 450143235 w 272"/>
                <a:gd name="T59" fmla="*/ 285225707 h 292"/>
                <a:gd name="T60" fmla="*/ 450143235 w 272"/>
                <a:gd name="T61" fmla="*/ 285225707 h 292"/>
                <a:gd name="T62" fmla="*/ 450143235 w 272"/>
                <a:gd name="T63" fmla="*/ 285225707 h 292"/>
                <a:gd name="T64" fmla="*/ 450143235 w 272"/>
                <a:gd name="T65" fmla="*/ 285225707 h 292"/>
                <a:gd name="T66" fmla="*/ 450143235 w 272"/>
                <a:gd name="T67" fmla="*/ 285225707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92"/>
                <a:gd name="T104" fmla="*/ 272 w 272"/>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92">
                  <a:moveTo>
                    <a:pt x="251" y="43"/>
                  </a:moveTo>
                  <a:lnTo>
                    <a:pt x="239" y="43"/>
                  </a:lnTo>
                  <a:lnTo>
                    <a:pt x="222" y="30"/>
                  </a:lnTo>
                  <a:lnTo>
                    <a:pt x="203" y="17"/>
                  </a:lnTo>
                  <a:lnTo>
                    <a:pt x="179" y="32"/>
                  </a:lnTo>
                  <a:lnTo>
                    <a:pt x="156" y="26"/>
                  </a:lnTo>
                  <a:lnTo>
                    <a:pt x="137" y="36"/>
                  </a:lnTo>
                  <a:lnTo>
                    <a:pt x="135" y="26"/>
                  </a:lnTo>
                  <a:lnTo>
                    <a:pt x="120" y="24"/>
                  </a:lnTo>
                  <a:lnTo>
                    <a:pt x="99" y="0"/>
                  </a:lnTo>
                  <a:lnTo>
                    <a:pt x="67" y="40"/>
                  </a:lnTo>
                  <a:lnTo>
                    <a:pt x="19" y="21"/>
                  </a:lnTo>
                  <a:lnTo>
                    <a:pt x="0" y="28"/>
                  </a:lnTo>
                  <a:lnTo>
                    <a:pt x="0" y="43"/>
                  </a:lnTo>
                  <a:lnTo>
                    <a:pt x="50" y="102"/>
                  </a:lnTo>
                  <a:lnTo>
                    <a:pt x="63" y="144"/>
                  </a:lnTo>
                  <a:lnTo>
                    <a:pt x="90" y="167"/>
                  </a:lnTo>
                  <a:lnTo>
                    <a:pt x="103" y="163"/>
                  </a:lnTo>
                  <a:lnTo>
                    <a:pt x="171" y="246"/>
                  </a:lnTo>
                  <a:lnTo>
                    <a:pt x="175" y="265"/>
                  </a:lnTo>
                  <a:lnTo>
                    <a:pt x="171" y="277"/>
                  </a:lnTo>
                  <a:lnTo>
                    <a:pt x="175" y="292"/>
                  </a:lnTo>
                  <a:lnTo>
                    <a:pt x="194" y="279"/>
                  </a:lnTo>
                  <a:lnTo>
                    <a:pt x="211" y="273"/>
                  </a:lnTo>
                  <a:lnTo>
                    <a:pt x="211" y="246"/>
                  </a:lnTo>
                  <a:lnTo>
                    <a:pt x="230" y="227"/>
                  </a:lnTo>
                  <a:lnTo>
                    <a:pt x="239" y="207"/>
                  </a:lnTo>
                  <a:lnTo>
                    <a:pt x="260" y="197"/>
                  </a:lnTo>
                  <a:lnTo>
                    <a:pt x="262" y="174"/>
                  </a:lnTo>
                  <a:lnTo>
                    <a:pt x="260" y="152"/>
                  </a:lnTo>
                  <a:lnTo>
                    <a:pt x="268" y="142"/>
                  </a:lnTo>
                  <a:lnTo>
                    <a:pt x="249" y="112"/>
                  </a:lnTo>
                  <a:lnTo>
                    <a:pt x="272" y="68"/>
                  </a:lnTo>
                  <a:lnTo>
                    <a:pt x="251" y="43"/>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64" name="Freeform 48"/>
            <p:cNvSpPr>
              <a:spLocks/>
            </p:cNvSpPr>
            <p:nvPr/>
          </p:nvSpPr>
          <p:spPr bwMode="auto">
            <a:xfrm>
              <a:off x="3721" y="3087"/>
              <a:ext cx="136" cy="96"/>
            </a:xfrm>
            <a:custGeom>
              <a:avLst/>
              <a:gdLst>
                <a:gd name="T0" fmla="*/ 448807066 w 186"/>
                <a:gd name="T1" fmla="*/ 292823443 h 143"/>
                <a:gd name="T2" fmla="*/ 448807066 w 186"/>
                <a:gd name="T3" fmla="*/ 292823443 h 143"/>
                <a:gd name="T4" fmla="*/ 448807066 w 186"/>
                <a:gd name="T5" fmla="*/ 292823443 h 143"/>
                <a:gd name="T6" fmla="*/ 448807066 w 186"/>
                <a:gd name="T7" fmla="*/ 292823443 h 143"/>
                <a:gd name="T8" fmla="*/ 448807066 w 186"/>
                <a:gd name="T9" fmla="*/ 292823443 h 143"/>
                <a:gd name="T10" fmla="*/ 448807066 w 186"/>
                <a:gd name="T11" fmla="*/ 0 h 143"/>
                <a:gd name="T12" fmla="*/ 448807066 w 186"/>
                <a:gd name="T13" fmla="*/ 292823443 h 143"/>
                <a:gd name="T14" fmla="*/ 448807066 w 186"/>
                <a:gd name="T15" fmla="*/ 292823443 h 143"/>
                <a:gd name="T16" fmla="*/ 448807066 w 186"/>
                <a:gd name="T17" fmla="*/ 292823443 h 143"/>
                <a:gd name="T18" fmla="*/ 448807066 w 186"/>
                <a:gd name="T19" fmla="*/ 292823443 h 143"/>
                <a:gd name="T20" fmla="*/ 448807066 w 186"/>
                <a:gd name="T21" fmla="*/ 292823443 h 143"/>
                <a:gd name="T22" fmla="*/ 448807066 w 186"/>
                <a:gd name="T23" fmla="*/ 292823443 h 143"/>
                <a:gd name="T24" fmla="*/ 448807066 w 186"/>
                <a:gd name="T25" fmla="*/ 292823443 h 143"/>
                <a:gd name="T26" fmla="*/ 448807066 w 186"/>
                <a:gd name="T27" fmla="*/ 292823443 h 143"/>
                <a:gd name="T28" fmla="*/ 448807066 w 186"/>
                <a:gd name="T29" fmla="*/ 292823443 h 143"/>
                <a:gd name="T30" fmla="*/ 448807066 w 186"/>
                <a:gd name="T31" fmla="*/ 292823443 h 143"/>
                <a:gd name="T32" fmla="*/ 448807066 w 186"/>
                <a:gd name="T33" fmla="*/ 292823443 h 143"/>
                <a:gd name="T34" fmla="*/ 448807066 w 186"/>
                <a:gd name="T35" fmla="*/ 292823443 h 143"/>
                <a:gd name="T36" fmla="*/ 448807066 w 186"/>
                <a:gd name="T37" fmla="*/ 292823443 h 143"/>
                <a:gd name="T38" fmla="*/ 448807066 w 186"/>
                <a:gd name="T39" fmla="*/ 292823443 h 143"/>
                <a:gd name="T40" fmla="*/ 448807066 w 186"/>
                <a:gd name="T41" fmla="*/ 292823443 h 143"/>
                <a:gd name="T42" fmla="*/ 0 w 186"/>
                <a:gd name="T43" fmla="*/ 292823443 h 143"/>
                <a:gd name="T44" fmla="*/ 448807066 w 186"/>
                <a:gd name="T45" fmla="*/ 292823443 h 143"/>
                <a:gd name="T46" fmla="*/ 448807066 w 186"/>
                <a:gd name="T47" fmla="*/ 292823443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143"/>
                <a:gd name="T74" fmla="*/ 186 w 186"/>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143">
                  <a:moveTo>
                    <a:pt x="6" y="42"/>
                  </a:moveTo>
                  <a:lnTo>
                    <a:pt x="40" y="19"/>
                  </a:lnTo>
                  <a:lnTo>
                    <a:pt x="59" y="14"/>
                  </a:lnTo>
                  <a:lnTo>
                    <a:pt x="80" y="8"/>
                  </a:lnTo>
                  <a:lnTo>
                    <a:pt x="97" y="8"/>
                  </a:lnTo>
                  <a:lnTo>
                    <a:pt x="114" y="0"/>
                  </a:lnTo>
                  <a:lnTo>
                    <a:pt x="146" y="8"/>
                  </a:lnTo>
                  <a:lnTo>
                    <a:pt x="160" y="6"/>
                  </a:lnTo>
                  <a:lnTo>
                    <a:pt x="179" y="27"/>
                  </a:lnTo>
                  <a:lnTo>
                    <a:pt x="177" y="82"/>
                  </a:lnTo>
                  <a:lnTo>
                    <a:pt x="186" y="88"/>
                  </a:lnTo>
                  <a:lnTo>
                    <a:pt x="173" y="112"/>
                  </a:lnTo>
                  <a:lnTo>
                    <a:pt x="131" y="120"/>
                  </a:lnTo>
                  <a:lnTo>
                    <a:pt x="114" y="116"/>
                  </a:lnTo>
                  <a:lnTo>
                    <a:pt x="103" y="143"/>
                  </a:lnTo>
                  <a:lnTo>
                    <a:pt x="74" y="141"/>
                  </a:lnTo>
                  <a:lnTo>
                    <a:pt x="59" y="137"/>
                  </a:lnTo>
                  <a:lnTo>
                    <a:pt x="42" y="137"/>
                  </a:lnTo>
                  <a:lnTo>
                    <a:pt x="31" y="124"/>
                  </a:lnTo>
                  <a:lnTo>
                    <a:pt x="25" y="129"/>
                  </a:lnTo>
                  <a:lnTo>
                    <a:pt x="12" y="116"/>
                  </a:lnTo>
                  <a:lnTo>
                    <a:pt x="0" y="82"/>
                  </a:lnTo>
                  <a:lnTo>
                    <a:pt x="8" y="65"/>
                  </a:lnTo>
                  <a:lnTo>
                    <a:pt x="6" y="4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65" name="Freeform 49"/>
            <p:cNvSpPr>
              <a:spLocks/>
            </p:cNvSpPr>
            <p:nvPr/>
          </p:nvSpPr>
          <p:spPr bwMode="auto">
            <a:xfrm>
              <a:off x="3613" y="2772"/>
              <a:ext cx="237" cy="320"/>
            </a:xfrm>
            <a:custGeom>
              <a:avLst/>
              <a:gdLst>
                <a:gd name="T0" fmla="*/ 442848105 w 325"/>
                <a:gd name="T1" fmla="*/ 291801729 h 477"/>
                <a:gd name="T2" fmla="*/ 442848105 w 325"/>
                <a:gd name="T3" fmla="*/ 291801729 h 477"/>
                <a:gd name="T4" fmla="*/ 442848105 w 325"/>
                <a:gd name="T5" fmla="*/ 0 h 477"/>
                <a:gd name="T6" fmla="*/ 442848105 w 325"/>
                <a:gd name="T7" fmla="*/ 291801729 h 477"/>
                <a:gd name="T8" fmla="*/ 442848105 w 325"/>
                <a:gd name="T9" fmla="*/ 291801729 h 477"/>
                <a:gd name="T10" fmla="*/ 442848105 w 325"/>
                <a:gd name="T11" fmla="*/ 291801729 h 477"/>
                <a:gd name="T12" fmla="*/ 442848105 w 325"/>
                <a:gd name="T13" fmla="*/ 291801729 h 477"/>
                <a:gd name="T14" fmla="*/ 442848105 w 325"/>
                <a:gd name="T15" fmla="*/ 291801729 h 477"/>
                <a:gd name="T16" fmla="*/ 442848105 w 325"/>
                <a:gd name="T17" fmla="*/ 291801729 h 477"/>
                <a:gd name="T18" fmla="*/ 442848105 w 325"/>
                <a:gd name="T19" fmla="*/ 291801729 h 477"/>
                <a:gd name="T20" fmla="*/ 442848105 w 325"/>
                <a:gd name="T21" fmla="*/ 291801729 h 477"/>
                <a:gd name="T22" fmla="*/ 442848105 w 325"/>
                <a:gd name="T23" fmla="*/ 291801729 h 477"/>
                <a:gd name="T24" fmla="*/ 442848105 w 325"/>
                <a:gd name="T25" fmla="*/ 291801729 h 477"/>
                <a:gd name="T26" fmla="*/ 442848105 w 325"/>
                <a:gd name="T27" fmla="*/ 291801729 h 477"/>
                <a:gd name="T28" fmla="*/ 442848105 w 325"/>
                <a:gd name="T29" fmla="*/ 291801729 h 477"/>
                <a:gd name="T30" fmla="*/ 442848105 w 325"/>
                <a:gd name="T31" fmla="*/ 291801729 h 477"/>
                <a:gd name="T32" fmla="*/ 442848105 w 325"/>
                <a:gd name="T33" fmla="*/ 291801729 h 477"/>
                <a:gd name="T34" fmla="*/ 442848105 w 325"/>
                <a:gd name="T35" fmla="*/ 291801729 h 477"/>
                <a:gd name="T36" fmla="*/ 442848105 w 325"/>
                <a:gd name="T37" fmla="*/ 291801729 h 477"/>
                <a:gd name="T38" fmla="*/ 442848105 w 325"/>
                <a:gd name="T39" fmla="*/ 291801729 h 477"/>
                <a:gd name="T40" fmla="*/ 442848105 w 325"/>
                <a:gd name="T41" fmla="*/ 291801729 h 477"/>
                <a:gd name="T42" fmla="*/ 442848105 w 325"/>
                <a:gd name="T43" fmla="*/ 291801729 h 477"/>
                <a:gd name="T44" fmla="*/ 442848105 w 325"/>
                <a:gd name="T45" fmla="*/ 291801729 h 477"/>
                <a:gd name="T46" fmla="*/ 442848105 w 325"/>
                <a:gd name="T47" fmla="*/ 291801729 h 477"/>
                <a:gd name="T48" fmla="*/ 442848105 w 325"/>
                <a:gd name="T49" fmla="*/ 291801729 h 477"/>
                <a:gd name="T50" fmla="*/ 442848105 w 325"/>
                <a:gd name="T51" fmla="*/ 291801729 h 477"/>
                <a:gd name="T52" fmla="*/ 442848105 w 325"/>
                <a:gd name="T53" fmla="*/ 291801729 h 477"/>
                <a:gd name="T54" fmla="*/ 442848105 w 325"/>
                <a:gd name="T55" fmla="*/ 291801729 h 477"/>
                <a:gd name="T56" fmla="*/ 442848105 w 325"/>
                <a:gd name="T57" fmla="*/ 291801729 h 477"/>
                <a:gd name="T58" fmla="*/ 442848105 w 325"/>
                <a:gd name="T59" fmla="*/ 291801729 h 477"/>
                <a:gd name="T60" fmla="*/ 442848105 w 325"/>
                <a:gd name="T61" fmla="*/ 291801729 h 477"/>
                <a:gd name="T62" fmla="*/ 442848105 w 325"/>
                <a:gd name="T63" fmla="*/ 291801729 h 477"/>
                <a:gd name="T64" fmla="*/ 442848105 w 325"/>
                <a:gd name="T65" fmla="*/ 291801729 h 477"/>
                <a:gd name="T66" fmla="*/ 442848105 w 325"/>
                <a:gd name="T67" fmla="*/ 291801729 h 477"/>
                <a:gd name="T68" fmla="*/ 442848105 w 325"/>
                <a:gd name="T69" fmla="*/ 291801729 h 477"/>
                <a:gd name="T70" fmla="*/ 442848105 w 325"/>
                <a:gd name="T71" fmla="*/ 291801729 h 477"/>
                <a:gd name="T72" fmla="*/ 442848105 w 325"/>
                <a:gd name="T73" fmla="*/ 291801729 h 477"/>
                <a:gd name="T74" fmla="*/ 442848105 w 325"/>
                <a:gd name="T75" fmla="*/ 291801729 h 477"/>
                <a:gd name="T76" fmla="*/ 442848105 w 325"/>
                <a:gd name="T77" fmla="*/ 291801729 h 477"/>
                <a:gd name="T78" fmla="*/ 442848105 w 325"/>
                <a:gd name="T79" fmla="*/ 291801729 h 477"/>
                <a:gd name="T80" fmla="*/ 442848105 w 325"/>
                <a:gd name="T81" fmla="*/ 291801729 h 477"/>
                <a:gd name="T82" fmla="*/ 442848105 w 325"/>
                <a:gd name="T83" fmla="*/ 291801729 h 477"/>
                <a:gd name="T84" fmla="*/ 442848105 w 325"/>
                <a:gd name="T85" fmla="*/ 291801729 h 477"/>
                <a:gd name="T86" fmla="*/ 442848105 w 325"/>
                <a:gd name="T87" fmla="*/ 291801729 h 477"/>
                <a:gd name="T88" fmla="*/ 442848105 w 325"/>
                <a:gd name="T89" fmla="*/ 291801729 h 477"/>
                <a:gd name="T90" fmla="*/ 442848105 w 325"/>
                <a:gd name="T91" fmla="*/ 291801729 h 477"/>
                <a:gd name="T92" fmla="*/ 442848105 w 325"/>
                <a:gd name="T93" fmla="*/ 291801729 h 477"/>
                <a:gd name="T94" fmla="*/ 442848105 w 325"/>
                <a:gd name="T95" fmla="*/ 291801729 h 477"/>
                <a:gd name="T96" fmla="*/ 442848105 w 325"/>
                <a:gd name="T97" fmla="*/ 291801729 h 477"/>
                <a:gd name="T98" fmla="*/ 442848105 w 325"/>
                <a:gd name="T99" fmla="*/ 291801729 h 477"/>
                <a:gd name="T100" fmla="*/ 0 w 325"/>
                <a:gd name="T101" fmla="*/ 291801729 h 477"/>
                <a:gd name="T102" fmla="*/ 442848105 w 325"/>
                <a:gd name="T103" fmla="*/ 291801729 h 477"/>
                <a:gd name="T104" fmla="*/ 442848105 w 325"/>
                <a:gd name="T105" fmla="*/ 291801729 h 477"/>
                <a:gd name="T106" fmla="*/ 442848105 w 325"/>
                <a:gd name="T107" fmla="*/ 291801729 h 477"/>
                <a:gd name="T108" fmla="*/ 442848105 w 325"/>
                <a:gd name="T109" fmla="*/ 291801729 h 477"/>
                <a:gd name="T110" fmla="*/ 442848105 w 325"/>
                <a:gd name="T111" fmla="*/ 291801729 h 477"/>
                <a:gd name="T112" fmla="*/ 442848105 w 325"/>
                <a:gd name="T113" fmla="*/ 291801729 h 477"/>
                <a:gd name="T114" fmla="*/ 442848105 w 325"/>
                <a:gd name="T115" fmla="*/ 291801729 h 477"/>
                <a:gd name="T116" fmla="*/ 442848105 w 325"/>
                <a:gd name="T117" fmla="*/ 291801729 h 477"/>
                <a:gd name="T118" fmla="*/ 442848105 w 325"/>
                <a:gd name="T119" fmla="*/ 291801729 h 477"/>
                <a:gd name="T120" fmla="*/ 442848105 w 325"/>
                <a:gd name="T121" fmla="*/ 291801729 h 477"/>
                <a:gd name="T122" fmla="*/ 442848105 w 325"/>
                <a:gd name="T123" fmla="*/ 291801729 h 477"/>
                <a:gd name="T124" fmla="*/ 442848105 w 325"/>
                <a:gd name="T125" fmla="*/ 291801729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
                <a:gd name="T190" fmla="*/ 0 h 477"/>
                <a:gd name="T191" fmla="*/ 325 w 325"/>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 h="477">
                  <a:moveTo>
                    <a:pt x="12" y="36"/>
                  </a:moveTo>
                  <a:lnTo>
                    <a:pt x="86" y="5"/>
                  </a:lnTo>
                  <a:lnTo>
                    <a:pt x="122" y="0"/>
                  </a:lnTo>
                  <a:lnTo>
                    <a:pt x="143" y="3"/>
                  </a:lnTo>
                  <a:lnTo>
                    <a:pt x="150" y="9"/>
                  </a:lnTo>
                  <a:lnTo>
                    <a:pt x="156" y="17"/>
                  </a:lnTo>
                  <a:lnTo>
                    <a:pt x="158" y="26"/>
                  </a:lnTo>
                  <a:lnTo>
                    <a:pt x="165" y="30"/>
                  </a:lnTo>
                  <a:lnTo>
                    <a:pt x="173" y="49"/>
                  </a:lnTo>
                  <a:lnTo>
                    <a:pt x="175" y="77"/>
                  </a:lnTo>
                  <a:lnTo>
                    <a:pt x="184" y="89"/>
                  </a:lnTo>
                  <a:lnTo>
                    <a:pt x="205" y="89"/>
                  </a:lnTo>
                  <a:lnTo>
                    <a:pt x="220" y="129"/>
                  </a:lnTo>
                  <a:lnTo>
                    <a:pt x="220" y="157"/>
                  </a:lnTo>
                  <a:lnTo>
                    <a:pt x="228" y="174"/>
                  </a:lnTo>
                  <a:lnTo>
                    <a:pt x="239" y="174"/>
                  </a:lnTo>
                  <a:lnTo>
                    <a:pt x="262" y="157"/>
                  </a:lnTo>
                  <a:lnTo>
                    <a:pt x="272" y="167"/>
                  </a:lnTo>
                  <a:lnTo>
                    <a:pt x="275" y="193"/>
                  </a:lnTo>
                  <a:lnTo>
                    <a:pt x="298" y="205"/>
                  </a:lnTo>
                  <a:lnTo>
                    <a:pt x="294" y="231"/>
                  </a:lnTo>
                  <a:lnTo>
                    <a:pt x="296" y="237"/>
                  </a:lnTo>
                  <a:lnTo>
                    <a:pt x="298" y="241"/>
                  </a:lnTo>
                  <a:lnTo>
                    <a:pt x="291" y="256"/>
                  </a:lnTo>
                  <a:lnTo>
                    <a:pt x="289" y="271"/>
                  </a:lnTo>
                  <a:lnTo>
                    <a:pt x="300" y="303"/>
                  </a:lnTo>
                  <a:lnTo>
                    <a:pt x="319" y="307"/>
                  </a:lnTo>
                  <a:lnTo>
                    <a:pt x="325" y="322"/>
                  </a:lnTo>
                  <a:lnTo>
                    <a:pt x="319" y="353"/>
                  </a:lnTo>
                  <a:lnTo>
                    <a:pt x="291" y="383"/>
                  </a:lnTo>
                  <a:lnTo>
                    <a:pt x="298" y="432"/>
                  </a:lnTo>
                  <a:lnTo>
                    <a:pt x="289" y="453"/>
                  </a:lnTo>
                  <a:lnTo>
                    <a:pt x="296" y="476"/>
                  </a:lnTo>
                  <a:lnTo>
                    <a:pt x="262" y="470"/>
                  </a:lnTo>
                  <a:lnTo>
                    <a:pt x="264" y="467"/>
                  </a:lnTo>
                  <a:lnTo>
                    <a:pt x="230" y="477"/>
                  </a:lnTo>
                  <a:lnTo>
                    <a:pt x="218" y="419"/>
                  </a:lnTo>
                  <a:lnTo>
                    <a:pt x="200" y="401"/>
                  </a:lnTo>
                  <a:lnTo>
                    <a:pt x="186" y="371"/>
                  </a:lnTo>
                  <a:lnTo>
                    <a:pt x="168" y="389"/>
                  </a:lnTo>
                  <a:lnTo>
                    <a:pt x="160" y="407"/>
                  </a:lnTo>
                  <a:lnTo>
                    <a:pt x="142" y="407"/>
                  </a:lnTo>
                  <a:lnTo>
                    <a:pt x="126" y="413"/>
                  </a:lnTo>
                  <a:lnTo>
                    <a:pt x="96" y="411"/>
                  </a:lnTo>
                  <a:lnTo>
                    <a:pt x="88" y="389"/>
                  </a:lnTo>
                  <a:lnTo>
                    <a:pt x="72" y="381"/>
                  </a:lnTo>
                  <a:lnTo>
                    <a:pt x="52" y="369"/>
                  </a:lnTo>
                  <a:lnTo>
                    <a:pt x="30" y="355"/>
                  </a:lnTo>
                  <a:lnTo>
                    <a:pt x="18" y="347"/>
                  </a:lnTo>
                  <a:lnTo>
                    <a:pt x="10" y="339"/>
                  </a:lnTo>
                  <a:lnTo>
                    <a:pt x="0" y="331"/>
                  </a:lnTo>
                  <a:lnTo>
                    <a:pt x="4" y="322"/>
                  </a:lnTo>
                  <a:lnTo>
                    <a:pt x="12" y="301"/>
                  </a:lnTo>
                  <a:lnTo>
                    <a:pt x="31" y="288"/>
                  </a:lnTo>
                  <a:lnTo>
                    <a:pt x="36" y="267"/>
                  </a:lnTo>
                  <a:lnTo>
                    <a:pt x="34" y="245"/>
                  </a:lnTo>
                  <a:lnTo>
                    <a:pt x="46" y="235"/>
                  </a:lnTo>
                  <a:lnTo>
                    <a:pt x="27" y="203"/>
                  </a:lnTo>
                  <a:lnTo>
                    <a:pt x="46" y="163"/>
                  </a:lnTo>
                  <a:lnTo>
                    <a:pt x="25" y="136"/>
                  </a:lnTo>
                  <a:lnTo>
                    <a:pt x="31" y="106"/>
                  </a:lnTo>
                  <a:lnTo>
                    <a:pt x="12" y="77"/>
                  </a:lnTo>
                  <a:lnTo>
                    <a:pt x="12" y="36"/>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66" name="Freeform 50"/>
            <p:cNvSpPr>
              <a:spLocks/>
            </p:cNvSpPr>
            <p:nvPr/>
          </p:nvSpPr>
          <p:spPr bwMode="auto">
            <a:xfrm>
              <a:off x="3701" y="3376"/>
              <a:ext cx="20" cy="23"/>
            </a:xfrm>
            <a:custGeom>
              <a:avLst/>
              <a:gdLst>
                <a:gd name="T0" fmla="*/ 399291153 w 28"/>
                <a:gd name="T1" fmla="*/ 0 h 34"/>
                <a:gd name="T2" fmla="*/ 399291153 w 28"/>
                <a:gd name="T3" fmla="*/ 304210682 h 34"/>
                <a:gd name="T4" fmla="*/ 399291153 w 28"/>
                <a:gd name="T5" fmla="*/ 304210682 h 34"/>
                <a:gd name="T6" fmla="*/ 399291153 w 28"/>
                <a:gd name="T7" fmla="*/ 304210682 h 34"/>
                <a:gd name="T8" fmla="*/ 399291153 w 28"/>
                <a:gd name="T9" fmla="*/ 304210682 h 34"/>
                <a:gd name="T10" fmla="*/ 399291153 w 28"/>
                <a:gd name="T11" fmla="*/ 304210682 h 34"/>
                <a:gd name="T12" fmla="*/ 0 w 28"/>
                <a:gd name="T13" fmla="*/ 304210682 h 34"/>
                <a:gd name="T14" fmla="*/ 399291153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4167" name="Freeform 51"/>
            <p:cNvSpPr>
              <a:spLocks/>
            </p:cNvSpPr>
            <p:nvPr/>
          </p:nvSpPr>
          <p:spPr bwMode="auto">
            <a:xfrm>
              <a:off x="3872" y="3328"/>
              <a:ext cx="88" cy="77"/>
            </a:xfrm>
            <a:custGeom>
              <a:avLst/>
              <a:gdLst>
                <a:gd name="T0" fmla="*/ 419318547 w 122"/>
                <a:gd name="T1" fmla="*/ 0 h 114"/>
                <a:gd name="T2" fmla="*/ 0 w 122"/>
                <a:gd name="T3" fmla="*/ 301897304 h 114"/>
                <a:gd name="T4" fmla="*/ 419318547 w 122"/>
                <a:gd name="T5" fmla="*/ 301897304 h 114"/>
                <a:gd name="T6" fmla="*/ 419318547 w 122"/>
                <a:gd name="T7" fmla="*/ 301897304 h 114"/>
                <a:gd name="T8" fmla="*/ 419318547 w 122"/>
                <a:gd name="T9" fmla="*/ 301897304 h 114"/>
                <a:gd name="T10" fmla="*/ 419318547 w 122"/>
                <a:gd name="T11" fmla="*/ 301897304 h 114"/>
                <a:gd name="T12" fmla="*/ 419318547 w 122"/>
                <a:gd name="T13" fmla="*/ 301897304 h 114"/>
                <a:gd name="T14" fmla="*/ 419318547 w 122"/>
                <a:gd name="T15" fmla="*/ 301897304 h 114"/>
                <a:gd name="T16" fmla="*/ 419318547 w 122"/>
                <a:gd name="T17" fmla="*/ 301897304 h 114"/>
                <a:gd name="T18" fmla="*/ 419318547 w 122"/>
                <a:gd name="T19" fmla="*/ 301897304 h 114"/>
                <a:gd name="T20" fmla="*/ 419318547 w 122"/>
                <a:gd name="T21" fmla="*/ 301897304 h 114"/>
                <a:gd name="T22" fmla="*/ 419318547 w 122"/>
                <a:gd name="T23" fmla="*/ 301897304 h 114"/>
                <a:gd name="T24" fmla="*/ 419318547 w 122"/>
                <a:gd name="T25" fmla="*/ 301897304 h 114"/>
                <a:gd name="T26" fmla="*/ 419318547 w 122"/>
                <a:gd name="T27" fmla="*/ 301897304 h 114"/>
                <a:gd name="T28" fmla="*/ 419318547 w 122"/>
                <a:gd name="T29" fmla="*/ 301897304 h 114"/>
                <a:gd name="T30" fmla="*/ 419318547 w 122"/>
                <a:gd name="T31" fmla="*/ 301897304 h 114"/>
                <a:gd name="T32" fmla="*/ 419318547 w 122"/>
                <a:gd name="T33" fmla="*/ 301897304 h 114"/>
                <a:gd name="T34" fmla="*/ 419318547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FF0000"/>
            </a:solidFill>
            <a:ln w="9525" cap="flat" cmpd="sng">
              <a:solidFill>
                <a:schemeClr val="bg1"/>
              </a:solidFill>
              <a:prstDash val="solid"/>
              <a:round/>
              <a:headEnd type="none" w="med" len="med"/>
              <a:tailEnd type="none" w="med" len="med"/>
            </a:ln>
          </p:spPr>
          <p:txBody>
            <a:bodyPr/>
            <a:lstStyle/>
            <a:p>
              <a:endParaRPr lang="en-GB"/>
            </a:p>
          </p:txBody>
        </p:sp>
        <p:sp>
          <p:nvSpPr>
            <p:cNvPr id="44168" name="Freeform 52"/>
            <p:cNvSpPr>
              <a:spLocks/>
            </p:cNvSpPr>
            <p:nvPr/>
          </p:nvSpPr>
          <p:spPr bwMode="auto">
            <a:xfrm>
              <a:off x="4024" y="3075"/>
              <a:ext cx="167" cy="151"/>
            </a:xfrm>
            <a:custGeom>
              <a:avLst/>
              <a:gdLst>
                <a:gd name="T0" fmla="*/ 442929707 w 229"/>
                <a:gd name="T1" fmla="*/ 298933447 h 224"/>
                <a:gd name="T2" fmla="*/ 442929707 w 229"/>
                <a:gd name="T3" fmla="*/ 298933447 h 224"/>
                <a:gd name="T4" fmla="*/ 0 w 229"/>
                <a:gd name="T5" fmla="*/ 298933447 h 224"/>
                <a:gd name="T6" fmla="*/ 442929707 w 229"/>
                <a:gd name="T7" fmla="*/ 298933447 h 224"/>
                <a:gd name="T8" fmla="*/ 442929707 w 229"/>
                <a:gd name="T9" fmla="*/ 298933447 h 224"/>
                <a:gd name="T10" fmla="*/ 442929707 w 229"/>
                <a:gd name="T11" fmla="*/ 298933447 h 224"/>
                <a:gd name="T12" fmla="*/ 442929707 w 229"/>
                <a:gd name="T13" fmla="*/ 298933447 h 224"/>
                <a:gd name="T14" fmla="*/ 442929707 w 229"/>
                <a:gd name="T15" fmla="*/ 298933447 h 224"/>
                <a:gd name="T16" fmla="*/ 442929707 w 229"/>
                <a:gd name="T17" fmla="*/ 298933447 h 224"/>
                <a:gd name="T18" fmla="*/ 442929707 w 229"/>
                <a:gd name="T19" fmla="*/ 298933447 h 224"/>
                <a:gd name="T20" fmla="*/ 442929707 w 229"/>
                <a:gd name="T21" fmla="*/ 298933447 h 224"/>
                <a:gd name="T22" fmla="*/ 442929707 w 229"/>
                <a:gd name="T23" fmla="*/ 298933447 h 224"/>
                <a:gd name="T24" fmla="*/ 442929707 w 229"/>
                <a:gd name="T25" fmla="*/ 298933447 h 224"/>
                <a:gd name="T26" fmla="*/ 442929707 w 229"/>
                <a:gd name="T27" fmla="*/ 298933447 h 224"/>
                <a:gd name="T28" fmla="*/ 442929707 w 229"/>
                <a:gd name="T29" fmla="*/ 298933447 h 224"/>
                <a:gd name="T30" fmla="*/ 442929707 w 229"/>
                <a:gd name="T31" fmla="*/ 298933447 h 224"/>
                <a:gd name="T32" fmla="*/ 442929707 w 229"/>
                <a:gd name="T33" fmla="*/ 298933447 h 224"/>
                <a:gd name="T34" fmla="*/ 442929707 w 229"/>
                <a:gd name="T35" fmla="*/ 298933447 h 224"/>
                <a:gd name="T36" fmla="*/ 442929707 w 229"/>
                <a:gd name="T37" fmla="*/ 298933447 h 224"/>
                <a:gd name="T38" fmla="*/ 442929707 w 229"/>
                <a:gd name="T39" fmla="*/ 298933447 h 224"/>
                <a:gd name="T40" fmla="*/ 442929707 w 229"/>
                <a:gd name="T41" fmla="*/ 0 h 224"/>
                <a:gd name="T42" fmla="*/ 442929707 w 229"/>
                <a:gd name="T43" fmla="*/ 298933447 h 224"/>
                <a:gd name="T44" fmla="*/ 442929707 w 229"/>
                <a:gd name="T45" fmla="*/ 298933447 h 224"/>
                <a:gd name="T46" fmla="*/ 442929707 w 229"/>
                <a:gd name="T47" fmla="*/ 298933447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224"/>
                <a:gd name="T74" fmla="*/ 229 w 229"/>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224">
                  <a:moveTo>
                    <a:pt x="40" y="38"/>
                  </a:moveTo>
                  <a:lnTo>
                    <a:pt x="36" y="93"/>
                  </a:lnTo>
                  <a:lnTo>
                    <a:pt x="0" y="154"/>
                  </a:lnTo>
                  <a:lnTo>
                    <a:pt x="9" y="165"/>
                  </a:lnTo>
                  <a:lnTo>
                    <a:pt x="49" y="163"/>
                  </a:lnTo>
                  <a:lnTo>
                    <a:pt x="30" y="188"/>
                  </a:lnTo>
                  <a:lnTo>
                    <a:pt x="21" y="198"/>
                  </a:lnTo>
                  <a:lnTo>
                    <a:pt x="23" y="224"/>
                  </a:lnTo>
                  <a:lnTo>
                    <a:pt x="57" y="182"/>
                  </a:lnTo>
                  <a:lnTo>
                    <a:pt x="76" y="171"/>
                  </a:lnTo>
                  <a:lnTo>
                    <a:pt x="110" y="118"/>
                  </a:lnTo>
                  <a:lnTo>
                    <a:pt x="150" y="93"/>
                  </a:lnTo>
                  <a:lnTo>
                    <a:pt x="214" y="91"/>
                  </a:lnTo>
                  <a:lnTo>
                    <a:pt x="229" y="82"/>
                  </a:lnTo>
                  <a:lnTo>
                    <a:pt x="226" y="67"/>
                  </a:lnTo>
                  <a:lnTo>
                    <a:pt x="197" y="40"/>
                  </a:lnTo>
                  <a:lnTo>
                    <a:pt x="180" y="42"/>
                  </a:lnTo>
                  <a:lnTo>
                    <a:pt x="176" y="33"/>
                  </a:lnTo>
                  <a:lnTo>
                    <a:pt x="159" y="33"/>
                  </a:lnTo>
                  <a:lnTo>
                    <a:pt x="133" y="2"/>
                  </a:lnTo>
                  <a:lnTo>
                    <a:pt x="106" y="0"/>
                  </a:lnTo>
                  <a:lnTo>
                    <a:pt x="81" y="8"/>
                  </a:lnTo>
                  <a:lnTo>
                    <a:pt x="59" y="19"/>
                  </a:lnTo>
                  <a:lnTo>
                    <a:pt x="40" y="38"/>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69" name="Freeform 53"/>
            <p:cNvSpPr>
              <a:spLocks/>
            </p:cNvSpPr>
            <p:nvPr/>
          </p:nvSpPr>
          <p:spPr bwMode="auto">
            <a:xfrm>
              <a:off x="4047" y="2933"/>
              <a:ext cx="1122" cy="591"/>
            </a:xfrm>
            <a:custGeom>
              <a:avLst/>
              <a:gdLst>
                <a:gd name="T0" fmla="*/ 451007097 w 1533"/>
                <a:gd name="T1" fmla="*/ 293395811 h 880"/>
                <a:gd name="T2" fmla="*/ 451007097 w 1533"/>
                <a:gd name="T3" fmla="*/ 293395811 h 880"/>
                <a:gd name="T4" fmla="*/ 451007097 w 1533"/>
                <a:gd name="T5" fmla="*/ 293395811 h 880"/>
                <a:gd name="T6" fmla="*/ 451007097 w 1533"/>
                <a:gd name="T7" fmla="*/ 293395811 h 880"/>
                <a:gd name="T8" fmla="*/ 451007097 w 1533"/>
                <a:gd name="T9" fmla="*/ 293395811 h 880"/>
                <a:gd name="T10" fmla="*/ 451007097 w 1533"/>
                <a:gd name="T11" fmla="*/ 293395811 h 880"/>
                <a:gd name="T12" fmla="*/ 451007097 w 1533"/>
                <a:gd name="T13" fmla="*/ 293395811 h 880"/>
                <a:gd name="T14" fmla="*/ 451007097 w 1533"/>
                <a:gd name="T15" fmla="*/ 293395811 h 880"/>
                <a:gd name="T16" fmla="*/ 451007097 w 1533"/>
                <a:gd name="T17" fmla="*/ 293395811 h 880"/>
                <a:gd name="T18" fmla="*/ 451007097 w 1533"/>
                <a:gd name="T19" fmla="*/ 293395811 h 880"/>
                <a:gd name="T20" fmla="*/ 451007097 w 1533"/>
                <a:gd name="T21" fmla="*/ 293395811 h 880"/>
                <a:gd name="T22" fmla="*/ 451007097 w 1533"/>
                <a:gd name="T23" fmla="*/ 293395811 h 880"/>
                <a:gd name="T24" fmla="*/ 451007097 w 1533"/>
                <a:gd name="T25" fmla="*/ 293395811 h 880"/>
                <a:gd name="T26" fmla="*/ 451007097 w 1533"/>
                <a:gd name="T27" fmla="*/ 293395811 h 880"/>
                <a:gd name="T28" fmla="*/ 451007097 w 1533"/>
                <a:gd name="T29" fmla="*/ 293395811 h 880"/>
                <a:gd name="T30" fmla="*/ 451007097 w 1533"/>
                <a:gd name="T31" fmla="*/ 293395811 h 880"/>
                <a:gd name="T32" fmla="*/ 451007097 w 1533"/>
                <a:gd name="T33" fmla="*/ 293395811 h 880"/>
                <a:gd name="T34" fmla="*/ 451007097 w 1533"/>
                <a:gd name="T35" fmla="*/ 293395811 h 880"/>
                <a:gd name="T36" fmla="*/ 451007097 w 1533"/>
                <a:gd name="T37" fmla="*/ 293395811 h 880"/>
                <a:gd name="T38" fmla="*/ 451007097 w 1533"/>
                <a:gd name="T39" fmla="*/ 293395811 h 880"/>
                <a:gd name="T40" fmla="*/ 451007097 w 1533"/>
                <a:gd name="T41" fmla="*/ 293395811 h 880"/>
                <a:gd name="T42" fmla="*/ 451007097 w 1533"/>
                <a:gd name="T43" fmla="*/ 293395811 h 880"/>
                <a:gd name="T44" fmla="*/ 451007097 w 1533"/>
                <a:gd name="T45" fmla="*/ 293395811 h 880"/>
                <a:gd name="T46" fmla="*/ 451007097 w 1533"/>
                <a:gd name="T47" fmla="*/ 293395811 h 880"/>
                <a:gd name="T48" fmla="*/ 451007097 w 1533"/>
                <a:gd name="T49" fmla="*/ 293395811 h 880"/>
                <a:gd name="T50" fmla="*/ 451007097 w 1533"/>
                <a:gd name="T51" fmla="*/ 293395811 h 880"/>
                <a:gd name="T52" fmla="*/ 451007097 w 1533"/>
                <a:gd name="T53" fmla="*/ 293395811 h 880"/>
                <a:gd name="T54" fmla="*/ 451007097 w 1533"/>
                <a:gd name="T55" fmla="*/ 293395811 h 880"/>
                <a:gd name="T56" fmla="*/ 451007097 w 1533"/>
                <a:gd name="T57" fmla="*/ 293395811 h 880"/>
                <a:gd name="T58" fmla="*/ 451007097 w 1533"/>
                <a:gd name="T59" fmla="*/ 293395811 h 880"/>
                <a:gd name="T60" fmla="*/ 451007097 w 1533"/>
                <a:gd name="T61" fmla="*/ 293395811 h 880"/>
                <a:gd name="T62" fmla="*/ 451007097 w 1533"/>
                <a:gd name="T63" fmla="*/ 293395811 h 880"/>
                <a:gd name="T64" fmla="*/ 451007097 w 1533"/>
                <a:gd name="T65" fmla="*/ 293395811 h 880"/>
                <a:gd name="T66" fmla="*/ 451007097 w 1533"/>
                <a:gd name="T67" fmla="*/ 293395811 h 880"/>
                <a:gd name="T68" fmla="*/ 451007097 w 1533"/>
                <a:gd name="T69" fmla="*/ 293395811 h 880"/>
                <a:gd name="T70" fmla="*/ 451007097 w 1533"/>
                <a:gd name="T71" fmla="*/ 293395811 h 880"/>
                <a:gd name="T72" fmla="*/ 451007097 w 1533"/>
                <a:gd name="T73" fmla="*/ 293395811 h 880"/>
                <a:gd name="T74" fmla="*/ 451007097 w 1533"/>
                <a:gd name="T75" fmla="*/ 293395811 h 880"/>
                <a:gd name="T76" fmla="*/ 451007097 w 1533"/>
                <a:gd name="T77" fmla="*/ 293395811 h 880"/>
                <a:gd name="T78" fmla="*/ 451007097 w 1533"/>
                <a:gd name="T79" fmla="*/ 293395811 h 880"/>
                <a:gd name="T80" fmla="*/ 451007097 w 1533"/>
                <a:gd name="T81" fmla="*/ 293395811 h 880"/>
                <a:gd name="T82" fmla="*/ 451007097 w 1533"/>
                <a:gd name="T83" fmla="*/ 293395811 h 880"/>
                <a:gd name="T84" fmla="*/ 451007097 w 1533"/>
                <a:gd name="T85" fmla="*/ 293395811 h 880"/>
                <a:gd name="T86" fmla="*/ 451007097 w 1533"/>
                <a:gd name="T87" fmla="*/ 293395811 h 880"/>
                <a:gd name="T88" fmla="*/ 451007097 w 1533"/>
                <a:gd name="T89" fmla="*/ 293395811 h 880"/>
                <a:gd name="T90" fmla="*/ 451007097 w 1533"/>
                <a:gd name="T91" fmla="*/ 293395811 h 880"/>
                <a:gd name="T92" fmla="*/ 451007097 w 1533"/>
                <a:gd name="T93" fmla="*/ 293395811 h 880"/>
                <a:gd name="T94" fmla="*/ 451007097 w 1533"/>
                <a:gd name="T95" fmla="*/ 293395811 h 880"/>
                <a:gd name="T96" fmla="*/ 451007097 w 1533"/>
                <a:gd name="T97" fmla="*/ 293395811 h 880"/>
                <a:gd name="T98" fmla="*/ 0 w 1533"/>
                <a:gd name="T99" fmla="*/ 293395811 h 880"/>
                <a:gd name="T100" fmla="*/ 451007097 w 1533"/>
                <a:gd name="T101" fmla="*/ 293395811 h 880"/>
                <a:gd name="T102" fmla="*/ 451007097 w 1533"/>
                <a:gd name="T103" fmla="*/ 293395811 h 880"/>
                <a:gd name="T104" fmla="*/ 451007097 w 1533"/>
                <a:gd name="T105" fmla="*/ 293395811 h 8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3"/>
                <a:gd name="T160" fmla="*/ 0 h 880"/>
                <a:gd name="T161" fmla="*/ 1533 w 1533"/>
                <a:gd name="T162" fmla="*/ 880 h 8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3" h="880">
                  <a:moveTo>
                    <a:pt x="205" y="372"/>
                  </a:moveTo>
                  <a:lnTo>
                    <a:pt x="209" y="341"/>
                  </a:lnTo>
                  <a:lnTo>
                    <a:pt x="252" y="334"/>
                  </a:lnTo>
                  <a:lnTo>
                    <a:pt x="264" y="334"/>
                  </a:lnTo>
                  <a:lnTo>
                    <a:pt x="243" y="315"/>
                  </a:lnTo>
                  <a:lnTo>
                    <a:pt x="214" y="305"/>
                  </a:lnTo>
                  <a:lnTo>
                    <a:pt x="214" y="286"/>
                  </a:lnTo>
                  <a:lnTo>
                    <a:pt x="275" y="267"/>
                  </a:lnTo>
                  <a:lnTo>
                    <a:pt x="326" y="260"/>
                  </a:lnTo>
                  <a:lnTo>
                    <a:pt x="359" y="241"/>
                  </a:lnTo>
                  <a:lnTo>
                    <a:pt x="383" y="252"/>
                  </a:lnTo>
                  <a:lnTo>
                    <a:pt x="398" y="222"/>
                  </a:lnTo>
                  <a:lnTo>
                    <a:pt x="438" y="182"/>
                  </a:lnTo>
                  <a:lnTo>
                    <a:pt x="463" y="159"/>
                  </a:lnTo>
                  <a:lnTo>
                    <a:pt x="484" y="144"/>
                  </a:lnTo>
                  <a:lnTo>
                    <a:pt x="522" y="144"/>
                  </a:lnTo>
                  <a:lnTo>
                    <a:pt x="560" y="131"/>
                  </a:lnTo>
                  <a:lnTo>
                    <a:pt x="620" y="108"/>
                  </a:lnTo>
                  <a:lnTo>
                    <a:pt x="632" y="108"/>
                  </a:lnTo>
                  <a:lnTo>
                    <a:pt x="649" y="127"/>
                  </a:lnTo>
                  <a:lnTo>
                    <a:pt x="666" y="142"/>
                  </a:lnTo>
                  <a:lnTo>
                    <a:pt x="691" y="127"/>
                  </a:lnTo>
                  <a:lnTo>
                    <a:pt x="717" y="142"/>
                  </a:lnTo>
                  <a:lnTo>
                    <a:pt x="734" y="155"/>
                  </a:lnTo>
                  <a:lnTo>
                    <a:pt x="757" y="159"/>
                  </a:lnTo>
                  <a:lnTo>
                    <a:pt x="770" y="169"/>
                  </a:lnTo>
                  <a:lnTo>
                    <a:pt x="782" y="148"/>
                  </a:lnTo>
                  <a:lnTo>
                    <a:pt x="821" y="163"/>
                  </a:lnTo>
                  <a:lnTo>
                    <a:pt x="884" y="169"/>
                  </a:lnTo>
                  <a:lnTo>
                    <a:pt x="941" y="159"/>
                  </a:lnTo>
                  <a:lnTo>
                    <a:pt x="966" y="144"/>
                  </a:lnTo>
                  <a:lnTo>
                    <a:pt x="977" y="136"/>
                  </a:lnTo>
                  <a:lnTo>
                    <a:pt x="996" y="121"/>
                  </a:lnTo>
                  <a:lnTo>
                    <a:pt x="1026" y="131"/>
                  </a:lnTo>
                  <a:lnTo>
                    <a:pt x="1049" y="127"/>
                  </a:lnTo>
                  <a:lnTo>
                    <a:pt x="1076" y="102"/>
                  </a:lnTo>
                  <a:lnTo>
                    <a:pt x="1114" y="72"/>
                  </a:lnTo>
                  <a:lnTo>
                    <a:pt x="1119" y="53"/>
                  </a:lnTo>
                  <a:lnTo>
                    <a:pt x="1123" y="34"/>
                  </a:lnTo>
                  <a:lnTo>
                    <a:pt x="1144" y="30"/>
                  </a:lnTo>
                  <a:lnTo>
                    <a:pt x="1165" y="34"/>
                  </a:lnTo>
                  <a:lnTo>
                    <a:pt x="1199" y="34"/>
                  </a:lnTo>
                  <a:lnTo>
                    <a:pt x="1212" y="19"/>
                  </a:lnTo>
                  <a:lnTo>
                    <a:pt x="1229" y="0"/>
                  </a:lnTo>
                  <a:lnTo>
                    <a:pt x="1246" y="4"/>
                  </a:lnTo>
                  <a:lnTo>
                    <a:pt x="1254" y="24"/>
                  </a:lnTo>
                  <a:lnTo>
                    <a:pt x="1300" y="34"/>
                  </a:lnTo>
                  <a:lnTo>
                    <a:pt x="1332" y="110"/>
                  </a:lnTo>
                  <a:lnTo>
                    <a:pt x="1423" y="117"/>
                  </a:lnTo>
                  <a:lnTo>
                    <a:pt x="1455" y="159"/>
                  </a:lnTo>
                  <a:lnTo>
                    <a:pt x="1410" y="222"/>
                  </a:lnTo>
                  <a:lnTo>
                    <a:pt x="1434" y="241"/>
                  </a:lnTo>
                  <a:lnTo>
                    <a:pt x="1430" y="286"/>
                  </a:lnTo>
                  <a:lnTo>
                    <a:pt x="1463" y="300"/>
                  </a:lnTo>
                  <a:lnTo>
                    <a:pt x="1446" y="364"/>
                  </a:lnTo>
                  <a:lnTo>
                    <a:pt x="1472" y="364"/>
                  </a:lnTo>
                  <a:lnTo>
                    <a:pt x="1501" y="372"/>
                  </a:lnTo>
                  <a:lnTo>
                    <a:pt x="1497" y="391"/>
                  </a:lnTo>
                  <a:lnTo>
                    <a:pt x="1508" y="421"/>
                  </a:lnTo>
                  <a:lnTo>
                    <a:pt x="1533" y="451"/>
                  </a:lnTo>
                  <a:lnTo>
                    <a:pt x="1514" y="461"/>
                  </a:lnTo>
                  <a:lnTo>
                    <a:pt x="1493" y="465"/>
                  </a:lnTo>
                  <a:lnTo>
                    <a:pt x="1451" y="474"/>
                  </a:lnTo>
                  <a:lnTo>
                    <a:pt x="1434" y="484"/>
                  </a:lnTo>
                  <a:lnTo>
                    <a:pt x="1410" y="465"/>
                  </a:lnTo>
                  <a:lnTo>
                    <a:pt x="1410" y="480"/>
                  </a:lnTo>
                  <a:lnTo>
                    <a:pt x="1400" y="489"/>
                  </a:lnTo>
                  <a:lnTo>
                    <a:pt x="1379" y="493"/>
                  </a:lnTo>
                  <a:lnTo>
                    <a:pt x="1362" y="472"/>
                  </a:lnTo>
                  <a:lnTo>
                    <a:pt x="1336" y="484"/>
                  </a:lnTo>
                  <a:lnTo>
                    <a:pt x="1343" y="505"/>
                  </a:lnTo>
                  <a:lnTo>
                    <a:pt x="1322" y="505"/>
                  </a:lnTo>
                  <a:lnTo>
                    <a:pt x="1290" y="505"/>
                  </a:lnTo>
                  <a:lnTo>
                    <a:pt x="1275" y="522"/>
                  </a:lnTo>
                  <a:lnTo>
                    <a:pt x="1258" y="518"/>
                  </a:lnTo>
                  <a:lnTo>
                    <a:pt x="1241" y="522"/>
                  </a:lnTo>
                  <a:lnTo>
                    <a:pt x="1241" y="537"/>
                  </a:lnTo>
                  <a:lnTo>
                    <a:pt x="1216" y="569"/>
                  </a:lnTo>
                  <a:lnTo>
                    <a:pt x="1182" y="603"/>
                  </a:lnTo>
                  <a:lnTo>
                    <a:pt x="1127" y="607"/>
                  </a:lnTo>
                  <a:lnTo>
                    <a:pt x="1123" y="626"/>
                  </a:lnTo>
                  <a:lnTo>
                    <a:pt x="1119" y="637"/>
                  </a:lnTo>
                  <a:lnTo>
                    <a:pt x="1089" y="637"/>
                  </a:lnTo>
                  <a:lnTo>
                    <a:pt x="1059" y="645"/>
                  </a:lnTo>
                  <a:lnTo>
                    <a:pt x="1032" y="637"/>
                  </a:lnTo>
                  <a:lnTo>
                    <a:pt x="1019" y="626"/>
                  </a:lnTo>
                  <a:lnTo>
                    <a:pt x="1004" y="645"/>
                  </a:lnTo>
                  <a:lnTo>
                    <a:pt x="966" y="666"/>
                  </a:lnTo>
                  <a:lnTo>
                    <a:pt x="918" y="666"/>
                  </a:lnTo>
                  <a:lnTo>
                    <a:pt x="892" y="654"/>
                  </a:lnTo>
                  <a:lnTo>
                    <a:pt x="873" y="679"/>
                  </a:lnTo>
                  <a:lnTo>
                    <a:pt x="875" y="719"/>
                  </a:lnTo>
                  <a:lnTo>
                    <a:pt x="850" y="772"/>
                  </a:lnTo>
                  <a:lnTo>
                    <a:pt x="829" y="782"/>
                  </a:lnTo>
                  <a:lnTo>
                    <a:pt x="810" y="749"/>
                  </a:lnTo>
                  <a:lnTo>
                    <a:pt x="801" y="734"/>
                  </a:lnTo>
                  <a:lnTo>
                    <a:pt x="810" y="708"/>
                  </a:lnTo>
                  <a:lnTo>
                    <a:pt x="821" y="694"/>
                  </a:lnTo>
                  <a:lnTo>
                    <a:pt x="810" y="685"/>
                  </a:lnTo>
                  <a:lnTo>
                    <a:pt x="799" y="685"/>
                  </a:lnTo>
                  <a:lnTo>
                    <a:pt x="787" y="708"/>
                  </a:lnTo>
                  <a:lnTo>
                    <a:pt x="759" y="734"/>
                  </a:lnTo>
                  <a:lnTo>
                    <a:pt x="734" y="723"/>
                  </a:lnTo>
                  <a:lnTo>
                    <a:pt x="700" y="719"/>
                  </a:lnTo>
                  <a:lnTo>
                    <a:pt x="662" y="776"/>
                  </a:lnTo>
                  <a:lnTo>
                    <a:pt x="649" y="787"/>
                  </a:lnTo>
                  <a:lnTo>
                    <a:pt x="645" y="801"/>
                  </a:lnTo>
                  <a:lnTo>
                    <a:pt x="590" y="820"/>
                  </a:lnTo>
                  <a:lnTo>
                    <a:pt x="577" y="820"/>
                  </a:lnTo>
                  <a:lnTo>
                    <a:pt x="480" y="787"/>
                  </a:lnTo>
                  <a:lnTo>
                    <a:pt x="448" y="782"/>
                  </a:lnTo>
                  <a:lnTo>
                    <a:pt x="415" y="772"/>
                  </a:lnTo>
                  <a:lnTo>
                    <a:pt x="383" y="768"/>
                  </a:lnTo>
                  <a:lnTo>
                    <a:pt x="372" y="791"/>
                  </a:lnTo>
                  <a:lnTo>
                    <a:pt x="368" y="825"/>
                  </a:lnTo>
                  <a:lnTo>
                    <a:pt x="366" y="835"/>
                  </a:lnTo>
                  <a:lnTo>
                    <a:pt x="338" y="846"/>
                  </a:lnTo>
                  <a:lnTo>
                    <a:pt x="334" y="846"/>
                  </a:lnTo>
                  <a:lnTo>
                    <a:pt x="304" y="880"/>
                  </a:lnTo>
                  <a:lnTo>
                    <a:pt x="288" y="880"/>
                  </a:lnTo>
                  <a:lnTo>
                    <a:pt x="279" y="854"/>
                  </a:lnTo>
                  <a:lnTo>
                    <a:pt x="266" y="850"/>
                  </a:lnTo>
                  <a:lnTo>
                    <a:pt x="252" y="835"/>
                  </a:lnTo>
                  <a:lnTo>
                    <a:pt x="247" y="816"/>
                  </a:lnTo>
                  <a:lnTo>
                    <a:pt x="214" y="810"/>
                  </a:lnTo>
                  <a:lnTo>
                    <a:pt x="197" y="801"/>
                  </a:lnTo>
                  <a:lnTo>
                    <a:pt x="192" y="791"/>
                  </a:lnTo>
                  <a:lnTo>
                    <a:pt x="171" y="791"/>
                  </a:lnTo>
                  <a:lnTo>
                    <a:pt x="154" y="772"/>
                  </a:lnTo>
                  <a:lnTo>
                    <a:pt x="148" y="763"/>
                  </a:lnTo>
                  <a:lnTo>
                    <a:pt x="131" y="772"/>
                  </a:lnTo>
                  <a:lnTo>
                    <a:pt x="114" y="768"/>
                  </a:lnTo>
                  <a:lnTo>
                    <a:pt x="106" y="763"/>
                  </a:lnTo>
                  <a:lnTo>
                    <a:pt x="110" y="742"/>
                  </a:lnTo>
                  <a:lnTo>
                    <a:pt x="85" y="723"/>
                  </a:lnTo>
                  <a:lnTo>
                    <a:pt x="89" y="708"/>
                  </a:lnTo>
                  <a:lnTo>
                    <a:pt x="97" y="700"/>
                  </a:lnTo>
                  <a:lnTo>
                    <a:pt x="72" y="679"/>
                  </a:lnTo>
                  <a:lnTo>
                    <a:pt x="9" y="651"/>
                  </a:lnTo>
                  <a:lnTo>
                    <a:pt x="17" y="622"/>
                  </a:lnTo>
                  <a:lnTo>
                    <a:pt x="38" y="622"/>
                  </a:lnTo>
                  <a:lnTo>
                    <a:pt x="47" y="641"/>
                  </a:lnTo>
                  <a:lnTo>
                    <a:pt x="42" y="611"/>
                  </a:lnTo>
                  <a:lnTo>
                    <a:pt x="55" y="588"/>
                  </a:lnTo>
                  <a:lnTo>
                    <a:pt x="66" y="562"/>
                  </a:lnTo>
                  <a:lnTo>
                    <a:pt x="42" y="543"/>
                  </a:lnTo>
                  <a:lnTo>
                    <a:pt x="25" y="522"/>
                  </a:lnTo>
                  <a:lnTo>
                    <a:pt x="25" y="505"/>
                  </a:lnTo>
                  <a:lnTo>
                    <a:pt x="9" y="505"/>
                  </a:lnTo>
                  <a:lnTo>
                    <a:pt x="0" y="499"/>
                  </a:lnTo>
                  <a:lnTo>
                    <a:pt x="4" y="455"/>
                  </a:lnTo>
                  <a:lnTo>
                    <a:pt x="34" y="391"/>
                  </a:lnTo>
                  <a:lnTo>
                    <a:pt x="38" y="391"/>
                  </a:lnTo>
                  <a:lnTo>
                    <a:pt x="66" y="391"/>
                  </a:lnTo>
                  <a:lnTo>
                    <a:pt x="85" y="402"/>
                  </a:lnTo>
                  <a:lnTo>
                    <a:pt x="97" y="402"/>
                  </a:lnTo>
                  <a:lnTo>
                    <a:pt x="97" y="383"/>
                  </a:lnTo>
                  <a:lnTo>
                    <a:pt x="123" y="379"/>
                  </a:lnTo>
                  <a:lnTo>
                    <a:pt x="171" y="379"/>
                  </a:lnTo>
                  <a:lnTo>
                    <a:pt x="205" y="37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70" name="Freeform 54"/>
            <p:cNvSpPr>
              <a:spLocks/>
            </p:cNvSpPr>
            <p:nvPr/>
          </p:nvSpPr>
          <p:spPr bwMode="auto">
            <a:xfrm>
              <a:off x="3788" y="1438"/>
              <a:ext cx="1679" cy="1669"/>
            </a:xfrm>
            <a:custGeom>
              <a:avLst/>
              <a:gdLst>
                <a:gd name="T0" fmla="*/ 449080221 w 2296"/>
                <a:gd name="T1" fmla="*/ 292302562 h 2487"/>
                <a:gd name="T2" fmla="*/ 449080221 w 2296"/>
                <a:gd name="T3" fmla="*/ 292302562 h 2487"/>
                <a:gd name="T4" fmla="*/ 449080221 w 2296"/>
                <a:gd name="T5" fmla="*/ 292302562 h 2487"/>
                <a:gd name="T6" fmla="*/ 449080221 w 2296"/>
                <a:gd name="T7" fmla="*/ 292302562 h 2487"/>
                <a:gd name="T8" fmla="*/ 449080221 w 2296"/>
                <a:gd name="T9" fmla="*/ 292302562 h 2487"/>
                <a:gd name="T10" fmla="*/ 449080221 w 2296"/>
                <a:gd name="T11" fmla="*/ 292302562 h 2487"/>
                <a:gd name="T12" fmla="*/ 449080221 w 2296"/>
                <a:gd name="T13" fmla="*/ 292302562 h 2487"/>
                <a:gd name="T14" fmla="*/ 449080221 w 2296"/>
                <a:gd name="T15" fmla="*/ 292302562 h 2487"/>
                <a:gd name="T16" fmla="*/ 449080221 w 2296"/>
                <a:gd name="T17" fmla="*/ 292302562 h 2487"/>
                <a:gd name="T18" fmla="*/ 449080221 w 2296"/>
                <a:gd name="T19" fmla="*/ 292302562 h 2487"/>
                <a:gd name="T20" fmla="*/ 449080221 w 2296"/>
                <a:gd name="T21" fmla="*/ 292302562 h 2487"/>
                <a:gd name="T22" fmla="*/ 449080221 w 2296"/>
                <a:gd name="T23" fmla="*/ 292302562 h 2487"/>
                <a:gd name="T24" fmla="*/ 449080221 w 2296"/>
                <a:gd name="T25" fmla="*/ 292302562 h 2487"/>
                <a:gd name="T26" fmla="*/ 449080221 w 2296"/>
                <a:gd name="T27" fmla="*/ 292302562 h 2487"/>
                <a:gd name="T28" fmla="*/ 449080221 w 2296"/>
                <a:gd name="T29" fmla="*/ 292302562 h 2487"/>
                <a:gd name="T30" fmla="*/ 449080221 w 2296"/>
                <a:gd name="T31" fmla="*/ 292302562 h 2487"/>
                <a:gd name="T32" fmla="*/ 449080221 w 2296"/>
                <a:gd name="T33" fmla="*/ 292302562 h 2487"/>
                <a:gd name="T34" fmla="*/ 449080221 w 2296"/>
                <a:gd name="T35" fmla="*/ 292302562 h 2487"/>
                <a:gd name="T36" fmla="*/ 449080221 w 2296"/>
                <a:gd name="T37" fmla="*/ 292302562 h 2487"/>
                <a:gd name="T38" fmla="*/ 449080221 w 2296"/>
                <a:gd name="T39" fmla="*/ 292302562 h 2487"/>
                <a:gd name="T40" fmla="*/ 449080221 w 2296"/>
                <a:gd name="T41" fmla="*/ 292302562 h 2487"/>
                <a:gd name="T42" fmla="*/ 449080221 w 2296"/>
                <a:gd name="T43" fmla="*/ 292302562 h 2487"/>
                <a:gd name="T44" fmla="*/ 449080221 w 2296"/>
                <a:gd name="T45" fmla="*/ 292302562 h 2487"/>
                <a:gd name="T46" fmla="*/ 449080221 w 2296"/>
                <a:gd name="T47" fmla="*/ 292302562 h 2487"/>
                <a:gd name="T48" fmla="*/ 449080221 w 2296"/>
                <a:gd name="T49" fmla="*/ 292302562 h 2487"/>
                <a:gd name="T50" fmla="*/ 449080221 w 2296"/>
                <a:gd name="T51" fmla="*/ 292302562 h 2487"/>
                <a:gd name="T52" fmla="*/ 449080221 w 2296"/>
                <a:gd name="T53" fmla="*/ 292302562 h 2487"/>
                <a:gd name="T54" fmla="*/ 449080221 w 2296"/>
                <a:gd name="T55" fmla="*/ 292302562 h 2487"/>
                <a:gd name="T56" fmla="*/ 449080221 w 2296"/>
                <a:gd name="T57" fmla="*/ 292302562 h 2487"/>
                <a:gd name="T58" fmla="*/ 449080221 w 2296"/>
                <a:gd name="T59" fmla="*/ 292302562 h 2487"/>
                <a:gd name="T60" fmla="*/ 449080221 w 2296"/>
                <a:gd name="T61" fmla="*/ 292302562 h 2487"/>
                <a:gd name="T62" fmla="*/ 449080221 w 2296"/>
                <a:gd name="T63" fmla="*/ 292302562 h 2487"/>
                <a:gd name="T64" fmla="*/ 449080221 w 2296"/>
                <a:gd name="T65" fmla="*/ 292302562 h 2487"/>
                <a:gd name="T66" fmla="*/ 449080221 w 2296"/>
                <a:gd name="T67" fmla="*/ 292302562 h 2487"/>
                <a:gd name="T68" fmla="*/ 449080221 w 2296"/>
                <a:gd name="T69" fmla="*/ 292302562 h 2487"/>
                <a:gd name="T70" fmla="*/ 449080221 w 2296"/>
                <a:gd name="T71" fmla="*/ 292302562 h 2487"/>
                <a:gd name="T72" fmla="*/ 449080221 w 2296"/>
                <a:gd name="T73" fmla="*/ 292302562 h 2487"/>
                <a:gd name="T74" fmla="*/ 449080221 w 2296"/>
                <a:gd name="T75" fmla="*/ 292302562 h 2487"/>
                <a:gd name="T76" fmla="*/ 449080221 w 2296"/>
                <a:gd name="T77" fmla="*/ 292302562 h 2487"/>
                <a:gd name="T78" fmla="*/ 449080221 w 2296"/>
                <a:gd name="T79" fmla="*/ 292302562 h 2487"/>
                <a:gd name="T80" fmla="*/ 449080221 w 2296"/>
                <a:gd name="T81" fmla="*/ 292302562 h 2487"/>
                <a:gd name="T82" fmla="*/ 449080221 w 2296"/>
                <a:gd name="T83" fmla="*/ 292302562 h 2487"/>
                <a:gd name="T84" fmla="*/ 449080221 w 2296"/>
                <a:gd name="T85" fmla="*/ 292302562 h 2487"/>
                <a:gd name="T86" fmla="*/ 449080221 w 2296"/>
                <a:gd name="T87" fmla="*/ 292302562 h 2487"/>
                <a:gd name="T88" fmla="*/ 449080221 w 2296"/>
                <a:gd name="T89" fmla="*/ 292302562 h 2487"/>
                <a:gd name="T90" fmla="*/ 449080221 w 2296"/>
                <a:gd name="T91" fmla="*/ 292302562 h 2487"/>
                <a:gd name="T92" fmla="*/ 449080221 w 2296"/>
                <a:gd name="T93" fmla="*/ 292302562 h 2487"/>
                <a:gd name="T94" fmla="*/ 449080221 w 2296"/>
                <a:gd name="T95" fmla="*/ 292302562 h 2487"/>
                <a:gd name="T96" fmla="*/ 449080221 w 2296"/>
                <a:gd name="T97" fmla="*/ 292302562 h 2487"/>
                <a:gd name="T98" fmla="*/ 449080221 w 2296"/>
                <a:gd name="T99" fmla="*/ 292302562 h 2487"/>
                <a:gd name="T100" fmla="*/ 449080221 w 2296"/>
                <a:gd name="T101" fmla="*/ 292302562 h 2487"/>
                <a:gd name="T102" fmla="*/ 449080221 w 2296"/>
                <a:gd name="T103" fmla="*/ 292302562 h 2487"/>
                <a:gd name="T104" fmla="*/ 449080221 w 2296"/>
                <a:gd name="T105" fmla="*/ 292302562 h 2487"/>
                <a:gd name="T106" fmla="*/ 449080221 w 2296"/>
                <a:gd name="T107" fmla="*/ 292302562 h 2487"/>
                <a:gd name="T108" fmla="*/ 449080221 w 2296"/>
                <a:gd name="T109" fmla="*/ 292302562 h 2487"/>
                <a:gd name="T110" fmla="*/ 449080221 w 2296"/>
                <a:gd name="T111" fmla="*/ 292302562 h 2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6"/>
                <a:gd name="T169" fmla="*/ 0 h 2487"/>
                <a:gd name="T170" fmla="*/ 2296 w 2296"/>
                <a:gd name="T171" fmla="*/ 2487 h 2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6" h="2487">
                  <a:moveTo>
                    <a:pt x="366" y="0"/>
                  </a:moveTo>
                  <a:lnTo>
                    <a:pt x="366" y="36"/>
                  </a:lnTo>
                  <a:lnTo>
                    <a:pt x="351" y="97"/>
                  </a:lnTo>
                  <a:lnTo>
                    <a:pt x="346" y="112"/>
                  </a:lnTo>
                  <a:lnTo>
                    <a:pt x="351" y="126"/>
                  </a:lnTo>
                  <a:lnTo>
                    <a:pt x="336" y="158"/>
                  </a:lnTo>
                  <a:lnTo>
                    <a:pt x="310" y="173"/>
                  </a:lnTo>
                  <a:lnTo>
                    <a:pt x="302" y="194"/>
                  </a:lnTo>
                  <a:lnTo>
                    <a:pt x="270" y="245"/>
                  </a:lnTo>
                  <a:lnTo>
                    <a:pt x="243" y="262"/>
                  </a:lnTo>
                  <a:lnTo>
                    <a:pt x="239" y="298"/>
                  </a:lnTo>
                  <a:lnTo>
                    <a:pt x="258" y="293"/>
                  </a:lnTo>
                  <a:lnTo>
                    <a:pt x="270" y="274"/>
                  </a:lnTo>
                  <a:lnTo>
                    <a:pt x="283" y="279"/>
                  </a:lnTo>
                  <a:lnTo>
                    <a:pt x="289" y="298"/>
                  </a:lnTo>
                  <a:lnTo>
                    <a:pt x="270" y="312"/>
                  </a:lnTo>
                  <a:lnTo>
                    <a:pt x="300" y="348"/>
                  </a:lnTo>
                  <a:lnTo>
                    <a:pt x="317" y="348"/>
                  </a:lnTo>
                  <a:lnTo>
                    <a:pt x="338" y="361"/>
                  </a:lnTo>
                  <a:lnTo>
                    <a:pt x="366" y="391"/>
                  </a:lnTo>
                  <a:lnTo>
                    <a:pt x="376" y="424"/>
                  </a:lnTo>
                  <a:lnTo>
                    <a:pt x="338" y="393"/>
                  </a:lnTo>
                  <a:lnTo>
                    <a:pt x="321" y="376"/>
                  </a:lnTo>
                  <a:lnTo>
                    <a:pt x="298" y="374"/>
                  </a:lnTo>
                  <a:lnTo>
                    <a:pt x="300" y="391"/>
                  </a:lnTo>
                  <a:lnTo>
                    <a:pt x="283" y="382"/>
                  </a:lnTo>
                  <a:lnTo>
                    <a:pt x="262" y="382"/>
                  </a:lnTo>
                  <a:lnTo>
                    <a:pt x="266" y="414"/>
                  </a:lnTo>
                  <a:lnTo>
                    <a:pt x="270" y="433"/>
                  </a:lnTo>
                  <a:lnTo>
                    <a:pt x="262" y="471"/>
                  </a:lnTo>
                  <a:lnTo>
                    <a:pt x="253" y="481"/>
                  </a:lnTo>
                  <a:lnTo>
                    <a:pt x="222" y="481"/>
                  </a:lnTo>
                  <a:lnTo>
                    <a:pt x="217" y="507"/>
                  </a:lnTo>
                  <a:lnTo>
                    <a:pt x="234" y="530"/>
                  </a:lnTo>
                  <a:lnTo>
                    <a:pt x="245" y="570"/>
                  </a:lnTo>
                  <a:lnTo>
                    <a:pt x="268" y="589"/>
                  </a:lnTo>
                  <a:lnTo>
                    <a:pt x="268" y="610"/>
                  </a:lnTo>
                  <a:lnTo>
                    <a:pt x="260" y="623"/>
                  </a:lnTo>
                  <a:lnTo>
                    <a:pt x="262" y="636"/>
                  </a:lnTo>
                  <a:lnTo>
                    <a:pt x="270" y="651"/>
                  </a:lnTo>
                  <a:lnTo>
                    <a:pt x="289" y="699"/>
                  </a:lnTo>
                  <a:lnTo>
                    <a:pt x="306" y="718"/>
                  </a:lnTo>
                  <a:lnTo>
                    <a:pt x="321" y="727"/>
                  </a:lnTo>
                  <a:lnTo>
                    <a:pt x="325" y="773"/>
                  </a:lnTo>
                  <a:lnTo>
                    <a:pt x="310" y="798"/>
                  </a:lnTo>
                  <a:lnTo>
                    <a:pt x="285" y="826"/>
                  </a:lnTo>
                  <a:lnTo>
                    <a:pt x="274" y="847"/>
                  </a:lnTo>
                  <a:lnTo>
                    <a:pt x="262" y="853"/>
                  </a:lnTo>
                  <a:lnTo>
                    <a:pt x="241" y="851"/>
                  </a:lnTo>
                  <a:lnTo>
                    <a:pt x="234" y="864"/>
                  </a:lnTo>
                  <a:lnTo>
                    <a:pt x="239" y="873"/>
                  </a:lnTo>
                  <a:lnTo>
                    <a:pt x="243" y="915"/>
                  </a:lnTo>
                  <a:lnTo>
                    <a:pt x="224" y="919"/>
                  </a:lnTo>
                  <a:lnTo>
                    <a:pt x="207" y="936"/>
                  </a:lnTo>
                  <a:lnTo>
                    <a:pt x="203" y="963"/>
                  </a:lnTo>
                  <a:lnTo>
                    <a:pt x="196" y="984"/>
                  </a:lnTo>
                  <a:lnTo>
                    <a:pt x="192" y="1052"/>
                  </a:lnTo>
                  <a:lnTo>
                    <a:pt x="169" y="1050"/>
                  </a:lnTo>
                  <a:lnTo>
                    <a:pt x="152" y="1058"/>
                  </a:lnTo>
                  <a:lnTo>
                    <a:pt x="137" y="1079"/>
                  </a:lnTo>
                  <a:lnTo>
                    <a:pt x="118" y="1094"/>
                  </a:lnTo>
                  <a:lnTo>
                    <a:pt x="97" y="1079"/>
                  </a:lnTo>
                  <a:lnTo>
                    <a:pt x="74" y="1086"/>
                  </a:lnTo>
                  <a:lnTo>
                    <a:pt x="71" y="1115"/>
                  </a:lnTo>
                  <a:lnTo>
                    <a:pt x="82" y="1152"/>
                  </a:lnTo>
                  <a:lnTo>
                    <a:pt x="88" y="1206"/>
                  </a:lnTo>
                  <a:lnTo>
                    <a:pt x="55" y="1257"/>
                  </a:lnTo>
                  <a:lnTo>
                    <a:pt x="71" y="1280"/>
                  </a:lnTo>
                  <a:lnTo>
                    <a:pt x="63" y="1316"/>
                  </a:lnTo>
                  <a:lnTo>
                    <a:pt x="65" y="1348"/>
                  </a:lnTo>
                  <a:lnTo>
                    <a:pt x="80" y="1365"/>
                  </a:lnTo>
                  <a:lnTo>
                    <a:pt x="103" y="1403"/>
                  </a:lnTo>
                  <a:lnTo>
                    <a:pt x="118" y="1458"/>
                  </a:lnTo>
                  <a:lnTo>
                    <a:pt x="116" y="1490"/>
                  </a:lnTo>
                  <a:lnTo>
                    <a:pt x="38" y="1574"/>
                  </a:lnTo>
                  <a:lnTo>
                    <a:pt x="52" y="1637"/>
                  </a:lnTo>
                  <a:lnTo>
                    <a:pt x="19" y="1678"/>
                  </a:lnTo>
                  <a:lnTo>
                    <a:pt x="0" y="1697"/>
                  </a:lnTo>
                  <a:lnTo>
                    <a:pt x="0" y="1722"/>
                  </a:lnTo>
                  <a:lnTo>
                    <a:pt x="25" y="1771"/>
                  </a:lnTo>
                  <a:lnTo>
                    <a:pt x="57" y="1771"/>
                  </a:lnTo>
                  <a:lnTo>
                    <a:pt x="69" y="1777"/>
                  </a:lnTo>
                  <a:lnTo>
                    <a:pt x="93" y="1760"/>
                  </a:lnTo>
                  <a:lnTo>
                    <a:pt x="116" y="1756"/>
                  </a:lnTo>
                  <a:lnTo>
                    <a:pt x="131" y="1767"/>
                  </a:lnTo>
                  <a:lnTo>
                    <a:pt x="154" y="1767"/>
                  </a:lnTo>
                  <a:lnTo>
                    <a:pt x="184" y="1752"/>
                  </a:lnTo>
                  <a:lnTo>
                    <a:pt x="201" y="1758"/>
                  </a:lnTo>
                  <a:lnTo>
                    <a:pt x="215" y="1773"/>
                  </a:lnTo>
                  <a:lnTo>
                    <a:pt x="236" y="1775"/>
                  </a:lnTo>
                  <a:lnTo>
                    <a:pt x="262" y="1754"/>
                  </a:lnTo>
                  <a:lnTo>
                    <a:pt x="298" y="1752"/>
                  </a:lnTo>
                  <a:lnTo>
                    <a:pt x="315" y="1733"/>
                  </a:lnTo>
                  <a:lnTo>
                    <a:pt x="338" y="1741"/>
                  </a:lnTo>
                  <a:lnTo>
                    <a:pt x="355" y="1786"/>
                  </a:lnTo>
                  <a:lnTo>
                    <a:pt x="380" y="1807"/>
                  </a:lnTo>
                  <a:lnTo>
                    <a:pt x="391" y="1843"/>
                  </a:lnTo>
                  <a:lnTo>
                    <a:pt x="414" y="1870"/>
                  </a:lnTo>
                  <a:lnTo>
                    <a:pt x="420" y="1893"/>
                  </a:lnTo>
                  <a:lnTo>
                    <a:pt x="418" y="1927"/>
                  </a:lnTo>
                  <a:lnTo>
                    <a:pt x="418" y="1952"/>
                  </a:lnTo>
                  <a:lnTo>
                    <a:pt x="435" y="1980"/>
                  </a:lnTo>
                  <a:lnTo>
                    <a:pt x="439" y="2027"/>
                  </a:lnTo>
                  <a:lnTo>
                    <a:pt x="454" y="2037"/>
                  </a:lnTo>
                  <a:lnTo>
                    <a:pt x="482" y="2041"/>
                  </a:lnTo>
                  <a:lnTo>
                    <a:pt x="518" y="2031"/>
                  </a:lnTo>
                  <a:lnTo>
                    <a:pt x="552" y="2041"/>
                  </a:lnTo>
                  <a:lnTo>
                    <a:pt x="575" y="2022"/>
                  </a:lnTo>
                  <a:lnTo>
                    <a:pt x="549" y="2001"/>
                  </a:lnTo>
                  <a:lnTo>
                    <a:pt x="539" y="1959"/>
                  </a:lnTo>
                  <a:lnTo>
                    <a:pt x="566" y="1995"/>
                  </a:lnTo>
                  <a:lnTo>
                    <a:pt x="577" y="1988"/>
                  </a:lnTo>
                  <a:lnTo>
                    <a:pt x="560" y="1965"/>
                  </a:lnTo>
                  <a:lnTo>
                    <a:pt x="581" y="1978"/>
                  </a:lnTo>
                  <a:lnTo>
                    <a:pt x="598" y="1963"/>
                  </a:lnTo>
                  <a:lnTo>
                    <a:pt x="607" y="1942"/>
                  </a:lnTo>
                  <a:lnTo>
                    <a:pt x="598" y="1925"/>
                  </a:lnTo>
                  <a:lnTo>
                    <a:pt x="577" y="1910"/>
                  </a:lnTo>
                  <a:lnTo>
                    <a:pt x="604" y="1912"/>
                  </a:lnTo>
                  <a:lnTo>
                    <a:pt x="604" y="1889"/>
                  </a:lnTo>
                  <a:lnTo>
                    <a:pt x="617" y="1881"/>
                  </a:lnTo>
                  <a:lnTo>
                    <a:pt x="636" y="1862"/>
                  </a:lnTo>
                  <a:lnTo>
                    <a:pt x="645" y="1857"/>
                  </a:lnTo>
                  <a:lnTo>
                    <a:pt x="659" y="1857"/>
                  </a:lnTo>
                  <a:lnTo>
                    <a:pt x="674" y="1878"/>
                  </a:lnTo>
                  <a:lnTo>
                    <a:pt x="645" y="1889"/>
                  </a:lnTo>
                  <a:lnTo>
                    <a:pt x="647" y="1904"/>
                  </a:lnTo>
                  <a:lnTo>
                    <a:pt x="676" y="1916"/>
                  </a:lnTo>
                  <a:lnTo>
                    <a:pt x="680" y="1906"/>
                  </a:lnTo>
                  <a:lnTo>
                    <a:pt x="695" y="1912"/>
                  </a:lnTo>
                  <a:lnTo>
                    <a:pt x="714" y="1904"/>
                  </a:lnTo>
                  <a:lnTo>
                    <a:pt x="738" y="1900"/>
                  </a:lnTo>
                  <a:lnTo>
                    <a:pt x="752" y="1893"/>
                  </a:lnTo>
                  <a:lnTo>
                    <a:pt x="759" y="1914"/>
                  </a:lnTo>
                  <a:lnTo>
                    <a:pt x="731" y="1938"/>
                  </a:lnTo>
                  <a:lnTo>
                    <a:pt x="723" y="1965"/>
                  </a:lnTo>
                  <a:lnTo>
                    <a:pt x="708" y="1986"/>
                  </a:lnTo>
                  <a:lnTo>
                    <a:pt x="706" y="2016"/>
                  </a:lnTo>
                  <a:lnTo>
                    <a:pt x="729" y="2024"/>
                  </a:lnTo>
                  <a:lnTo>
                    <a:pt x="744" y="2027"/>
                  </a:lnTo>
                  <a:lnTo>
                    <a:pt x="759" y="2027"/>
                  </a:lnTo>
                  <a:lnTo>
                    <a:pt x="769" y="2031"/>
                  </a:lnTo>
                  <a:lnTo>
                    <a:pt x="776" y="2054"/>
                  </a:lnTo>
                  <a:lnTo>
                    <a:pt x="784" y="2075"/>
                  </a:lnTo>
                  <a:lnTo>
                    <a:pt x="776" y="2117"/>
                  </a:lnTo>
                  <a:lnTo>
                    <a:pt x="805" y="2132"/>
                  </a:lnTo>
                  <a:lnTo>
                    <a:pt x="818" y="2122"/>
                  </a:lnTo>
                  <a:lnTo>
                    <a:pt x="831" y="2098"/>
                  </a:lnTo>
                  <a:lnTo>
                    <a:pt x="841" y="2071"/>
                  </a:lnTo>
                  <a:lnTo>
                    <a:pt x="860" y="2058"/>
                  </a:lnTo>
                  <a:lnTo>
                    <a:pt x="881" y="2043"/>
                  </a:lnTo>
                  <a:lnTo>
                    <a:pt x="892" y="2014"/>
                  </a:lnTo>
                  <a:lnTo>
                    <a:pt x="905" y="2020"/>
                  </a:lnTo>
                  <a:lnTo>
                    <a:pt x="915" y="2027"/>
                  </a:lnTo>
                  <a:lnTo>
                    <a:pt x="936" y="2031"/>
                  </a:lnTo>
                  <a:lnTo>
                    <a:pt x="964" y="2014"/>
                  </a:lnTo>
                  <a:lnTo>
                    <a:pt x="977" y="1978"/>
                  </a:lnTo>
                  <a:lnTo>
                    <a:pt x="951" y="1978"/>
                  </a:lnTo>
                  <a:lnTo>
                    <a:pt x="934" y="1986"/>
                  </a:lnTo>
                  <a:lnTo>
                    <a:pt x="926" y="1974"/>
                  </a:lnTo>
                  <a:lnTo>
                    <a:pt x="913" y="1988"/>
                  </a:lnTo>
                  <a:lnTo>
                    <a:pt x="890" y="1988"/>
                  </a:lnTo>
                  <a:lnTo>
                    <a:pt x="873" y="1980"/>
                  </a:lnTo>
                  <a:lnTo>
                    <a:pt x="867" y="1948"/>
                  </a:lnTo>
                  <a:lnTo>
                    <a:pt x="852" y="1927"/>
                  </a:lnTo>
                  <a:lnTo>
                    <a:pt x="841" y="1916"/>
                  </a:lnTo>
                  <a:lnTo>
                    <a:pt x="833" y="1912"/>
                  </a:lnTo>
                  <a:lnTo>
                    <a:pt x="822" y="1902"/>
                  </a:lnTo>
                  <a:lnTo>
                    <a:pt x="793" y="1897"/>
                  </a:lnTo>
                  <a:lnTo>
                    <a:pt x="769" y="1872"/>
                  </a:lnTo>
                  <a:lnTo>
                    <a:pt x="803" y="1868"/>
                  </a:lnTo>
                  <a:lnTo>
                    <a:pt x="835" y="1857"/>
                  </a:lnTo>
                  <a:lnTo>
                    <a:pt x="856" y="1832"/>
                  </a:lnTo>
                  <a:lnTo>
                    <a:pt x="938" y="1792"/>
                  </a:lnTo>
                  <a:lnTo>
                    <a:pt x="987" y="1752"/>
                  </a:lnTo>
                  <a:lnTo>
                    <a:pt x="1063" y="1729"/>
                  </a:lnTo>
                  <a:lnTo>
                    <a:pt x="1122" y="1707"/>
                  </a:lnTo>
                  <a:lnTo>
                    <a:pt x="1161" y="1709"/>
                  </a:lnTo>
                  <a:lnTo>
                    <a:pt x="1112" y="1752"/>
                  </a:lnTo>
                  <a:lnTo>
                    <a:pt x="1144" y="1773"/>
                  </a:lnTo>
                  <a:lnTo>
                    <a:pt x="1082" y="1779"/>
                  </a:lnTo>
                  <a:lnTo>
                    <a:pt x="1084" y="1809"/>
                  </a:lnTo>
                  <a:lnTo>
                    <a:pt x="1129" y="1843"/>
                  </a:lnTo>
                  <a:lnTo>
                    <a:pt x="1095" y="1845"/>
                  </a:lnTo>
                  <a:lnTo>
                    <a:pt x="1070" y="1878"/>
                  </a:lnTo>
                  <a:lnTo>
                    <a:pt x="1057" y="1912"/>
                  </a:lnTo>
                  <a:lnTo>
                    <a:pt x="1053" y="1961"/>
                  </a:lnTo>
                  <a:lnTo>
                    <a:pt x="1029" y="1993"/>
                  </a:lnTo>
                  <a:lnTo>
                    <a:pt x="1017" y="1988"/>
                  </a:lnTo>
                  <a:lnTo>
                    <a:pt x="998" y="1982"/>
                  </a:lnTo>
                  <a:lnTo>
                    <a:pt x="1008" y="2010"/>
                  </a:lnTo>
                  <a:lnTo>
                    <a:pt x="994" y="2022"/>
                  </a:lnTo>
                  <a:lnTo>
                    <a:pt x="1038" y="2041"/>
                  </a:lnTo>
                  <a:lnTo>
                    <a:pt x="1074" y="2075"/>
                  </a:lnTo>
                  <a:lnTo>
                    <a:pt x="1139" y="2086"/>
                  </a:lnTo>
                  <a:lnTo>
                    <a:pt x="1226" y="2094"/>
                  </a:lnTo>
                  <a:lnTo>
                    <a:pt x="1281" y="2107"/>
                  </a:lnTo>
                  <a:lnTo>
                    <a:pt x="1347" y="2119"/>
                  </a:lnTo>
                  <a:lnTo>
                    <a:pt x="1419" y="2143"/>
                  </a:lnTo>
                  <a:lnTo>
                    <a:pt x="1454" y="2153"/>
                  </a:lnTo>
                  <a:lnTo>
                    <a:pt x="1482" y="2181"/>
                  </a:lnTo>
                  <a:lnTo>
                    <a:pt x="1492" y="2217"/>
                  </a:lnTo>
                  <a:lnTo>
                    <a:pt x="1495" y="2259"/>
                  </a:lnTo>
                  <a:lnTo>
                    <a:pt x="1560" y="2263"/>
                  </a:lnTo>
                  <a:lnTo>
                    <a:pt x="1586" y="2227"/>
                  </a:lnTo>
                  <a:lnTo>
                    <a:pt x="1605" y="2233"/>
                  </a:lnTo>
                  <a:lnTo>
                    <a:pt x="1609" y="2253"/>
                  </a:lnTo>
                  <a:lnTo>
                    <a:pt x="1662" y="2265"/>
                  </a:lnTo>
                  <a:lnTo>
                    <a:pt x="1687" y="2341"/>
                  </a:lnTo>
                  <a:lnTo>
                    <a:pt x="1782" y="2346"/>
                  </a:lnTo>
                  <a:lnTo>
                    <a:pt x="1814" y="2392"/>
                  </a:lnTo>
                  <a:lnTo>
                    <a:pt x="1841" y="2413"/>
                  </a:lnTo>
                  <a:lnTo>
                    <a:pt x="1871" y="2417"/>
                  </a:lnTo>
                  <a:lnTo>
                    <a:pt x="1909" y="2445"/>
                  </a:lnTo>
                  <a:lnTo>
                    <a:pt x="1951" y="2428"/>
                  </a:lnTo>
                  <a:lnTo>
                    <a:pt x="1968" y="2401"/>
                  </a:lnTo>
                  <a:lnTo>
                    <a:pt x="1990" y="2363"/>
                  </a:lnTo>
                  <a:lnTo>
                    <a:pt x="2028" y="2367"/>
                  </a:lnTo>
                  <a:lnTo>
                    <a:pt x="2044" y="2388"/>
                  </a:lnTo>
                  <a:lnTo>
                    <a:pt x="2030" y="2439"/>
                  </a:lnTo>
                  <a:lnTo>
                    <a:pt x="2104" y="2487"/>
                  </a:lnTo>
                  <a:lnTo>
                    <a:pt x="2104" y="2420"/>
                  </a:lnTo>
                  <a:lnTo>
                    <a:pt x="2104" y="2396"/>
                  </a:lnTo>
                  <a:lnTo>
                    <a:pt x="2116" y="2386"/>
                  </a:lnTo>
                  <a:lnTo>
                    <a:pt x="2137" y="2424"/>
                  </a:lnTo>
                  <a:lnTo>
                    <a:pt x="2125" y="2312"/>
                  </a:lnTo>
                  <a:lnTo>
                    <a:pt x="2144" y="2263"/>
                  </a:lnTo>
                  <a:lnTo>
                    <a:pt x="2165" y="2242"/>
                  </a:lnTo>
                  <a:lnTo>
                    <a:pt x="2193" y="2217"/>
                  </a:lnTo>
                  <a:lnTo>
                    <a:pt x="2133" y="2204"/>
                  </a:lnTo>
                  <a:lnTo>
                    <a:pt x="2104" y="2204"/>
                  </a:lnTo>
                  <a:lnTo>
                    <a:pt x="2000" y="2098"/>
                  </a:lnTo>
                  <a:lnTo>
                    <a:pt x="1951" y="2041"/>
                  </a:lnTo>
                  <a:lnTo>
                    <a:pt x="1930" y="1921"/>
                  </a:lnTo>
                  <a:lnTo>
                    <a:pt x="1920" y="1993"/>
                  </a:lnTo>
                  <a:lnTo>
                    <a:pt x="1907" y="1919"/>
                  </a:lnTo>
                  <a:lnTo>
                    <a:pt x="1844" y="1851"/>
                  </a:lnTo>
                  <a:lnTo>
                    <a:pt x="1812" y="1792"/>
                  </a:lnTo>
                  <a:lnTo>
                    <a:pt x="1822" y="1720"/>
                  </a:lnTo>
                  <a:lnTo>
                    <a:pt x="1844" y="1673"/>
                  </a:lnTo>
                  <a:lnTo>
                    <a:pt x="1865" y="1604"/>
                  </a:lnTo>
                  <a:lnTo>
                    <a:pt x="1896" y="1545"/>
                  </a:lnTo>
                  <a:lnTo>
                    <a:pt x="1896" y="1498"/>
                  </a:lnTo>
                  <a:lnTo>
                    <a:pt x="1968" y="1498"/>
                  </a:lnTo>
                  <a:lnTo>
                    <a:pt x="1894" y="1496"/>
                  </a:lnTo>
                  <a:lnTo>
                    <a:pt x="1890" y="1559"/>
                  </a:lnTo>
                  <a:lnTo>
                    <a:pt x="1852" y="1618"/>
                  </a:lnTo>
                  <a:lnTo>
                    <a:pt x="1844" y="1665"/>
                  </a:lnTo>
                  <a:lnTo>
                    <a:pt x="1822" y="1709"/>
                  </a:lnTo>
                  <a:lnTo>
                    <a:pt x="1816" y="1750"/>
                  </a:lnTo>
                  <a:lnTo>
                    <a:pt x="1814" y="1792"/>
                  </a:lnTo>
                  <a:lnTo>
                    <a:pt x="1846" y="1855"/>
                  </a:lnTo>
                  <a:lnTo>
                    <a:pt x="1882" y="1889"/>
                  </a:lnTo>
                  <a:lnTo>
                    <a:pt x="1898" y="1912"/>
                  </a:lnTo>
                  <a:lnTo>
                    <a:pt x="1915" y="1993"/>
                  </a:lnTo>
                  <a:lnTo>
                    <a:pt x="1932" y="1923"/>
                  </a:lnTo>
                  <a:lnTo>
                    <a:pt x="1915" y="1988"/>
                  </a:lnTo>
                  <a:lnTo>
                    <a:pt x="1907" y="1946"/>
                  </a:lnTo>
                  <a:lnTo>
                    <a:pt x="1901" y="1919"/>
                  </a:lnTo>
                  <a:lnTo>
                    <a:pt x="1884" y="1891"/>
                  </a:lnTo>
                  <a:lnTo>
                    <a:pt x="1865" y="1876"/>
                  </a:lnTo>
                  <a:lnTo>
                    <a:pt x="1844" y="1857"/>
                  </a:lnTo>
                  <a:lnTo>
                    <a:pt x="1835" y="1836"/>
                  </a:lnTo>
                  <a:lnTo>
                    <a:pt x="1822" y="1817"/>
                  </a:lnTo>
                  <a:lnTo>
                    <a:pt x="1816" y="1794"/>
                  </a:lnTo>
                  <a:lnTo>
                    <a:pt x="1816" y="1779"/>
                  </a:lnTo>
                  <a:lnTo>
                    <a:pt x="1818" y="1748"/>
                  </a:lnTo>
                  <a:lnTo>
                    <a:pt x="1835" y="1695"/>
                  </a:lnTo>
                  <a:lnTo>
                    <a:pt x="1848" y="1663"/>
                  </a:lnTo>
                  <a:lnTo>
                    <a:pt x="1850" y="1637"/>
                  </a:lnTo>
                  <a:lnTo>
                    <a:pt x="1860" y="1612"/>
                  </a:lnTo>
                  <a:lnTo>
                    <a:pt x="1873" y="1589"/>
                  </a:lnTo>
                  <a:lnTo>
                    <a:pt x="1886" y="1568"/>
                  </a:lnTo>
                  <a:lnTo>
                    <a:pt x="1894" y="1545"/>
                  </a:lnTo>
                  <a:lnTo>
                    <a:pt x="1894" y="1515"/>
                  </a:lnTo>
                  <a:lnTo>
                    <a:pt x="1898" y="1496"/>
                  </a:lnTo>
                  <a:lnTo>
                    <a:pt x="1936" y="1500"/>
                  </a:lnTo>
                  <a:lnTo>
                    <a:pt x="1968" y="1496"/>
                  </a:lnTo>
                  <a:lnTo>
                    <a:pt x="1996" y="1462"/>
                  </a:lnTo>
                  <a:lnTo>
                    <a:pt x="2296" y="1540"/>
                  </a:lnTo>
                  <a:lnTo>
                    <a:pt x="2296" y="6"/>
                  </a:lnTo>
                  <a:lnTo>
                    <a:pt x="366"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71" name="Freeform 55"/>
            <p:cNvSpPr>
              <a:spLocks/>
            </p:cNvSpPr>
            <p:nvPr/>
          </p:nvSpPr>
          <p:spPr bwMode="auto">
            <a:xfrm>
              <a:off x="4147" y="3514"/>
              <a:ext cx="36" cy="30"/>
            </a:xfrm>
            <a:custGeom>
              <a:avLst/>
              <a:gdLst>
                <a:gd name="T0" fmla="*/ 459686732 w 49"/>
                <a:gd name="T1" fmla="*/ 0 h 44"/>
                <a:gd name="T2" fmla="*/ 459686732 w 49"/>
                <a:gd name="T3" fmla="*/ 316426434 h 44"/>
                <a:gd name="T4" fmla="*/ 459686732 w 49"/>
                <a:gd name="T5" fmla="*/ 316426434 h 44"/>
                <a:gd name="T6" fmla="*/ 459686732 w 49"/>
                <a:gd name="T7" fmla="*/ 316426434 h 44"/>
                <a:gd name="T8" fmla="*/ 0 w 49"/>
                <a:gd name="T9" fmla="*/ 316426434 h 44"/>
                <a:gd name="T10" fmla="*/ 459686732 w 49"/>
                <a:gd name="T11" fmla="*/ 316426434 h 44"/>
                <a:gd name="T12" fmla="*/ 459686732 w 49"/>
                <a:gd name="T13" fmla="*/ 316426434 h 44"/>
                <a:gd name="T14" fmla="*/ 459686732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4172" name="Freeform 56"/>
            <p:cNvSpPr>
              <a:spLocks/>
            </p:cNvSpPr>
            <p:nvPr/>
          </p:nvSpPr>
          <p:spPr bwMode="auto">
            <a:xfrm>
              <a:off x="3782" y="2269"/>
              <a:ext cx="868" cy="599"/>
            </a:xfrm>
            <a:custGeom>
              <a:avLst/>
              <a:gdLst>
                <a:gd name="T0" fmla="*/ 452831615 w 1185"/>
                <a:gd name="T1" fmla="*/ 296560937 h 890"/>
                <a:gd name="T2" fmla="*/ 452831615 w 1185"/>
                <a:gd name="T3" fmla="*/ 296560937 h 890"/>
                <a:gd name="T4" fmla="*/ 452831615 w 1185"/>
                <a:gd name="T5" fmla="*/ 296560937 h 890"/>
                <a:gd name="T6" fmla="*/ 452831615 w 1185"/>
                <a:gd name="T7" fmla="*/ 296560937 h 890"/>
                <a:gd name="T8" fmla="*/ 452831615 w 1185"/>
                <a:gd name="T9" fmla="*/ 296560937 h 890"/>
                <a:gd name="T10" fmla="*/ 452831615 w 1185"/>
                <a:gd name="T11" fmla="*/ 296560937 h 890"/>
                <a:gd name="T12" fmla="*/ 452831615 w 1185"/>
                <a:gd name="T13" fmla="*/ 296560937 h 890"/>
                <a:gd name="T14" fmla="*/ 452831615 w 1185"/>
                <a:gd name="T15" fmla="*/ 296560937 h 890"/>
                <a:gd name="T16" fmla="*/ 452831615 w 1185"/>
                <a:gd name="T17" fmla="*/ 296560937 h 890"/>
                <a:gd name="T18" fmla="*/ 452831615 w 1185"/>
                <a:gd name="T19" fmla="*/ 296560937 h 890"/>
                <a:gd name="T20" fmla="*/ 452831615 w 1185"/>
                <a:gd name="T21" fmla="*/ 296560937 h 890"/>
                <a:gd name="T22" fmla="*/ 452831615 w 1185"/>
                <a:gd name="T23" fmla="*/ 296560937 h 890"/>
                <a:gd name="T24" fmla="*/ 452831615 w 1185"/>
                <a:gd name="T25" fmla="*/ 296560937 h 890"/>
                <a:gd name="T26" fmla="*/ 452831615 w 1185"/>
                <a:gd name="T27" fmla="*/ 296560937 h 890"/>
                <a:gd name="T28" fmla="*/ 452831615 w 1185"/>
                <a:gd name="T29" fmla="*/ 296560937 h 890"/>
                <a:gd name="T30" fmla="*/ 452831615 w 1185"/>
                <a:gd name="T31" fmla="*/ 296560937 h 890"/>
                <a:gd name="T32" fmla="*/ 452831615 w 1185"/>
                <a:gd name="T33" fmla="*/ 296560937 h 890"/>
                <a:gd name="T34" fmla="*/ 452831615 w 1185"/>
                <a:gd name="T35" fmla="*/ 296560937 h 890"/>
                <a:gd name="T36" fmla="*/ 452831615 w 1185"/>
                <a:gd name="T37" fmla="*/ 296560937 h 890"/>
                <a:gd name="T38" fmla="*/ 452831615 w 1185"/>
                <a:gd name="T39" fmla="*/ 296560937 h 890"/>
                <a:gd name="T40" fmla="*/ 452831615 w 1185"/>
                <a:gd name="T41" fmla="*/ 296560937 h 890"/>
                <a:gd name="T42" fmla="*/ 452831615 w 1185"/>
                <a:gd name="T43" fmla="*/ 296560937 h 890"/>
                <a:gd name="T44" fmla="*/ 452831615 w 1185"/>
                <a:gd name="T45" fmla="*/ 296560937 h 890"/>
                <a:gd name="T46" fmla="*/ 452831615 w 1185"/>
                <a:gd name="T47" fmla="*/ 296560937 h 890"/>
                <a:gd name="T48" fmla="*/ 452831615 w 1185"/>
                <a:gd name="T49" fmla="*/ 296560937 h 890"/>
                <a:gd name="T50" fmla="*/ 452831615 w 1185"/>
                <a:gd name="T51" fmla="*/ 296560937 h 890"/>
                <a:gd name="T52" fmla="*/ 452831615 w 1185"/>
                <a:gd name="T53" fmla="*/ 296560937 h 890"/>
                <a:gd name="T54" fmla="*/ 452831615 w 1185"/>
                <a:gd name="T55" fmla="*/ 296560937 h 890"/>
                <a:gd name="T56" fmla="*/ 452831615 w 1185"/>
                <a:gd name="T57" fmla="*/ 296560937 h 890"/>
                <a:gd name="T58" fmla="*/ 452831615 w 1185"/>
                <a:gd name="T59" fmla="*/ 296560937 h 890"/>
                <a:gd name="T60" fmla="*/ 452831615 w 1185"/>
                <a:gd name="T61" fmla="*/ 296560937 h 890"/>
                <a:gd name="T62" fmla="*/ 452831615 w 1185"/>
                <a:gd name="T63" fmla="*/ 296560937 h 890"/>
                <a:gd name="T64" fmla="*/ 452831615 w 1185"/>
                <a:gd name="T65" fmla="*/ 296560937 h 890"/>
                <a:gd name="T66" fmla="*/ 452831615 w 1185"/>
                <a:gd name="T67" fmla="*/ 296560937 h 890"/>
                <a:gd name="T68" fmla="*/ 452831615 w 1185"/>
                <a:gd name="T69" fmla="*/ 296560937 h 890"/>
                <a:gd name="T70" fmla="*/ 452831615 w 1185"/>
                <a:gd name="T71" fmla="*/ 296560937 h 890"/>
                <a:gd name="T72" fmla="*/ 452831615 w 1185"/>
                <a:gd name="T73" fmla="*/ 296560937 h 890"/>
                <a:gd name="T74" fmla="*/ 452831615 w 1185"/>
                <a:gd name="T75" fmla="*/ 296560937 h 890"/>
                <a:gd name="T76" fmla="*/ 452831615 w 1185"/>
                <a:gd name="T77" fmla="*/ 296560937 h 890"/>
                <a:gd name="T78" fmla="*/ 452831615 w 1185"/>
                <a:gd name="T79" fmla="*/ 296560937 h 890"/>
                <a:gd name="T80" fmla="*/ 452831615 w 1185"/>
                <a:gd name="T81" fmla="*/ 296560937 h 890"/>
                <a:gd name="T82" fmla="*/ 452831615 w 1185"/>
                <a:gd name="T83" fmla="*/ 296560937 h 890"/>
                <a:gd name="T84" fmla="*/ 452831615 w 1185"/>
                <a:gd name="T85" fmla="*/ 296560937 h 890"/>
                <a:gd name="T86" fmla="*/ 452831615 w 1185"/>
                <a:gd name="T87" fmla="*/ 296560937 h 890"/>
                <a:gd name="T88" fmla="*/ 452831615 w 1185"/>
                <a:gd name="T89" fmla="*/ 296560937 h 890"/>
                <a:gd name="T90" fmla="*/ 452831615 w 1185"/>
                <a:gd name="T91" fmla="*/ 296560937 h 8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890"/>
                <a:gd name="T140" fmla="*/ 1185 w 1185"/>
                <a:gd name="T141" fmla="*/ 890 h 8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890">
                  <a:moveTo>
                    <a:pt x="618" y="26"/>
                  </a:moveTo>
                  <a:lnTo>
                    <a:pt x="647" y="21"/>
                  </a:lnTo>
                  <a:lnTo>
                    <a:pt x="685" y="9"/>
                  </a:lnTo>
                  <a:lnTo>
                    <a:pt x="725" y="0"/>
                  </a:lnTo>
                  <a:lnTo>
                    <a:pt x="764" y="9"/>
                  </a:lnTo>
                  <a:lnTo>
                    <a:pt x="783" y="49"/>
                  </a:lnTo>
                  <a:lnTo>
                    <a:pt x="810" y="83"/>
                  </a:lnTo>
                  <a:lnTo>
                    <a:pt x="863" y="114"/>
                  </a:lnTo>
                  <a:lnTo>
                    <a:pt x="897" y="148"/>
                  </a:lnTo>
                  <a:lnTo>
                    <a:pt x="926" y="184"/>
                  </a:lnTo>
                  <a:lnTo>
                    <a:pt x="1001" y="184"/>
                  </a:lnTo>
                  <a:lnTo>
                    <a:pt x="1024" y="203"/>
                  </a:lnTo>
                  <a:lnTo>
                    <a:pt x="1064" y="222"/>
                  </a:lnTo>
                  <a:lnTo>
                    <a:pt x="1110" y="224"/>
                  </a:lnTo>
                  <a:lnTo>
                    <a:pt x="1161" y="239"/>
                  </a:lnTo>
                  <a:lnTo>
                    <a:pt x="1185" y="309"/>
                  </a:lnTo>
                  <a:lnTo>
                    <a:pt x="1174" y="385"/>
                  </a:lnTo>
                  <a:lnTo>
                    <a:pt x="1148" y="423"/>
                  </a:lnTo>
                  <a:lnTo>
                    <a:pt x="1106" y="438"/>
                  </a:lnTo>
                  <a:lnTo>
                    <a:pt x="1093" y="459"/>
                  </a:lnTo>
                  <a:lnTo>
                    <a:pt x="1087" y="482"/>
                  </a:lnTo>
                  <a:lnTo>
                    <a:pt x="994" y="514"/>
                  </a:lnTo>
                  <a:lnTo>
                    <a:pt x="941" y="556"/>
                  </a:lnTo>
                  <a:lnTo>
                    <a:pt x="861" y="592"/>
                  </a:lnTo>
                  <a:lnTo>
                    <a:pt x="838" y="622"/>
                  </a:lnTo>
                  <a:lnTo>
                    <a:pt x="774" y="632"/>
                  </a:lnTo>
                  <a:lnTo>
                    <a:pt x="798" y="662"/>
                  </a:lnTo>
                  <a:lnTo>
                    <a:pt x="827" y="662"/>
                  </a:lnTo>
                  <a:lnTo>
                    <a:pt x="874" y="712"/>
                  </a:lnTo>
                  <a:lnTo>
                    <a:pt x="880" y="746"/>
                  </a:lnTo>
                  <a:lnTo>
                    <a:pt x="905" y="751"/>
                  </a:lnTo>
                  <a:lnTo>
                    <a:pt x="918" y="751"/>
                  </a:lnTo>
                  <a:lnTo>
                    <a:pt x="931" y="734"/>
                  </a:lnTo>
                  <a:lnTo>
                    <a:pt x="945" y="751"/>
                  </a:lnTo>
                  <a:lnTo>
                    <a:pt x="962" y="734"/>
                  </a:lnTo>
                  <a:lnTo>
                    <a:pt x="982" y="738"/>
                  </a:lnTo>
                  <a:lnTo>
                    <a:pt x="965" y="780"/>
                  </a:lnTo>
                  <a:lnTo>
                    <a:pt x="941" y="795"/>
                  </a:lnTo>
                  <a:lnTo>
                    <a:pt x="914" y="782"/>
                  </a:lnTo>
                  <a:lnTo>
                    <a:pt x="899" y="774"/>
                  </a:lnTo>
                  <a:lnTo>
                    <a:pt x="893" y="799"/>
                  </a:lnTo>
                  <a:lnTo>
                    <a:pt x="846" y="837"/>
                  </a:lnTo>
                  <a:lnTo>
                    <a:pt x="833" y="860"/>
                  </a:lnTo>
                  <a:lnTo>
                    <a:pt x="819" y="890"/>
                  </a:lnTo>
                  <a:lnTo>
                    <a:pt x="785" y="879"/>
                  </a:lnTo>
                  <a:lnTo>
                    <a:pt x="785" y="863"/>
                  </a:lnTo>
                  <a:lnTo>
                    <a:pt x="791" y="837"/>
                  </a:lnTo>
                  <a:lnTo>
                    <a:pt x="776" y="791"/>
                  </a:lnTo>
                  <a:lnTo>
                    <a:pt x="759" y="787"/>
                  </a:lnTo>
                  <a:lnTo>
                    <a:pt x="740" y="787"/>
                  </a:lnTo>
                  <a:lnTo>
                    <a:pt x="709" y="778"/>
                  </a:lnTo>
                  <a:lnTo>
                    <a:pt x="715" y="751"/>
                  </a:lnTo>
                  <a:lnTo>
                    <a:pt x="732" y="723"/>
                  </a:lnTo>
                  <a:lnTo>
                    <a:pt x="736" y="698"/>
                  </a:lnTo>
                  <a:lnTo>
                    <a:pt x="766" y="674"/>
                  </a:lnTo>
                  <a:lnTo>
                    <a:pt x="759" y="651"/>
                  </a:lnTo>
                  <a:lnTo>
                    <a:pt x="725" y="662"/>
                  </a:lnTo>
                  <a:lnTo>
                    <a:pt x="704" y="670"/>
                  </a:lnTo>
                  <a:lnTo>
                    <a:pt x="681" y="666"/>
                  </a:lnTo>
                  <a:lnTo>
                    <a:pt x="681" y="676"/>
                  </a:lnTo>
                  <a:lnTo>
                    <a:pt x="652" y="657"/>
                  </a:lnTo>
                  <a:lnTo>
                    <a:pt x="654" y="649"/>
                  </a:lnTo>
                  <a:lnTo>
                    <a:pt x="679" y="638"/>
                  </a:lnTo>
                  <a:lnTo>
                    <a:pt x="666" y="617"/>
                  </a:lnTo>
                  <a:lnTo>
                    <a:pt x="643" y="622"/>
                  </a:lnTo>
                  <a:lnTo>
                    <a:pt x="626" y="641"/>
                  </a:lnTo>
                  <a:lnTo>
                    <a:pt x="614" y="649"/>
                  </a:lnTo>
                  <a:lnTo>
                    <a:pt x="609" y="670"/>
                  </a:lnTo>
                  <a:lnTo>
                    <a:pt x="595" y="674"/>
                  </a:lnTo>
                  <a:lnTo>
                    <a:pt x="609" y="693"/>
                  </a:lnTo>
                  <a:lnTo>
                    <a:pt x="609" y="712"/>
                  </a:lnTo>
                  <a:lnTo>
                    <a:pt x="592" y="734"/>
                  </a:lnTo>
                  <a:lnTo>
                    <a:pt x="569" y="723"/>
                  </a:lnTo>
                  <a:lnTo>
                    <a:pt x="586" y="751"/>
                  </a:lnTo>
                  <a:lnTo>
                    <a:pt x="576" y="755"/>
                  </a:lnTo>
                  <a:lnTo>
                    <a:pt x="546" y="723"/>
                  </a:lnTo>
                  <a:lnTo>
                    <a:pt x="554" y="765"/>
                  </a:lnTo>
                  <a:lnTo>
                    <a:pt x="576" y="782"/>
                  </a:lnTo>
                  <a:lnTo>
                    <a:pt x="554" y="806"/>
                  </a:lnTo>
                  <a:lnTo>
                    <a:pt x="546" y="793"/>
                  </a:lnTo>
                  <a:lnTo>
                    <a:pt x="522" y="791"/>
                  </a:lnTo>
                  <a:lnTo>
                    <a:pt x="508" y="797"/>
                  </a:lnTo>
                  <a:lnTo>
                    <a:pt x="459" y="799"/>
                  </a:lnTo>
                  <a:lnTo>
                    <a:pt x="461" y="778"/>
                  </a:lnTo>
                  <a:lnTo>
                    <a:pt x="495" y="740"/>
                  </a:lnTo>
                  <a:lnTo>
                    <a:pt x="497" y="706"/>
                  </a:lnTo>
                  <a:lnTo>
                    <a:pt x="499" y="681"/>
                  </a:lnTo>
                  <a:lnTo>
                    <a:pt x="527" y="674"/>
                  </a:lnTo>
                  <a:lnTo>
                    <a:pt x="569" y="676"/>
                  </a:lnTo>
                  <a:lnTo>
                    <a:pt x="578" y="666"/>
                  </a:lnTo>
                  <a:lnTo>
                    <a:pt x="550" y="655"/>
                  </a:lnTo>
                  <a:lnTo>
                    <a:pt x="542" y="638"/>
                  </a:lnTo>
                  <a:lnTo>
                    <a:pt x="508" y="617"/>
                  </a:lnTo>
                  <a:lnTo>
                    <a:pt x="497" y="579"/>
                  </a:lnTo>
                  <a:lnTo>
                    <a:pt x="503" y="560"/>
                  </a:lnTo>
                  <a:lnTo>
                    <a:pt x="484" y="524"/>
                  </a:lnTo>
                  <a:lnTo>
                    <a:pt x="442" y="516"/>
                  </a:lnTo>
                  <a:lnTo>
                    <a:pt x="396" y="476"/>
                  </a:lnTo>
                  <a:lnTo>
                    <a:pt x="353" y="472"/>
                  </a:lnTo>
                  <a:lnTo>
                    <a:pt x="324" y="482"/>
                  </a:lnTo>
                  <a:lnTo>
                    <a:pt x="313" y="501"/>
                  </a:lnTo>
                  <a:lnTo>
                    <a:pt x="298" y="512"/>
                  </a:lnTo>
                  <a:lnTo>
                    <a:pt x="265" y="514"/>
                  </a:lnTo>
                  <a:lnTo>
                    <a:pt x="246" y="533"/>
                  </a:lnTo>
                  <a:lnTo>
                    <a:pt x="214" y="533"/>
                  </a:lnTo>
                  <a:lnTo>
                    <a:pt x="203" y="516"/>
                  </a:lnTo>
                  <a:lnTo>
                    <a:pt x="189" y="512"/>
                  </a:lnTo>
                  <a:lnTo>
                    <a:pt x="157" y="524"/>
                  </a:lnTo>
                  <a:lnTo>
                    <a:pt x="133" y="527"/>
                  </a:lnTo>
                  <a:lnTo>
                    <a:pt x="116" y="512"/>
                  </a:lnTo>
                  <a:lnTo>
                    <a:pt x="91" y="516"/>
                  </a:lnTo>
                  <a:lnTo>
                    <a:pt x="68" y="533"/>
                  </a:lnTo>
                  <a:lnTo>
                    <a:pt x="57" y="527"/>
                  </a:lnTo>
                  <a:lnTo>
                    <a:pt x="28" y="527"/>
                  </a:lnTo>
                  <a:lnTo>
                    <a:pt x="0" y="476"/>
                  </a:lnTo>
                  <a:lnTo>
                    <a:pt x="5" y="450"/>
                  </a:lnTo>
                  <a:lnTo>
                    <a:pt x="57" y="395"/>
                  </a:lnTo>
                  <a:lnTo>
                    <a:pt x="43" y="330"/>
                  </a:lnTo>
                  <a:lnTo>
                    <a:pt x="102" y="275"/>
                  </a:lnTo>
                  <a:lnTo>
                    <a:pt x="121" y="239"/>
                  </a:lnTo>
                  <a:lnTo>
                    <a:pt x="119" y="205"/>
                  </a:lnTo>
                  <a:lnTo>
                    <a:pt x="106" y="163"/>
                  </a:lnTo>
                  <a:lnTo>
                    <a:pt x="89" y="127"/>
                  </a:lnTo>
                  <a:lnTo>
                    <a:pt x="68" y="108"/>
                  </a:lnTo>
                  <a:lnTo>
                    <a:pt x="102" y="110"/>
                  </a:lnTo>
                  <a:lnTo>
                    <a:pt x="116" y="91"/>
                  </a:lnTo>
                  <a:lnTo>
                    <a:pt x="182" y="89"/>
                  </a:lnTo>
                  <a:lnTo>
                    <a:pt x="243" y="89"/>
                  </a:lnTo>
                  <a:lnTo>
                    <a:pt x="260" y="89"/>
                  </a:lnTo>
                  <a:lnTo>
                    <a:pt x="343" y="110"/>
                  </a:lnTo>
                  <a:lnTo>
                    <a:pt x="402" y="110"/>
                  </a:lnTo>
                  <a:lnTo>
                    <a:pt x="427" y="102"/>
                  </a:lnTo>
                  <a:lnTo>
                    <a:pt x="451" y="102"/>
                  </a:lnTo>
                  <a:lnTo>
                    <a:pt x="476" y="110"/>
                  </a:lnTo>
                  <a:lnTo>
                    <a:pt x="527" y="104"/>
                  </a:lnTo>
                  <a:lnTo>
                    <a:pt x="535" y="121"/>
                  </a:lnTo>
                  <a:lnTo>
                    <a:pt x="554" y="97"/>
                  </a:lnTo>
                  <a:lnTo>
                    <a:pt x="552" y="55"/>
                  </a:lnTo>
                  <a:lnTo>
                    <a:pt x="595" y="30"/>
                  </a:lnTo>
                  <a:lnTo>
                    <a:pt x="618" y="26"/>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73" name="Freeform 57"/>
            <p:cNvSpPr>
              <a:spLocks/>
            </p:cNvSpPr>
            <p:nvPr/>
          </p:nvSpPr>
          <p:spPr bwMode="auto">
            <a:xfrm>
              <a:off x="3782" y="2269"/>
              <a:ext cx="868" cy="599"/>
            </a:xfrm>
            <a:custGeom>
              <a:avLst/>
              <a:gdLst>
                <a:gd name="T0" fmla="*/ 452831615 w 1185"/>
                <a:gd name="T1" fmla="*/ 296560937 h 890"/>
                <a:gd name="T2" fmla="*/ 452831615 w 1185"/>
                <a:gd name="T3" fmla="*/ 296560937 h 890"/>
                <a:gd name="T4" fmla="*/ 452831615 w 1185"/>
                <a:gd name="T5" fmla="*/ 296560937 h 890"/>
                <a:gd name="T6" fmla="*/ 452831615 w 1185"/>
                <a:gd name="T7" fmla="*/ 296560937 h 890"/>
                <a:gd name="T8" fmla="*/ 452831615 w 1185"/>
                <a:gd name="T9" fmla="*/ 296560937 h 890"/>
                <a:gd name="T10" fmla="*/ 452831615 w 1185"/>
                <a:gd name="T11" fmla="*/ 296560937 h 890"/>
                <a:gd name="T12" fmla="*/ 452831615 w 1185"/>
                <a:gd name="T13" fmla="*/ 296560937 h 890"/>
                <a:gd name="T14" fmla="*/ 452831615 w 1185"/>
                <a:gd name="T15" fmla="*/ 296560937 h 890"/>
                <a:gd name="T16" fmla="*/ 452831615 w 1185"/>
                <a:gd name="T17" fmla="*/ 296560937 h 890"/>
                <a:gd name="T18" fmla="*/ 452831615 w 1185"/>
                <a:gd name="T19" fmla="*/ 296560937 h 890"/>
                <a:gd name="T20" fmla="*/ 452831615 w 1185"/>
                <a:gd name="T21" fmla="*/ 296560937 h 890"/>
                <a:gd name="T22" fmla="*/ 452831615 w 1185"/>
                <a:gd name="T23" fmla="*/ 296560937 h 890"/>
                <a:gd name="T24" fmla="*/ 452831615 w 1185"/>
                <a:gd name="T25" fmla="*/ 296560937 h 890"/>
                <a:gd name="T26" fmla="*/ 452831615 w 1185"/>
                <a:gd name="T27" fmla="*/ 296560937 h 890"/>
                <a:gd name="T28" fmla="*/ 452831615 w 1185"/>
                <a:gd name="T29" fmla="*/ 296560937 h 890"/>
                <a:gd name="T30" fmla="*/ 452831615 w 1185"/>
                <a:gd name="T31" fmla="*/ 296560937 h 890"/>
                <a:gd name="T32" fmla="*/ 452831615 w 1185"/>
                <a:gd name="T33" fmla="*/ 296560937 h 890"/>
                <a:gd name="T34" fmla="*/ 452831615 w 1185"/>
                <a:gd name="T35" fmla="*/ 296560937 h 890"/>
                <a:gd name="T36" fmla="*/ 452831615 w 1185"/>
                <a:gd name="T37" fmla="*/ 296560937 h 890"/>
                <a:gd name="T38" fmla="*/ 452831615 w 1185"/>
                <a:gd name="T39" fmla="*/ 296560937 h 890"/>
                <a:gd name="T40" fmla="*/ 452831615 w 1185"/>
                <a:gd name="T41" fmla="*/ 296560937 h 890"/>
                <a:gd name="T42" fmla="*/ 452831615 w 1185"/>
                <a:gd name="T43" fmla="*/ 296560937 h 890"/>
                <a:gd name="T44" fmla="*/ 452831615 w 1185"/>
                <a:gd name="T45" fmla="*/ 296560937 h 890"/>
                <a:gd name="T46" fmla="*/ 452831615 w 1185"/>
                <a:gd name="T47" fmla="*/ 296560937 h 890"/>
                <a:gd name="T48" fmla="*/ 452831615 w 1185"/>
                <a:gd name="T49" fmla="*/ 296560937 h 890"/>
                <a:gd name="T50" fmla="*/ 452831615 w 1185"/>
                <a:gd name="T51" fmla="*/ 296560937 h 890"/>
                <a:gd name="T52" fmla="*/ 452831615 w 1185"/>
                <a:gd name="T53" fmla="*/ 296560937 h 890"/>
                <a:gd name="T54" fmla="*/ 452831615 w 1185"/>
                <a:gd name="T55" fmla="*/ 296560937 h 890"/>
                <a:gd name="T56" fmla="*/ 452831615 w 1185"/>
                <a:gd name="T57" fmla="*/ 296560937 h 890"/>
                <a:gd name="T58" fmla="*/ 452831615 w 1185"/>
                <a:gd name="T59" fmla="*/ 296560937 h 890"/>
                <a:gd name="T60" fmla="*/ 452831615 w 1185"/>
                <a:gd name="T61" fmla="*/ 296560937 h 890"/>
                <a:gd name="T62" fmla="*/ 452831615 w 1185"/>
                <a:gd name="T63" fmla="*/ 296560937 h 890"/>
                <a:gd name="T64" fmla="*/ 452831615 w 1185"/>
                <a:gd name="T65" fmla="*/ 296560937 h 890"/>
                <a:gd name="T66" fmla="*/ 452831615 w 1185"/>
                <a:gd name="T67" fmla="*/ 296560937 h 890"/>
                <a:gd name="T68" fmla="*/ 452831615 w 1185"/>
                <a:gd name="T69" fmla="*/ 296560937 h 890"/>
                <a:gd name="T70" fmla="*/ 452831615 w 1185"/>
                <a:gd name="T71" fmla="*/ 296560937 h 890"/>
                <a:gd name="T72" fmla="*/ 452831615 w 1185"/>
                <a:gd name="T73" fmla="*/ 296560937 h 890"/>
                <a:gd name="T74" fmla="*/ 452831615 w 1185"/>
                <a:gd name="T75" fmla="*/ 296560937 h 890"/>
                <a:gd name="T76" fmla="*/ 452831615 w 1185"/>
                <a:gd name="T77" fmla="*/ 296560937 h 890"/>
                <a:gd name="T78" fmla="*/ 452831615 w 1185"/>
                <a:gd name="T79" fmla="*/ 296560937 h 890"/>
                <a:gd name="T80" fmla="*/ 452831615 w 1185"/>
                <a:gd name="T81" fmla="*/ 296560937 h 890"/>
                <a:gd name="T82" fmla="*/ 452831615 w 1185"/>
                <a:gd name="T83" fmla="*/ 296560937 h 890"/>
                <a:gd name="T84" fmla="*/ 452831615 w 1185"/>
                <a:gd name="T85" fmla="*/ 296560937 h 890"/>
                <a:gd name="T86" fmla="*/ 452831615 w 1185"/>
                <a:gd name="T87" fmla="*/ 296560937 h 890"/>
                <a:gd name="T88" fmla="*/ 452831615 w 1185"/>
                <a:gd name="T89" fmla="*/ 296560937 h 890"/>
                <a:gd name="T90" fmla="*/ 452831615 w 1185"/>
                <a:gd name="T91" fmla="*/ 296560937 h 8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890"/>
                <a:gd name="T140" fmla="*/ 1185 w 1185"/>
                <a:gd name="T141" fmla="*/ 890 h 8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890">
                  <a:moveTo>
                    <a:pt x="618" y="26"/>
                  </a:moveTo>
                  <a:lnTo>
                    <a:pt x="647" y="21"/>
                  </a:lnTo>
                  <a:lnTo>
                    <a:pt x="685" y="9"/>
                  </a:lnTo>
                  <a:lnTo>
                    <a:pt x="725" y="0"/>
                  </a:lnTo>
                  <a:lnTo>
                    <a:pt x="764" y="9"/>
                  </a:lnTo>
                  <a:lnTo>
                    <a:pt x="783" y="49"/>
                  </a:lnTo>
                  <a:lnTo>
                    <a:pt x="810" y="83"/>
                  </a:lnTo>
                  <a:lnTo>
                    <a:pt x="863" y="114"/>
                  </a:lnTo>
                  <a:lnTo>
                    <a:pt x="897" y="148"/>
                  </a:lnTo>
                  <a:lnTo>
                    <a:pt x="926" y="184"/>
                  </a:lnTo>
                  <a:lnTo>
                    <a:pt x="1001" y="184"/>
                  </a:lnTo>
                  <a:lnTo>
                    <a:pt x="1024" y="203"/>
                  </a:lnTo>
                  <a:lnTo>
                    <a:pt x="1064" y="222"/>
                  </a:lnTo>
                  <a:lnTo>
                    <a:pt x="1110" y="224"/>
                  </a:lnTo>
                  <a:lnTo>
                    <a:pt x="1161" y="239"/>
                  </a:lnTo>
                  <a:lnTo>
                    <a:pt x="1185" y="309"/>
                  </a:lnTo>
                  <a:lnTo>
                    <a:pt x="1174" y="385"/>
                  </a:lnTo>
                  <a:lnTo>
                    <a:pt x="1148" y="423"/>
                  </a:lnTo>
                  <a:lnTo>
                    <a:pt x="1106" y="438"/>
                  </a:lnTo>
                  <a:lnTo>
                    <a:pt x="1093" y="459"/>
                  </a:lnTo>
                  <a:lnTo>
                    <a:pt x="1087" y="482"/>
                  </a:lnTo>
                  <a:lnTo>
                    <a:pt x="994" y="514"/>
                  </a:lnTo>
                  <a:lnTo>
                    <a:pt x="941" y="556"/>
                  </a:lnTo>
                  <a:lnTo>
                    <a:pt x="861" y="592"/>
                  </a:lnTo>
                  <a:lnTo>
                    <a:pt x="838" y="622"/>
                  </a:lnTo>
                  <a:lnTo>
                    <a:pt x="774" y="632"/>
                  </a:lnTo>
                  <a:lnTo>
                    <a:pt x="798" y="662"/>
                  </a:lnTo>
                  <a:lnTo>
                    <a:pt x="827" y="662"/>
                  </a:lnTo>
                  <a:lnTo>
                    <a:pt x="874" y="712"/>
                  </a:lnTo>
                  <a:lnTo>
                    <a:pt x="880" y="746"/>
                  </a:lnTo>
                  <a:lnTo>
                    <a:pt x="905" y="751"/>
                  </a:lnTo>
                  <a:lnTo>
                    <a:pt x="918" y="751"/>
                  </a:lnTo>
                  <a:lnTo>
                    <a:pt x="931" y="734"/>
                  </a:lnTo>
                  <a:lnTo>
                    <a:pt x="945" y="751"/>
                  </a:lnTo>
                  <a:lnTo>
                    <a:pt x="962" y="734"/>
                  </a:lnTo>
                  <a:lnTo>
                    <a:pt x="982" y="738"/>
                  </a:lnTo>
                  <a:lnTo>
                    <a:pt x="965" y="780"/>
                  </a:lnTo>
                  <a:lnTo>
                    <a:pt x="941" y="795"/>
                  </a:lnTo>
                  <a:lnTo>
                    <a:pt x="914" y="782"/>
                  </a:lnTo>
                  <a:lnTo>
                    <a:pt x="899" y="774"/>
                  </a:lnTo>
                  <a:lnTo>
                    <a:pt x="893" y="799"/>
                  </a:lnTo>
                  <a:lnTo>
                    <a:pt x="846" y="837"/>
                  </a:lnTo>
                  <a:lnTo>
                    <a:pt x="833" y="860"/>
                  </a:lnTo>
                  <a:lnTo>
                    <a:pt x="819" y="890"/>
                  </a:lnTo>
                  <a:lnTo>
                    <a:pt x="785" y="879"/>
                  </a:lnTo>
                  <a:lnTo>
                    <a:pt x="785" y="863"/>
                  </a:lnTo>
                  <a:lnTo>
                    <a:pt x="791" y="837"/>
                  </a:lnTo>
                  <a:lnTo>
                    <a:pt x="776" y="791"/>
                  </a:lnTo>
                  <a:lnTo>
                    <a:pt x="759" y="787"/>
                  </a:lnTo>
                  <a:lnTo>
                    <a:pt x="740" y="787"/>
                  </a:lnTo>
                  <a:lnTo>
                    <a:pt x="709" y="778"/>
                  </a:lnTo>
                  <a:lnTo>
                    <a:pt x="715" y="751"/>
                  </a:lnTo>
                  <a:lnTo>
                    <a:pt x="732" y="723"/>
                  </a:lnTo>
                  <a:lnTo>
                    <a:pt x="736" y="698"/>
                  </a:lnTo>
                  <a:lnTo>
                    <a:pt x="766" y="674"/>
                  </a:lnTo>
                  <a:lnTo>
                    <a:pt x="759" y="651"/>
                  </a:lnTo>
                  <a:lnTo>
                    <a:pt x="725" y="662"/>
                  </a:lnTo>
                  <a:lnTo>
                    <a:pt x="704" y="670"/>
                  </a:lnTo>
                  <a:lnTo>
                    <a:pt x="681" y="666"/>
                  </a:lnTo>
                  <a:lnTo>
                    <a:pt x="681" y="676"/>
                  </a:lnTo>
                  <a:lnTo>
                    <a:pt x="652" y="657"/>
                  </a:lnTo>
                  <a:lnTo>
                    <a:pt x="654" y="649"/>
                  </a:lnTo>
                  <a:lnTo>
                    <a:pt x="679" y="638"/>
                  </a:lnTo>
                  <a:lnTo>
                    <a:pt x="666" y="617"/>
                  </a:lnTo>
                  <a:lnTo>
                    <a:pt x="643" y="622"/>
                  </a:lnTo>
                  <a:lnTo>
                    <a:pt x="626" y="641"/>
                  </a:lnTo>
                  <a:lnTo>
                    <a:pt x="614" y="649"/>
                  </a:lnTo>
                  <a:lnTo>
                    <a:pt x="609" y="670"/>
                  </a:lnTo>
                  <a:lnTo>
                    <a:pt x="595" y="674"/>
                  </a:lnTo>
                  <a:lnTo>
                    <a:pt x="609" y="693"/>
                  </a:lnTo>
                  <a:lnTo>
                    <a:pt x="609" y="712"/>
                  </a:lnTo>
                  <a:lnTo>
                    <a:pt x="592" y="734"/>
                  </a:lnTo>
                  <a:lnTo>
                    <a:pt x="569" y="723"/>
                  </a:lnTo>
                  <a:lnTo>
                    <a:pt x="586" y="751"/>
                  </a:lnTo>
                  <a:lnTo>
                    <a:pt x="576" y="755"/>
                  </a:lnTo>
                  <a:lnTo>
                    <a:pt x="546" y="723"/>
                  </a:lnTo>
                  <a:lnTo>
                    <a:pt x="554" y="765"/>
                  </a:lnTo>
                  <a:lnTo>
                    <a:pt x="576" y="782"/>
                  </a:lnTo>
                  <a:lnTo>
                    <a:pt x="554" y="806"/>
                  </a:lnTo>
                  <a:lnTo>
                    <a:pt x="546" y="793"/>
                  </a:lnTo>
                  <a:lnTo>
                    <a:pt x="522" y="791"/>
                  </a:lnTo>
                  <a:lnTo>
                    <a:pt x="508" y="797"/>
                  </a:lnTo>
                  <a:lnTo>
                    <a:pt x="459" y="799"/>
                  </a:lnTo>
                  <a:lnTo>
                    <a:pt x="461" y="778"/>
                  </a:lnTo>
                  <a:lnTo>
                    <a:pt x="495" y="740"/>
                  </a:lnTo>
                  <a:lnTo>
                    <a:pt x="497" y="706"/>
                  </a:lnTo>
                  <a:lnTo>
                    <a:pt x="499" y="681"/>
                  </a:lnTo>
                  <a:lnTo>
                    <a:pt x="527" y="674"/>
                  </a:lnTo>
                  <a:lnTo>
                    <a:pt x="569" y="676"/>
                  </a:lnTo>
                  <a:lnTo>
                    <a:pt x="578" y="666"/>
                  </a:lnTo>
                  <a:lnTo>
                    <a:pt x="550" y="655"/>
                  </a:lnTo>
                  <a:lnTo>
                    <a:pt x="542" y="638"/>
                  </a:lnTo>
                  <a:lnTo>
                    <a:pt x="508" y="617"/>
                  </a:lnTo>
                  <a:lnTo>
                    <a:pt x="497" y="579"/>
                  </a:lnTo>
                  <a:lnTo>
                    <a:pt x="503" y="560"/>
                  </a:lnTo>
                  <a:lnTo>
                    <a:pt x="484" y="524"/>
                  </a:lnTo>
                  <a:lnTo>
                    <a:pt x="442" y="516"/>
                  </a:lnTo>
                  <a:lnTo>
                    <a:pt x="396" y="476"/>
                  </a:lnTo>
                  <a:lnTo>
                    <a:pt x="353" y="472"/>
                  </a:lnTo>
                  <a:lnTo>
                    <a:pt x="324" y="482"/>
                  </a:lnTo>
                  <a:lnTo>
                    <a:pt x="313" y="501"/>
                  </a:lnTo>
                  <a:lnTo>
                    <a:pt x="298" y="512"/>
                  </a:lnTo>
                  <a:lnTo>
                    <a:pt x="265" y="514"/>
                  </a:lnTo>
                  <a:lnTo>
                    <a:pt x="246" y="533"/>
                  </a:lnTo>
                  <a:lnTo>
                    <a:pt x="214" y="533"/>
                  </a:lnTo>
                  <a:lnTo>
                    <a:pt x="203" y="516"/>
                  </a:lnTo>
                  <a:lnTo>
                    <a:pt x="189" y="512"/>
                  </a:lnTo>
                  <a:lnTo>
                    <a:pt x="157" y="524"/>
                  </a:lnTo>
                  <a:lnTo>
                    <a:pt x="133" y="527"/>
                  </a:lnTo>
                  <a:lnTo>
                    <a:pt x="116" y="512"/>
                  </a:lnTo>
                  <a:lnTo>
                    <a:pt x="91" y="516"/>
                  </a:lnTo>
                  <a:lnTo>
                    <a:pt x="68" y="533"/>
                  </a:lnTo>
                  <a:lnTo>
                    <a:pt x="57" y="527"/>
                  </a:lnTo>
                  <a:lnTo>
                    <a:pt x="28" y="527"/>
                  </a:lnTo>
                  <a:lnTo>
                    <a:pt x="0" y="476"/>
                  </a:lnTo>
                  <a:lnTo>
                    <a:pt x="5" y="450"/>
                  </a:lnTo>
                  <a:lnTo>
                    <a:pt x="57" y="395"/>
                  </a:lnTo>
                  <a:lnTo>
                    <a:pt x="43" y="330"/>
                  </a:lnTo>
                  <a:lnTo>
                    <a:pt x="102" y="275"/>
                  </a:lnTo>
                  <a:lnTo>
                    <a:pt x="121" y="239"/>
                  </a:lnTo>
                  <a:lnTo>
                    <a:pt x="119" y="205"/>
                  </a:lnTo>
                  <a:lnTo>
                    <a:pt x="106" y="163"/>
                  </a:lnTo>
                  <a:lnTo>
                    <a:pt x="89" y="127"/>
                  </a:lnTo>
                  <a:lnTo>
                    <a:pt x="68" y="108"/>
                  </a:lnTo>
                  <a:lnTo>
                    <a:pt x="102" y="110"/>
                  </a:lnTo>
                  <a:lnTo>
                    <a:pt x="116" y="91"/>
                  </a:lnTo>
                  <a:lnTo>
                    <a:pt x="182" y="89"/>
                  </a:lnTo>
                  <a:lnTo>
                    <a:pt x="243" y="89"/>
                  </a:lnTo>
                  <a:lnTo>
                    <a:pt x="260" y="89"/>
                  </a:lnTo>
                  <a:lnTo>
                    <a:pt x="343" y="110"/>
                  </a:lnTo>
                  <a:lnTo>
                    <a:pt x="402" y="110"/>
                  </a:lnTo>
                  <a:lnTo>
                    <a:pt x="427" y="102"/>
                  </a:lnTo>
                  <a:lnTo>
                    <a:pt x="451" y="102"/>
                  </a:lnTo>
                  <a:lnTo>
                    <a:pt x="476" y="110"/>
                  </a:lnTo>
                  <a:lnTo>
                    <a:pt x="527" y="104"/>
                  </a:lnTo>
                  <a:lnTo>
                    <a:pt x="535" y="121"/>
                  </a:lnTo>
                  <a:lnTo>
                    <a:pt x="554" y="97"/>
                  </a:lnTo>
                  <a:lnTo>
                    <a:pt x="552" y="55"/>
                  </a:lnTo>
                  <a:lnTo>
                    <a:pt x="595" y="30"/>
                  </a:lnTo>
                  <a:lnTo>
                    <a:pt x="618"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74" name="Freeform 58"/>
            <p:cNvSpPr>
              <a:spLocks/>
            </p:cNvSpPr>
            <p:nvPr/>
          </p:nvSpPr>
          <p:spPr bwMode="auto">
            <a:xfrm>
              <a:off x="4140" y="3470"/>
              <a:ext cx="38" cy="18"/>
            </a:xfrm>
            <a:custGeom>
              <a:avLst/>
              <a:gdLst>
                <a:gd name="T0" fmla="*/ 667792691 w 48"/>
                <a:gd name="T1" fmla="*/ 235777433 h 28"/>
                <a:gd name="T2" fmla="*/ 667792691 w 48"/>
                <a:gd name="T3" fmla="*/ 235777433 h 28"/>
                <a:gd name="T4" fmla="*/ 667792691 w 48"/>
                <a:gd name="T5" fmla="*/ 235777433 h 28"/>
                <a:gd name="T6" fmla="*/ 0 w 48"/>
                <a:gd name="T7" fmla="*/ 235777433 h 28"/>
                <a:gd name="T8" fmla="*/ 667792691 w 48"/>
                <a:gd name="T9" fmla="*/ 235777433 h 28"/>
                <a:gd name="T10" fmla="*/ 667792691 w 48"/>
                <a:gd name="T11" fmla="*/ 0 h 28"/>
                <a:gd name="T12" fmla="*/ 667792691 w 48"/>
                <a:gd name="T13" fmla="*/ 235777433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4175" name="Freeform 59"/>
            <p:cNvSpPr>
              <a:spLocks/>
            </p:cNvSpPr>
            <p:nvPr/>
          </p:nvSpPr>
          <p:spPr bwMode="auto">
            <a:xfrm>
              <a:off x="3752" y="1760"/>
              <a:ext cx="38" cy="33"/>
            </a:xfrm>
            <a:custGeom>
              <a:avLst/>
              <a:gdLst>
                <a:gd name="T0" fmla="*/ 493170361 w 51"/>
                <a:gd name="T1" fmla="*/ 0 h 49"/>
                <a:gd name="T2" fmla="*/ 493170361 w 51"/>
                <a:gd name="T3" fmla="*/ 297522055 h 49"/>
                <a:gd name="T4" fmla="*/ 0 w 51"/>
                <a:gd name="T5" fmla="*/ 297522055 h 49"/>
                <a:gd name="T6" fmla="*/ 493170361 w 51"/>
                <a:gd name="T7" fmla="*/ 297522055 h 49"/>
                <a:gd name="T8" fmla="*/ 493170361 w 51"/>
                <a:gd name="T9" fmla="*/ 297522055 h 49"/>
                <a:gd name="T10" fmla="*/ 493170361 w 51"/>
                <a:gd name="T11" fmla="*/ 297522055 h 49"/>
                <a:gd name="T12" fmla="*/ 493170361 w 51"/>
                <a:gd name="T13" fmla="*/ 297522055 h 49"/>
                <a:gd name="T14" fmla="*/ 493170361 w 51"/>
                <a:gd name="T15" fmla="*/ 297522055 h 49"/>
                <a:gd name="T16" fmla="*/ 493170361 w 5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9"/>
                <a:gd name="T29" fmla="*/ 51 w 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9">
                  <a:moveTo>
                    <a:pt x="30" y="0"/>
                  </a:moveTo>
                  <a:lnTo>
                    <a:pt x="9" y="19"/>
                  </a:lnTo>
                  <a:lnTo>
                    <a:pt x="0" y="28"/>
                  </a:lnTo>
                  <a:lnTo>
                    <a:pt x="15" y="32"/>
                  </a:lnTo>
                  <a:lnTo>
                    <a:pt x="28" y="49"/>
                  </a:lnTo>
                  <a:lnTo>
                    <a:pt x="38" y="38"/>
                  </a:lnTo>
                  <a:lnTo>
                    <a:pt x="51" y="28"/>
                  </a:lnTo>
                  <a:lnTo>
                    <a:pt x="40" y="17"/>
                  </a:lnTo>
                  <a:lnTo>
                    <a:pt x="30" y="0"/>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44176" name="Freeform 60"/>
            <p:cNvSpPr>
              <a:spLocks/>
            </p:cNvSpPr>
            <p:nvPr/>
          </p:nvSpPr>
          <p:spPr bwMode="auto">
            <a:xfrm>
              <a:off x="3741" y="1799"/>
              <a:ext cx="54" cy="59"/>
            </a:xfrm>
            <a:custGeom>
              <a:avLst/>
              <a:gdLst>
                <a:gd name="T0" fmla="*/ 444365226 w 74"/>
                <a:gd name="T1" fmla="*/ 0 h 89"/>
                <a:gd name="T2" fmla="*/ 444365226 w 74"/>
                <a:gd name="T3" fmla="*/ 274941242 h 89"/>
                <a:gd name="T4" fmla="*/ 444365226 w 74"/>
                <a:gd name="T5" fmla="*/ 0 h 89"/>
                <a:gd name="T6" fmla="*/ 444365226 w 74"/>
                <a:gd name="T7" fmla="*/ 274941242 h 89"/>
                <a:gd name="T8" fmla="*/ 444365226 w 74"/>
                <a:gd name="T9" fmla="*/ 274941242 h 89"/>
                <a:gd name="T10" fmla="*/ 0 w 74"/>
                <a:gd name="T11" fmla="*/ 274941242 h 89"/>
                <a:gd name="T12" fmla="*/ 444365226 w 74"/>
                <a:gd name="T13" fmla="*/ 274941242 h 89"/>
                <a:gd name="T14" fmla="*/ 444365226 w 74"/>
                <a:gd name="T15" fmla="*/ 274941242 h 89"/>
                <a:gd name="T16" fmla="*/ 444365226 w 74"/>
                <a:gd name="T17" fmla="*/ 274941242 h 89"/>
                <a:gd name="T18" fmla="*/ 444365226 w 74"/>
                <a:gd name="T19" fmla="*/ 274941242 h 89"/>
                <a:gd name="T20" fmla="*/ 444365226 w 74"/>
                <a:gd name="T21" fmla="*/ 274941242 h 89"/>
                <a:gd name="T22" fmla="*/ 444365226 w 74"/>
                <a:gd name="T23" fmla="*/ 274941242 h 89"/>
                <a:gd name="T24" fmla="*/ 444365226 w 74"/>
                <a:gd name="T25" fmla="*/ 274941242 h 89"/>
                <a:gd name="T26" fmla="*/ 444365226 w 74"/>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9"/>
                <a:gd name="T44" fmla="*/ 74 w 74"/>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9">
                  <a:moveTo>
                    <a:pt x="64" y="0"/>
                  </a:moveTo>
                  <a:lnTo>
                    <a:pt x="36" y="7"/>
                  </a:lnTo>
                  <a:lnTo>
                    <a:pt x="28" y="0"/>
                  </a:lnTo>
                  <a:lnTo>
                    <a:pt x="13" y="24"/>
                  </a:lnTo>
                  <a:lnTo>
                    <a:pt x="7" y="20"/>
                  </a:lnTo>
                  <a:lnTo>
                    <a:pt x="0" y="32"/>
                  </a:lnTo>
                  <a:lnTo>
                    <a:pt x="9" y="41"/>
                  </a:lnTo>
                  <a:lnTo>
                    <a:pt x="9" y="77"/>
                  </a:lnTo>
                  <a:lnTo>
                    <a:pt x="15" y="89"/>
                  </a:lnTo>
                  <a:lnTo>
                    <a:pt x="53" y="41"/>
                  </a:lnTo>
                  <a:lnTo>
                    <a:pt x="68" y="41"/>
                  </a:lnTo>
                  <a:lnTo>
                    <a:pt x="74" y="28"/>
                  </a:lnTo>
                  <a:lnTo>
                    <a:pt x="72" y="22"/>
                  </a:lnTo>
                  <a:lnTo>
                    <a:pt x="64"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75" name="Freeform 61"/>
            <p:cNvSpPr>
              <a:spLocks/>
            </p:cNvSpPr>
            <p:nvPr/>
          </p:nvSpPr>
          <p:spPr bwMode="auto">
            <a:xfrm>
              <a:off x="3804" y="1703"/>
              <a:ext cx="178" cy="171"/>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0 h 252"/>
                <a:gd name="T42" fmla="*/ 2147483647 w 247"/>
                <a:gd name="T43" fmla="*/ 2147483647 h 252"/>
                <a:gd name="T44" fmla="*/ 2147483647 w 247"/>
                <a:gd name="T45" fmla="*/ 2147483647 h 252"/>
                <a:gd name="T46" fmla="*/ 2147483647 w 247"/>
                <a:gd name="T47" fmla="*/ 2147483647 h 252"/>
                <a:gd name="T48" fmla="*/ 2147483647 w 247"/>
                <a:gd name="T49" fmla="*/ 2147483647 h 252"/>
                <a:gd name="T50" fmla="*/ 2147483647 w 247"/>
                <a:gd name="T51" fmla="*/ 2147483647 h 252"/>
                <a:gd name="T52" fmla="*/ 2147483647 w 247"/>
                <a:gd name="T53" fmla="*/ 2147483647 h 252"/>
                <a:gd name="T54" fmla="*/ 0 w 247"/>
                <a:gd name="T55" fmla="*/ 2147483647 h 252"/>
                <a:gd name="T56" fmla="*/ 2147483647 w 247"/>
                <a:gd name="T57" fmla="*/ 2147483647 h 252"/>
                <a:gd name="T58" fmla="*/ 2147483647 w 247"/>
                <a:gd name="T59" fmla="*/ 2147483647 h 252"/>
                <a:gd name="T60" fmla="*/ 2147483647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2147483647 w 247"/>
                <a:gd name="T91" fmla="*/ 2147483647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83" name="Freeform 62"/>
            <p:cNvSpPr>
              <a:spLocks/>
            </p:cNvSpPr>
            <p:nvPr/>
          </p:nvSpPr>
          <p:spPr bwMode="auto">
            <a:xfrm>
              <a:off x="3712" y="1440"/>
              <a:ext cx="346" cy="263"/>
            </a:xfrm>
            <a:custGeom>
              <a:avLst/>
              <a:gdLst>
                <a:gd name="T0" fmla="*/ 2147483647 w 470"/>
                <a:gd name="T1" fmla="*/ 2147483647 h 393"/>
                <a:gd name="T2" fmla="*/ 2147483647 w 470"/>
                <a:gd name="T3" fmla="*/ 2147483647 h 393"/>
                <a:gd name="T4" fmla="*/ 2147483647 w 470"/>
                <a:gd name="T5" fmla="*/ 2147483647 h 393"/>
                <a:gd name="T6" fmla="*/ 2147483647 w 470"/>
                <a:gd name="T7" fmla="*/ 2147483647 h 393"/>
                <a:gd name="T8" fmla="*/ 2147483647 w 470"/>
                <a:gd name="T9" fmla="*/ 2147483647 h 393"/>
                <a:gd name="T10" fmla="*/ 2147483647 w 470"/>
                <a:gd name="T11" fmla="*/ 2147483647 h 393"/>
                <a:gd name="T12" fmla="*/ 2147483647 w 470"/>
                <a:gd name="T13" fmla="*/ 2147483647 h 393"/>
                <a:gd name="T14" fmla="*/ 2147483647 w 470"/>
                <a:gd name="T15" fmla="*/ 2147483647 h 393"/>
                <a:gd name="T16" fmla="*/ 2147483647 w 470"/>
                <a:gd name="T17" fmla="*/ 2147483647 h 393"/>
                <a:gd name="T18" fmla="*/ 2147483647 w 470"/>
                <a:gd name="T19" fmla="*/ 2147483647 h 393"/>
                <a:gd name="T20" fmla="*/ 2147483647 w 470"/>
                <a:gd name="T21" fmla="*/ 2147483647 h 393"/>
                <a:gd name="T22" fmla="*/ 2147483647 w 470"/>
                <a:gd name="T23" fmla="*/ 2147483647 h 393"/>
                <a:gd name="T24" fmla="*/ 2147483647 w 470"/>
                <a:gd name="T25" fmla="*/ 2147483647 h 393"/>
                <a:gd name="T26" fmla="*/ 0 w 470"/>
                <a:gd name="T27" fmla="*/ 2147483647 h 393"/>
                <a:gd name="T28" fmla="*/ 2147483647 w 470"/>
                <a:gd name="T29" fmla="*/ 2147483647 h 393"/>
                <a:gd name="T30" fmla="*/ 2147483647 w 470"/>
                <a:gd name="T31" fmla="*/ 2147483647 h 393"/>
                <a:gd name="T32" fmla="*/ 2147483647 w 470"/>
                <a:gd name="T33" fmla="*/ 2147483647 h 393"/>
                <a:gd name="T34" fmla="*/ 2147483647 w 470"/>
                <a:gd name="T35" fmla="*/ 0 h 393"/>
                <a:gd name="T36" fmla="*/ 2147483647 w 470"/>
                <a:gd name="T37" fmla="*/ 2147483647 h 393"/>
                <a:gd name="T38" fmla="*/ 2147483647 w 470"/>
                <a:gd name="T39" fmla="*/ 2147483647 h 393"/>
                <a:gd name="T40" fmla="*/ 2147483647 w 470"/>
                <a:gd name="T41" fmla="*/ 2147483647 h 393"/>
                <a:gd name="T42" fmla="*/ 2147483647 w 470"/>
                <a:gd name="T43" fmla="*/ 2147483647 h 393"/>
                <a:gd name="T44" fmla="*/ 2147483647 w 470"/>
                <a:gd name="T45" fmla="*/ 2147483647 h 393"/>
                <a:gd name="T46" fmla="*/ 2147483647 w 470"/>
                <a:gd name="T47" fmla="*/ 2147483647 h 393"/>
                <a:gd name="T48" fmla="*/ 2147483647 w 470"/>
                <a:gd name="T49" fmla="*/ 2147483647 h 393"/>
                <a:gd name="T50" fmla="*/ 2147483647 w 470"/>
                <a:gd name="T51" fmla="*/ 2147483647 h 393"/>
                <a:gd name="T52" fmla="*/ 2147483647 w 470"/>
                <a:gd name="T53" fmla="*/ 2147483647 h 393"/>
                <a:gd name="T54" fmla="*/ 2147483647 w 470"/>
                <a:gd name="T55" fmla="*/ 2147483647 h 393"/>
                <a:gd name="T56" fmla="*/ 2147483647 w 470"/>
                <a:gd name="T57" fmla="*/ 2147483647 h 393"/>
                <a:gd name="T58" fmla="*/ 2147483647 w 470"/>
                <a:gd name="T59" fmla="*/ 2147483647 h 393"/>
                <a:gd name="T60" fmla="*/ 2147483647 w 470"/>
                <a:gd name="T61" fmla="*/ 2147483647 h 393"/>
                <a:gd name="T62" fmla="*/ 2147483647 w 470"/>
                <a:gd name="T63" fmla="*/ 2147483647 h 393"/>
                <a:gd name="T64" fmla="*/ 2147483647 w 470"/>
                <a:gd name="T65" fmla="*/ 2147483647 h 393"/>
                <a:gd name="T66" fmla="*/ 2147483647 w 470"/>
                <a:gd name="T67" fmla="*/ 2147483647 h 393"/>
                <a:gd name="T68" fmla="*/ 2147483647 w 470"/>
                <a:gd name="T69" fmla="*/ 2147483647 h 393"/>
                <a:gd name="T70" fmla="*/ 2147483647 w 470"/>
                <a:gd name="T71" fmla="*/ 2147483647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84" name="Freeform 63"/>
            <p:cNvSpPr>
              <a:spLocks/>
            </p:cNvSpPr>
            <p:nvPr/>
          </p:nvSpPr>
          <p:spPr bwMode="auto">
            <a:xfrm>
              <a:off x="3712" y="1846"/>
              <a:ext cx="312" cy="175"/>
            </a:xfrm>
            <a:custGeom>
              <a:avLst/>
              <a:gdLst>
                <a:gd name="T0" fmla="*/ 2147483647 w 425"/>
                <a:gd name="T1" fmla="*/ 2147483647 h 256"/>
                <a:gd name="T2" fmla="*/ 2147483647 w 425"/>
                <a:gd name="T3" fmla="*/ 2147483647 h 256"/>
                <a:gd name="T4" fmla="*/ 2147483647 w 425"/>
                <a:gd name="T5" fmla="*/ 2147483647 h 256"/>
                <a:gd name="T6" fmla="*/ 2147483647 w 425"/>
                <a:gd name="T7" fmla="*/ 2147483647 h 256"/>
                <a:gd name="T8" fmla="*/ 2147483647 w 425"/>
                <a:gd name="T9" fmla="*/ 2147483647 h 256"/>
                <a:gd name="T10" fmla="*/ 2147483647 w 425"/>
                <a:gd name="T11" fmla="*/ 2147483647 h 256"/>
                <a:gd name="T12" fmla="*/ 0 w 425"/>
                <a:gd name="T13" fmla="*/ 2147483647 h 256"/>
                <a:gd name="T14" fmla="*/ 2147483647 w 425"/>
                <a:gd name="T15" fmla="*/ 2147483647 h 256"/>
                <a:gd name="T16" fmla="*/ 2147483647 w 425"/>
                <a:gd name="T17" fmla="*/ 2147483647 h 256"/>
                <a:gd name="T18" fmla="*/ 2147483647 w 425"/>
                <a:gd name="T19" fmla="*/ 2147483647 h 256"/>
                <a:gd name="T20" fmla="*/ 2147483647 w 425"/>
                <a:gd name="T21" fmla="*/ 2147483647 h 256"/>
                <a:gd name="T22" fmla="*/ 2147483647 w 425"/>
                <a:gd name="T23" fmla="*/ 2147483647 h 256"/>
                <a:gd name="T24" fmla="*/ 2147483647 w 425"/>
                <a:gd name="T25" fmla="*/ 2147483647 h 256"/>
                <a:gd name="T26" fmla="*/ 2147483647 w 425"/>
                <a:gd name="T27" fmla="*/ 2147483647 h 256"/>
                <a:gd name="T28" fmla="*/ 2147483647 w 425"/>
                <a:gd name="T29" fmla="*/ 2147483647 h 256"/>
                <a:gd name="T30" fmla="*/ 2147483647 w 425"/>
                <a:gd name="T31" fmla="*/ 2147483647 h 256"/>
                <a:gd name="T32" fmla="*/ 2147483647 w 425"/>
                <a:gd name="T33" fmla="*/ 2147483647 h 256"/>
                <a:gd name="T34" fmla="*/ 2147483647 w 425"/>
                <a:gd name="T35" fmla="*/ 2147483647 h 256"/>
                <a:gd name="T36" fmla="*/ 2147483647 w 425"/>
                <a:gd name="T37" fmla="*/ 2147483647 h 256"/>
                <a:gd name="T38" fmla="*/ 2147483647 w 425"/>
                <a:gd name="T39" fmla="*/ 2147483647 h 256"/>
                <a:gd name="T40" fmla="*/ 2147483647 w 425"/>
                <a:gd name="T41" fmla="*/ 2147483647 h 256"/>
                <a:gd name="T42" fmla="*/ 2147483647 w 425"/>
                <a:gd name="T43" fmla="*/ 2147483647 h 256"/>
                <a:gd name="T44" fmla="*/ 2147483647 w 425"/>
                <a:gd name="T45" fmla="*/ 2147483647 h 256"/>
                <a:gd name="T46" fmla="*/ 2147483647 w 425"/>
                <a:gd name="T47" fmla="*/ 2147483647 h 256"/>
                <a:gd name="T48" fmla="*/ 2147483647 w 425"/>
                <a:gd name="T49" fmla="*/ 2147483647 h 256"/>
                <a:gd name="T50" fmla="*/ 2147483647 w 425"/>
                <a:gd name="T51" fmla="*/ 2147483647 h 256"/>
                <a:gd name="T52" fmla="*/ 2147483647 w 425"/>
                <a:gd name="T53" fmla="*/ 2147483647 h 256"/>
                <a:gd name="T54" fmla="*/ 2147483647 w 425"/>
                <a:gd name="T55" fmla="*/ 2147483647 h 256"/>
                <a:gd name="T56" fmla="*/ 2147483647 w 425"/>
                <a:gd name="T57" fmla="*/ 2147483647 h 256"/>
                <a:gd name="T58" fmla="*/ 2147483647 w 425"/>
                <a:gd name="T59" fmla="*/ 0 h 256"/>
                <a:gd name="T60" fmla="*/ 2147483647 w 425"/>
                <a:gd name="T61" fmla="*/ 2147483647 h 256"/>
                <a:gd name="T62" fmla="*/ 2147483647 w 425"/>
                <a:gd name="T63" fmla="*/ 2147483647 h 256"/>
                <a:gd name="T64" fmla="*/ 2147483647 w 425"/>
                <a:gd name="T65" fmla="*/ 2147483647 h 256"/>
                <a:gd name="T66" fmla="*/ 2147483647 w 425"/>
                <a:gd name="T67" fmla="*/ 2147483647 h 256"/>
                <a:gd name="T68" fmla="*/ 2147483647 w 425"/>
                <a:gd name="T69" fmla="*/ 2147483647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85" name="Freeform 64"/>
            <p:cNvSpPr>
              <a:spLocks/>
            </p:cNvSpPr>
            <p:nvPr/>
          </p:nvSpPr>
          <p:spPr bwMode="auto">
            <a:xfrm>
              <a:off x="3722" y="1974"/>
              <a:ext cx="244" cy="197"/>
            </a:xfrm>
            <a:custGeom>
              <a:avLst/>
              <a:gdLst>
                <a:gd name="T0" fmla="*/ 2147483647 w 332"/>
                <a:gd name="T1" fmla="*/ 2147483647 h 294"/>
                <a:gd name="T2" fmla="*/ 0 w 332"/>
                <a:gd name="T3" fmla="*/ 2147483647 h 294"/>
                <a:gd name="T4" fmla="*/ 2147483647 w 332"/>
                <a:gd name="T5" fmla="*/ 2147483647 h 294"/>
                <a:gd name="T6" fmla="*/ 2147483647 w 332"/>
                <a:gd name="T7" fmla="*/ 2147483647 h 294"/>
                <a:gd name="T8" fmla="*/ 2147483647 w 332"/>
                <a:gd name="T9" fmla="*/ 2147483647 h 294"/>
                <a:gd name="T10" fmla="*/ 2147483647 w 332"/>
                <a:gd name="T11" fmla="*/ 2147483647 h 294"/>
                <a:gd name="T12" fmla="*/ 2147483647 w 332"/>
                <a:gd name="T13" fmla="*/ 2147483647 h 294"/>
                <a:gd name="T14" fmla="*/ 2147483647 w 332"/>
                <a:gd name="T15" fmla="*/ 2147483647 h 294"/>
                <a:gd name="T16" fmla="*/ 2147483647 w 332"/>
                <a:gd name="T17" fmla="*/ 2147483647 h 294"/>
                <a:gd name="T18" fmla="*/ 2147483647 w 332"/>
                <a:gd name="T19" fmla="*/ 2147483647 h 294"/>
                <a:gd name="T20" fmla="*/ 2147483647 w 332"/>
                <a:gd name="T21" fmla="*/ 2147483647 h 294"/>
                <a:gd name="T22" fmla="*/ 2147483647 w 332"/>
                <a:gd name="T23" fmla="*/ 2147483647 h 294"/>
                <a:gd name="T24" fmla="*/ 2147483647 w 332"/>
                <a:gd name="T25" fmla="*/ 2147483647 h 294"/>
                <a:gd name="T26" fmla="*/ 2147483647 w 332"/>
                <a:gd name="T27" fmla="*/ 2147483647 h 294"/>
                <a:gd name="T28" fmla="*/ 2147483647 w 332"/>
                <a:gd name="T29" fmla="*/ 2147483647 h 294"/>
                <a:gd name="T30" fmla="*/ 2147483647 w 332"/>
                <a:gd name="T31" fmla="*/ 2147483647 h 294"/>
                <a:gd name="T32" fmla="*/ 2147483647 w 332"/>
                <a:gd name="T33" fmla="*/ 2147483647 h 294"/>
                <a:gd name="T34" fmla="*/ 2147483647 w 332"/>
                <a:gd name="T35" fmla="*/ 2147483647 h 294"/>
                <a:gd name="T36" fmla="*/ 2147483647 w 332"/>
                <a:gd name="T37" fmla="*/ 2147483647 h 294"/>
                <a:gd name="T38" fmla="*/ 2147483647 w 332"/>
                <a:gd name="T39" fmla="*/ 2147483647 h 294"/>
                <a:gd name="T40" fmla="*/ 2147483647 w 332"/>
                <a:gd name="T41" fmla="*/ 2147483647 h 294"/>
                <a:gd name="T42" fmla="*/ 2147483647 w 332"/>
                <a:gd name="T43" fmla="*/ 2147483647 h 294"/>
                <a:gd name="T44" fmla="*/ 2147483647 w 332"/>
                <a:gd name="T45" fmla="*/ 2147483647 h 294"/>
                <a:gd name="T46" fmla="*/ 2147483647 w 332"/>
                <a:gd name="T47" fmla="*/ 2147483647 h 294"/>
                <a:gd name="T48" fmla="*/ 2147483647 w 332"/>
                <a:gd name="T49" fmla="*/ 2147483647 h 294"/>
                <a:gd name="T50" fmla="*/ 2147483647 w 332"/>
                <a:gd name="T51" fmla="*/ 2147483647 h 294"/>
                <a:gd name="T52" fmla="*/ 2147483647 w 332"/>
                <a:gd name="T53" fmla="*/ 2147483647 h 294"/>
                <a:gd name="T54" fmla="*/ 2147483647 w 332"/>
                <a:gd name="T55" fmla="*/ 2147483647 h 294"/>
                <a:gd name="T56" fmla="*/ 2147483647 w 332"/>
                <a:gd name="T57" fmla="*/ 2147483647 h 294"/>
                <a:gd name="T58" fmla="*/ 2147483647 w 332"/>
                <a:gd name="T59" fmla="*/ 2147483647 h 294"/>
                <a:gd name="T60" fmla="*/ 2147483647 w 332"/>
                <a:gd name="T61" fmla="*/ 2147483647 h 294"/>
                <a:gd name="T62" fmla="*/ 2147483647 w 332"/>
                <a:gd name="T63" fmla="*/ 2147483647 h 294"/>
                <a:gd name="T64" fmla="*/ 2147483647 w 332"/>
                <a:gd name="T65" fmla="*/ 2147483647 h 294"/>
                <a:gd name="T66" fmla="*/ 2147483647 w 332"/>
                <a:gd name="T67" fmla="*/ 2147483647 h 294"/>
                <a:gd name="T68" fmla="*/ 2147483647 w 332"/>
                <a:gd name="T69" fmla="*/ 2147483647 h 294"/>
                <a:gd name="T70" fmla="*/ 2147483647 w 332"/>
                <a:gd name="T71" fmla="*/ 2147483647 h 294"/>
                <a:gd name="T72" fmla="*/ 2147483647 w 332"/>
                <a:gd name="T73" fmla="*/ 2147483647 h 294"/>
                <a:gd name="T74" fmla="*/ 2147483647 w 332"/>
                <a:gd name="T75" fmla="*/ 2147483647 h 294"/>
                <a:gd name="T76" fmla="*/ 2147483647 w 332"/>
                <a:gd name="T77" fmla="*/ 0 h 294"/>
                <a:gd name="T78" fmla="*/ 2147483647 w 332"/>
                <a:gd name="T79" fmla="*/ 0 h 294"/>
                <a:gd name="T80" fmla="*/ 2147483647 w 332"/>
                <a:gd name="T81" fmla="*/ 2147483647 h 294"/>
                <a:gd name="T82" fmla="*/ 2147483647 w 332"/>
                <a:gd name="T83" fmla="*/ 2147483647 h 294"/>
                <a:gd name="T84" fmla="*/ 2147483647 w 332"/>
                <a:gd name="T85" fmla="*/ 2147483647 h 294"/>
                <a:gd name="T86" fmla="*/ 2147483647 w 332"/>
                <a:gd name="T87" fmla="*/ 2147483647 h 294"/>
                <a:gd name="T88" fmla="*/ 2147483647 w 332"/>
                <a:gd name="T89" fmla="*/ 2147483647 h 294"/>
                <a:gd name="T90" fmla="*/ 2147483647 w 332"/>
                <a:gd name="T91" fmla="*/ 2147483647 h 294"/>
                <a:gd name="T92" fmla="*/ 2147483647 w 332"/>
                <a:gd name="T93" fmla="*/ 2147483647 h 294"/>
                <a:gd name="T94" fmla="*/ 2147483647 w 332"/>
                <a:gd name="T95" fmla="*/ 2147483647 h 294"/>
                <a:gd name="T96" fmla="*/ 2147483647 w 332"/>
                <a:gd name="T97" fmla="*/ 0 h 294"/>
                <a:gd name="T98" fmla="*/ 2147483647 w 332"/>
                <a:gd name="T99" fmla="*/ 2147483647 h 294"/>
                <a:gd name="T100" fmla="*/ 2147483647 w 332"/>
                <a:gd name="T101" fmla="*/ 2147483647 h 294"/>
                <a:gd name="T102" fmla="*/ 2147483647 w 332"/>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solidFill>
              <a:schemeClr val="accent2">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4181" name="Freeform 65"/>
            <p:cNvSpPr>
              <a:spLocks/>
            </p:cNvSpPr>
            <p:nvPr/>
          </p:nvSpPr>
          <p:spPr bwMode="auto">
            <a:xfrm>
              <a:off x="3644" y="2012"/>
              <a:ext cx="168" cy="129"/>
            </a:xfrm>
            <a:custGeom>
              <a:avLst/>
              <a:gdLst>
                <a:gd name="T0" fmla="*/ 0 w 228"/>
                <a:gd name="T1" fmla="*/ 294016885 h 192"/>
                <a:gd name="T2" fmla="*/ 466446715 w 228"/>
                <a:gd name="T3" fmla="*/ 294016885 h 192"/>
                <a:gd name="T4" fmla="*/ 466446715 w 228"/>
                <a:gd name="T5" fmla="*/ 294016885 h 192"/>
                <a:gd name="T6" fmla="*/ 466446715 w 228"/>
                <a:gd name="T7" fmla="*/ 294016885 h 192"/>
                <a:gd name="T8" fmla="*/ 466446715 w 228"/>
                <a:gd name="T9" fmla="*/ 294016885 h 192"/>
                <a:gd name="T10" fmla="*/ 466446715 w 228"/>
                <a:gd name="T11" fmla="*/ 294016885 h 192"/>
                <a:gd name="T12" fmla="*/ 466446715 w 228"/>
                <a:gd name="T13" fmla="*/ 294016885 h 192"/>
                <a:gd name="T14" fmla="*/ 466446715 w 228"/>
                <a:gd name="T15" fmla="*/ 294016885 h 192"/>
                <a:gd name="T16" fmla="*/ 466446715 w 228"/>
                <a:gd name="T17" fmla="*/ 294016885 h 192"/>
                <a:gd name="T18" fmla="*/ 466446715 w 228"/>
                <a:gd name="T19" fmla="*/ 0 h 192"/>
                <a:gd name="T20" fmla="*/ 466446715 w 228"/>
                <a:gd name="T21" fmla="*/ 0 h 192"/>
                <a:gd name="T22" fmla="*/ 466446715 w 228"/>
                <a:gd name="T23" fmla="*/ 294016885 h 192"/>
                <a:gd name="T24" fmla="*/ 466446715 w 228"/>
                <a:gd name="T25" fmla="*/ 294016885 h 192"/>
                <a:gd name="T26" fmla="*/ 0 w 228"/>
                <a:gd name="T27" fmla="*/ 294016885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
                <a:gd name="T43" fmla="*/ 0 h 192"/>
                <a:gd name="T44" fmla="*/ 228 w 228"/>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 h="192">
                  <a:moveTo>
                    <a:pt x="0" y="126"/>
                  </a:moveTo>
                  <a:lnTo>
                    <a:pt x="39" y="159"/>
                  </a:lnTo>
                  <a:lnTo>
                    <a:pt x="69" y="180"/>
                  </a:lnTo>
                  <a:lnTo>
                    <a:pt x="228" y="192"/>
                  </a:lnTo>
                  <a:lnTo>
                    <a:pt x="183" y="147"/>
                  </a:lnTo>
                  <a:lnTo>
                    <a:pt x="189" y="102"/>
                  </a:lnTo>
                  <a:lnTo>
                    <a:pt x="132" y="81"/>
                  </a:lnTo>
                  <a:lnTo>
                    <a:pt x="111" y="75"/>
                  </a:lnTo>
                  <a:lnTo>
                    <a:pt x="51" y="90"/>
                  </a:lnTo>
                  <a:lnTo>
                    <a:pt x="75" y="0"/>
                  </a:lnTo>
                  <a:lnTo>
                    <a:pt x="54" y="0"/>
                  </a:lnTo>
                  <a:lnTo>
                    <a:pt x="30" y="90"/>
                  </a:lnTo>
                  <a:lnTo>
                    <a:pt x="3" y="93"/>
                  </a:lnTo>
                  <a:lnTo>
                    <a:pt x="0" y="126"/>
                  </a:lnTo>
                  <a:close/>
                </a:path>
              </a:pathLst>
            </a:custGeom>
            <a:solidFill>
              <a:srgbClr val="C0C0C0"/>
            </a:solidFill>
            <a:ln w="9525" cap="rnd" cmpd="sng">
              <a:solidFill>
                <a:schemeClr val="bg1"/>
              </a:solidFill>
              <a:prstDash val="solid"/>
              <a:round/>
              <a:headEnd type="none" w="med" len="med"/>
              <a:tailEnd type="none" w="med" len="med"/>
            </a:ln>
          </p:spPr>
          <p:txBody>
            <a:bodyPr/>
            <a:lstStyle/>
            <a:p>
              <a:endParaRPr lang="en-GB"/>
            </a:p>
          </p:txBody>
        </p:sp>
        <p:sp>
          <p:nvSpPr>
            <p:cNvPr id="87" name="Freeform 66"/>
            <p:cNvSpPr>
              <a:spLocks/>
            </p:cNvSpPr>
            <p:nvPr/>
          </p:nvSpPr>
          <p:spPr bwMode="auto">
            <a:xfrm>
              <a:off x="3825" y="1968"/>
              <a:ext cx="447" cy="386"/>
            </a:xfrm>
            <a:custGeom>
              <a:avLst/>
              <a:gdLst>
                <a:gd name="T0" fmla="*/ 2147483647 w 616"/>
                <a:gd name="T1" fmla="*/ 2147483647 h 573"/>
                <a:gd name="T2" fmla="*/ 2147483647 w 616"/>
                <a:gd name="T3" fmla="*/ 2147483647 h 573"/>
                <a:gd name="T4" fmla="*/ 2147483647 w 616"/>
                <a:gd name="T5" fmla="*/ 2147483647 h 573"/>
                <a:gd name="T6" fmla="*/ 2147483647 w 616"/>
                <a:gd name="T7" fmla="*/ 2147483647 h 573"/>
                <a:gd name="T8" fmla="*/ 2147483647 w 616"/>
                <a:gd name="T9" fmla="*/ 2147483647 h 573"/>
                <a:gd name="T10" fmla="*/ 2147483647 w 616"/>
                <a:gd name="T11" fmla="*/ 2147483647 h 573"/>
                <a:gd name="T12" fmla="*/ 2147483647 w 616"/>
                <a:gd name="T13" fmla="*/ 2147483647 h 573"/>
                <a:gd name="T14" fmla="*/ 2147483647 w 616"/>
                <a:gd name="T15" fmla="*/ 2147483647 h 573"/>
                <a:gd name="T16" fmla="*/ 2147483647 w 616"/>
                <a:gd name="T17" fmla="*/ 2147483647 h 573"/>
                <a:gd name="T18" fmla="*/ 2147483647 w 616"/>
                <a:gd name="T19" fmla="*/ 2147483647 h 573"/>
                <a:gd name="T20" fmla="*/ 2147483647 w 616"/>
                <a:gd name="T21" fmla="*/ 2147483647 h 573"/>
                <a:gd name="T22" fmla="*/ 2147483647 w 616"/>
                <a:gd name="T23" fmla="*/ 2147483647 h 573"/>
                <a:gd name="T24" fmla="*/ 2147483647 w 616"/>
                <a:gd name="T25" fmla="*/ 2147483647 h 573"/>
                <a:gd name="T26" fmla="*/ 2147483647 w 616"/>
                <a:gd name="T27" fmla="*/ 2147483647 h 573"/>
                <a:gd name="T28" fmla="*/ 2147483647 w 616"/>
                <a:gd name="T29" fmla="*/ 2147483647 h 573"/>
                <a:gd name="T30" fmla="*/ 2147483647 w 616"/>
                <a:gd name="T31" fmla="*/ 2147483647 h 573"/>
                <a:gd name="T32" fmla="*/ 2147483647 w 616"/>
                <a:gd name="T33" fmla="*/ 2147483647 h 573"/>
                <a:gd name="T34" fmla="*/ 2147483647 w 616"/>
                <a:gd name="T35" fmla="*/ 2147483647 h 573"/>
                <a:gd name="T36" fmla="*/ 2147483647 w 616"/>
                <a:gd name="T37" fmla="*/ 2147483647 h 573"/>
                <a:gd name="T38" fmla="*/ 2147483647 w 616"/>
                <a:gd name="T39" fmla="*/ 2147483647 h 573"/>
                <a:gd name="T40" fmla="*/ 2147483647 w 616"/>
                <a:gd name="T41" fmla="*/ 2147483647 h 573"/>
                <a:gd name="T42" fmla="*/ 2147483647 w 616"/>
                <a:gd name="T43" fmla="*/ 2147483647 h 573"/>
                <a:gd name="T44" fmla="*/ 2147483647 w 616"/>
                <a:gd name="T45" fmla="*/ 2147483647 h 573"/>
                <a:gd name="T46" fmla="*/ 2147483647 w 616"/>
                <a:gd name="T47" fmla="*/ 2147483647 h 573"/>
                <a:gd name="T48" fmla="*/ 2147483647 w 616"/>
                <a:gd name="T49" fmla="*/ 2147483647 h 573"/>
                <a:gd name="T50" fmla="*/ 2147483647 w 616"/>
                <a:gd name="T51" fmla="*/ 2147483647 h 573"/>
                <a:gd name="T52" fmla="*/ 2147483647 w 616"/>
                <a:gd name="T53" fmla="*/ 2147483647 h 573"/>
                <a:gd name="T54" fmla="*/ 2147483647 w 616"/>
                <a:gd name="T55" fmla="*/ 2147483647 h 573"/>
                <a:gd name="T56" fmla="*/ 2147483647 w 616"/>
                <a:gd name="T57" fmla="*/ 2147483647 h 573"/>
                <a:gd name="T58" fmla="*/ 2147483647 w 616"/>
                <a:gd name="T59" fmla="*/ 2147483647 h 573"/>
                <a:gd name="T60" fmla="*/ 2147483647 w 616"/>
                <a:gd name="T61" fmla="*/ 2147483647 h 573"/>
                <a:gd name="T62" fmla="*/ 2147483647 w 616"/>
                <a:gd name="T63" fmla="*/ 2147483647 h 573"/>
                <a:gd name="T64" fmla="*/ 2147483647 w 616"/>
                <a:gd name="T65" fmla="*/ 2147483647 h 573"/>
                <a:gd name="T66" fmla="*/ 2147483647 w 616"/>
                <a:gd name="T67" fmla="*/ 0 h 5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6" h="573">
                  <a:moveTo>
                    <a:pt x="248" y="13"/>
                  </a:moveTo>
                  <a:lnTo>
                    <a:pt x="233" y="36"/>
                  </a:lnTo>
                  <a:lnTo>
                    <a:pt x="220" y="59"/>
                  </a:lnTo>
                  <a:lnTo>
                    <a:pt x="201" y="61"/>
                  </a:lnTo>
                  <a:lnTo>
                    <a:pt x="180" y="70"/>
                  </a:lnTo>
                  <a:lnTo>
                    <a:pt x="189" y="85"/>
                  </a:lnTo>
                  <a:lnTo>
                    <a:pt x="189" y="93"/>
                  </a:lnTo>
                  <a:lnTo>
                    <a:pt x="189" y="125"/>
                  </a:lnTo>
                  <a:lnTo>
                    <a:pt x="172" y="127"/>
                  </a:lnTo>
                  <a:lnTo>
                    <a:pt x="153" y="148"/>
                  </a:lnTo>
                  <a:lnTo>
                    <a:pt x="153" y="171"/>
                  </a:lnTo>
                  <a:lnTo>
                    <a:pt x="151" y="182"/>
                  </a:lnTo>
                  <a:lnTo>
                    <a:pt x="144" y="195"/>
                  </a:lnTo>
                  <a:lnTo>
                    <a:pt x="144" y="258"/>
                  </a:lnTo>
                  <a:lnTo>
                    <a:pt x="132" y="266"/>
                  </a:lnTo>
                  <a:lnTo>
                    <a:pt x="117" y="256"/>
                  </a:lnTo>
                  <a:lnTo>
                    <a:pt x="85" y="281"/>
                  </a:lnTo>
                  <a:lnTo>
                    <a:pt x="66" y="304"/>
                  </a:lnTo>
                  <a:lnTo>
                    <a:pt x="45" y="290"/>
                  </a:lnTo>
                  <a:lnTo>
                    <a:pt x="34" y="290"/>
                  </a:lnTo>
                  <a:lnTo>
                    <a:pt x="17" y="296"/>
                  </a:lnTo>
                  <a:lnTo>
                    <a:pt x="21" y="330"/>
                  </a:lnTo>
                  <a:lnTo>
                    <a:pt x="30" y="364"/>
                  </a:lnTo>
                  <a:lnTo>
                    <a:pt x="34" y="387"/>
                  </a:lnTo>
                  <a:lnTo>
                    <a:pt x="32" y="419"/>
                  </a:lnTo>
                  <a:lnTo>
                    <a:pt x="21" y="444"/>
                  </a:lnTo>
                  <a:lnTo>
                    <a:pt x="0" y="465"/>
                  </a:lnTo>
                  <a:lnTo>
                    <a:pt x="7" y="476"/>
                  </a:lnTo>
                  <a:lnTo>
                    <a:pt x="24" y="488"/>
                  </a:lnTo>
                  <a:lnTo>
                    <a:pt x="11" y="512"/>
                  </a:lnTo>
                  <a:lnTo>
                    <a:pt x="13" y="556"/>
                  </a:lnTo>
                  <a:lnTo>
                    <a:pt x="45" y="556"/>
                  </a:lnTo>
                  <a:lnTo>
                    <a:pt x="57" y="541"/>
                  </a:lnTo>
                  <a:lnTo>
                    <a:pt x="127" y="537"/>
                  </a:lnTo>
                  <a:lnTo>
                    <a:pt x="186" y="539"/>
                  </a:lnTo>
                  <a:lnTo>
                    <a:pt x="243" y="550"/>
                  </a:lnTo>
                  <a:lnTo>
                    <a:pt x="294" y="560"/>
                  </a:lnTo>
                  <a:lnTo>
                    <a:pt x="345" y="556"/>
                  </a:lnTo>
                  <a:lnTo>
                    <a:pt x="368" y="550"/>
                  </a:lnTo>
                  <a:lnTo>
                    <a:pt x="392" y="545"/>
                  </a:lnTo>
                  <a:lnTo>
                    <a:pt x="419" y="562"/>
                  </a:lnTo>
                  <a:lnTo>
                    <a:pt x="468" y="550"/>
                  </a:lnTo>
                  <a:lnTo>
                    <a:pt x="478" y="573"/>
                  </a:lnTo>
                  <a:lnTo>
                    <a:pt x="493" y="545"/>
                  </a:lnTo>
                  <a:lnTo>
                    <a:pt x="495" y="503"/>
                  </a:lnTo>
                  <a:lnTo>
                    <a:pt x="531" y="480"/>
                  </a:lnTo>
                  <a:lnTo>
                    <a:pt x="561" y="476"/>
                  </a:lnTo>
                  <a:lnTo>
                    <a:pt x="561" y="467"/>
                  </a:lnTo>
                  <a:lnTo>
                    <a:pt x="540" y="414"/>
                  </a:lnTo>
                  <a:lnTo>
                    <a:pt x="531" y="383"/>
                  </a:lnTo>
                  <a:lnTo>
                    <a:pt x="548" y="374"/>
                  </a:lnTo>
                  <a:lnTo>
                    <a:pt x="576" y="379"/>
                  </a:lnTo>
                  <a:lnTo>
                    <a:pt x="616" y="362"/>
                  </a:lnTo>
                  <a:lnTo>
                    <a:pt x="616" y="311"/>
                  </a:lnTo>
                  <a:lnTo>
                    <a:pt x="573" y="296"/>
                  </a:lnTo>
                  <a:lnTo>
                    <a:pt x="538" y="285"/>
                  </a:lnTo>
                  <a:lnTo>
                    <a:pt x="516" y="245"/>
                  </a:lnTo>
                  <a:lnTo>
                    <a:pt x="519" y="203"/>
                  </a:lnTo>
                  <a:lnTo>
                    <a:pt x="482" y="161"/>
                  </a:lnTo>
                  <a:lnTo>
                    <a:pt x="461" y="129"/>
                  </a:lnTo>
                  <a:lnTo>
                    <a:pt x="459" y="102"/>
                  </a:lnTo>
                  <a:lnTo>
                    <a:pt x="463" y="83"/>
                  </a:lnTo>
                  <a:lnTo>
                    <a:pt x="463" y="44"/>
                  </a:lnTo>
                  <a:lnTo>
                    <a:pt x="425" y="15"/>
                  </a:lnTo>
                  <a:lnTo>
                    <a:pt x="385" y="15"/>
                  </a:lnTo>
                  <a:lnTo>
                    <a:pt x="347" y="23"/>
                  </a:lnTo>
                  <a:lnTo>
                    <a:pt x="330" y="6"/>
                  </a:lnTo>
                  <a:lnTo>
                    <a:pt x="288" y="0"/>
                  </a:lnTo>
                  <a:lnTo>
                    <a:pt x="248" y="13"/>
                  </a:lnTo>
                  <a:close/>
                </a:path>
              </a:pathLst>
            </a:custGeom>
            <a:solidFill>
              <a:schemeClr val="bg1">
                <a:lumMod val="75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44183" name="Freeform 67"/>
            <p:cNvSpPr>
              <a:spLocks/>
            </p:cNvSpPr>
            <p:nvPr/>
          </p:nvSpPr>
          <p:spPr bwMode="auto">
            <a:xfrm>
              <a:off x="5103" y="2873"/>
              <a:ext cx="288" cy="238"/>
            </a:xfrm>
            <a:custGeom>
              <a:avLst/>
              <a:gdLst>
                <a:gd name="T0" fmla="*/ 448137405 w 394"/>
                <a:gd name="T1" fmla="*/ 0 h 355"/>
                <a:gd name="T2" fmla="*/ 448137405 w 394"/>
                <a:gd name="T3" fmla="*/ 290852557 h 355"/>
                <a:gd name="T4" fmla="*/ 448137405 w 394"/>
                <a:gd name="T5" fmla="*/ 290852557 h 355"/>
                <a:gd name="T6" fmla="*/ 448137405 w 394"/>
                <a:gd name="T7" fmla="*/ 290852557 h 355"/>
                <a:gd name="T8" fmla="*/ 448137405 w 394"/>
                <a:gd name="T9" fmla="*/ 290852557 h 355"/>
                <a:gd name="T10" fmla="*/ 448137405 w 394"/>
                <a:gd name="T11" fmla="*/ 290852557 h 355"/>
                <a:gd name="T12" fmla="*/ 448137405 w 394"/>
                <a:gd name="T13" fmla="*/ 290852557 h 355"/>
                <a:gd name="T14" fmla="*/ 448137405 w 394"/>
                <a:gd name="T15" fmla="*/ 290852557 h 355"/>
                <a:gd name="T16" fmla="*/ 448137405 w 394"/>
                <a:gd name="T17" fmla="*/ 290852557 h 355"/>
                <a:gd name="T18" fmla="*/ 448137405 w 394"/>
                <a:gd name="T19" fmla="*/ 290852557 h 355"/>
                <a:gd name="T20" fmla="*/ 448137405 w 394"/>
                <a:gd name="T21" fmla="*/ 290852557 h 355"/>
                <a:gd name="T22" fmla="*/ 448137405 w 394"/>
                <a:gd name="T23" fmla="*/ 290852557 h 355"/>
                <a:gd name="T24" fmla="*/ 448137405 w 394"/>
                <a:gd name="T25" fmla="*/ 290852557 h 355"/>
                <a:gd name="T26" fmla="*/ 448137405 w 394"/>
                <a:gd name="T27" fmla="*/ 290852557 h 355"/>
                <a:gd name="T28" fmla="*/ 448137405 w 394"/>
                <a:gd name="T29" fmla="*/ 290852557 h 355"/>
                <a:gd name="T30" fmla="*/ 448137405 w 394"/>
                <a:gd name="T31" fmla="*/ 290852557 h 355"/>
                <a:gd name="T32" fmla="*/ 448137405 w 394"/>
                <a:gd name="T33" fmla="*/ 290852557 h 355"/>
                <a:gd name="T34" fmla="*/ 448137405 w 394"/>
                <a:gd name="T35" fmla="*/ 290852557 h 355"/>
                <a:gd name="T36" fmla="*/ 448137405 w 394"/>
                <a:gd name="T37" fmla="*/ 290852557 h 355"/>
                <a:gd name="T38" fmla="*/ 448137405 w 394"/>
                <a:gd name="T39" fmla="*/ 290852557 h 355"/>
                <a:gd name="T40" fmla="*/ 448137405 w 394"/>
                <a:gd name="T41" fmla="*/ 290852557 h 355"/>
                <a:gd name="T42" fmla="*/ 448137405 w 394"/>
                <a:gd name="T43" fmla="*/ 290852557 h 355"/>
                <a:gd name="T44" fmla="*/ 448137405 w 394"/>
                <a:gd name="T45" fmla="*/ 290852557 h 355"/>
                <a:gd name="T46" fmla="*/ 448137405 w 394"/>
                <a:gd name="T47" fmla="*/ 290852557 h 355"/>
                <a:gd name="T48" fmla="*/ 448137405 w 394"/>
                <a:gd name="T49" fmla="*/ 290852557 h 355"/>
                <a:gd name="T50" fmla="*/ 448137405 w 394"/>
                <a:gd name="T51" fmla="*/ 290852557 h 355"/>
                <a:gd name="T52" fmla="*/ 448137405 w 394"/>
                <a:gd name="T53" fmla="*/ 290852557 h 355"/>
                <a:gd name="T54" fmla="*/ 448137405 w 394"/>
                <a:gd name="T55" fmla="*/ 290852557 h 355"/>
                <a:gd name="T56" fmla="*/ 448137405 w 394"/>
                <a:gd name="T57" fmla="*/ 290852557 h 355"/>
                <a:gd name="T58" fmla="*/ 448137405 w 394"/>
                <a:gd name="T59" fmla="*/ 290852557 h 355"/>
                <a:gd name="T60" fmla="*/ 0 w 394"/>
                <a:gd name="T61" fmla="*/ 290852557 h 355"/>
                <a:gd name="T62" fmla="*/ 448137405 w 394"/>
                <a:gd name="T63" fmla="*/ 290852557 h 355"/>
                <a:gd name="T64" fmla="*/ 448137405 w 394"/>
                <a:gd name="T65" fmla="*/ 290852557 h 355"/>
                <a:gd name="T66" fmla="*/ 448137405 w 394"/>
                <a:gd name="T67" fmla="*/ 290852557 h 355"/>
                <a:gd name="T68" fmla="*/ 448137405 w 394"/>
                <a:gd name="T69" fmla="*/ 290852557 h 355"/>
                <a:gd name="T70" fmla="*/ 448137405 w 394"/>
                <a:gd name="T71" fmla="*/ 290852557 h 355"/>
                <a:gd name="T72" fmla="*/ 448137405 w 394"/>
                <a:gd name="T73" fmla="*/ 290852557 h 355"/>
                <a:gd name="T74" fmla="*/ 448137405 w 394"/>
                <a:gd name="T75" fmla="*/ 290852557 h 355"/>
                <a:gd name="T76" fmla="*/ 448137405 w 394"/>
                <a:gd name="T77" fmla="*/ 290852557 h 355"/>
                <a:gd name="T78" fmla="*/ 448137405 w 394"/>
                <a:gd name="T79" fmla="*/ 0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4"/>
                <a:gd name="T121" fmla="*/ 0 h 355"/>
                <a:gd name="T122" fmla="*/ 394 w 394"/>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4" h="355">
                  <a:moveTo>
                    <a:pt x="93" y="0"/>
                  </a:moveTo>
                  <a:lnTo>
                    <a:pt x="142" y="11"/>
                  </a:lnTo>
                  <a:lnTo>
                    <a:pt x="186" y="24"/>
                  </a:lnTo>
                  <a:lnTo>
                    <a:pt x="214" y="49"/>
                  </a:lnTo>
                  <a:lnTo>
                    <a:pt x="237" y="41"/>
                  </a:lnTo>
                  <a:lnTo>
                    <a:pt x="239" y="5"/>
                  </a:lnTo>
                  <a:lnTo>
                    <a:pt x="298" y="68"/>
                  </a:lnTo>
                  <a:lnTo>
                    <a:pt x="336" y="64"/>
                  </a:lnTo>
                  <a:lnTo>
                    <a:pt x="394" y="79"/>
                  </a:lnTo>
                  <a:lnTo>
                    <a:pt x="355" y="110"/>
                  </a:lnTo>
                  <a:lnTo>
                    <a:pt x="340" y="129"/>
                  </a:lnTo>
                  <a:lnTo>
                    <a:pt x="324" y="180"/>
                  </a:lnTo>
                  <a:lnTo>
                    <a:pt x="336" y="286"/>
                  </a:lnTo>
                  <a:lnTo>
                    <a:pt x="313" y="250"/>
                  </a:lnTo>
                  <a:lnTo>
                    <a:pt x="298" y="265"/>
                  </a:lnTo>
                  <a:lnTo>
                    <a:pt x="300" y="355"/>
                  </a:lnTo>
                  <a:lnTo>
                    <a:pt x="233" y="303"/>
                  </a:lnTo>
                  <a:lnTo>
                    <a:pt x="245" y="254"/>
                  </a:lnTo>
                  <a:lnTo>
                    <a:pt x="226" y="231"/>
                  </a:lnTo>
                  <a:lnTo>
                    <a:pt x="188" y="227"/>
                  </a:lnTo>
                  <a:lnTo>
                    <a:pt x="157" y="288"/>
                  </a:lnTo>
                  <a:lnTo>
                    <a:pt x="157" y="282"/>
                  </a:lnTo>
                  <a:lnTo>
                    <a:pt x="137" y="212"/>
                  </a:lnTo>
                  <a:lnTo>
                    <a:pt x="83" y="193"/>
                  </a:lnTo>
                  <a:lnTo>
                    <a:pt x="64" y="182"/>
                  </a:lnTo>
                  <a:lnTo>
                    <a:pt x="78" y="168"/>
                  </a:lnTo>
                  <a:lnTo>
                    <a:pt x="68" y="140"/>
                  </a:lnTo>
                  <a:lnTo>
                    <a:pt x="40" y="140"/>
                  </a:lnTo>
                  <a:lnTo>
                    <a:pt x="40" y="117"/>
                  </a:lnTo>
                  <a:lnTo>
                    <a:pt x="23" y="100"/>
                  </a:lnTo>
                  <a:lnTo>
                    <a:pt x="0" y="98"/>
                  </a:lnTo>
                  <a:lnTo>
                    <a:pt x="21" y="79"/>
                  </a:lnTo>
                  <a:lnTo>
                    <a:pt x="51" y="66"/>
                  </a:lnTo>
                  <a:lnTo>
                    <a:pt x="87" y="85"/>
                  </a:lnTo>
                  <a:lnTo>
                    <a:pt x="121" y="89"/>
                  </a:lnTo>
                  <a:lnTo>
                    <a:pt x="148" y="91"/>
                  </a:lnTo>
                  <a:lnTo>
                    <a:pt x="174" y="76"/>
                  </a:lnTo>
                  <a:lnTo>
                    <a:pt x="150" y="53"/>
                  </a:lnTo>
                  <a:lnTo>
                    <a:pt x="110" y="41"/>
                  </a:lnTo>
                  <a:lnTo>
                    <a:pt x="93" y="0"/>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84" name="Freeform 68"/>
            <p:cNvSpPr>
              <a:spLocks/>
            </p:cNvSpPr>
            <p:nvPr/>
          </p:nvSpPr>
          <p:spPr bwMode="auto">
            <a:xfrm>
              <a:off x="4729" y="2825"/>
              <a:ext cx="504" cy="139"/>
            </a:xfrm>
            <a:custGeom>
              <a:avLst/>
              <a:gdLst>
                <a:gd name="T0" fmla="*/ 0 w 690"/>
                <a:gd name="T1" fmla="*/ 293192016 h 207"/>
                <a:gd name="T2" fmla="*/ 446516070 w 690"/>
                <a:gd name="T3" fmla="*/ 293192016 h 207"/>
                <a:gd name="T4" fmla="*/ 446516070 w 690"/>
                <a:gd name="T5" fmla="*/ 293192016 h 207"/>
                <a:gd name="T6" fmla="*/ 446516070 w 690"/>
                <a:gd name="T7" fmla="*/ 293192016 h 207"/>
                <a:gd name="T8" fmla="*/ 446516070 w 690"/>
                <a:gd name="T9" fmla="*/ 293192016 h 207"/>
                <a:gd name="T10" fmla="*/ 446516070 w 690"/>
                <a:gd name="T11" fmla="*/ 293192016 h 207"/>
                <a:gd name="T12" fmla="*/ 446516070 w 690"/>
                <a:gd name="T13" fmla="*/ 293192016 h 207"/>
                <a:gd name="T14" fmla="*/ 446516070 w 690"/>
                <a:gd name="T15" fmla="*/ 293192016 h 207"/>
                <a:gd name="T16" fmla="*/ 446516070 w 690"/>
                <a:gd name="T17" fmla="*/ 293192016 h 207"/>
                <a:gd name="T18" fmla="*/ 446516070 w 690"/>
                <a:gd name="T19" fmla="*/ 293192016 h 207"/>
                <a:gd name="T20" fmla="*/ 446516070 w 690"/>
                <a:gd name="T21" fmla="*/ 293192016 h 207"/>
                <a:gd name="T22" fmla="*/ 446516070 w 690"/>
                <a:gd name="T23" fmla="*/ 293192016 h 207"/>
                <a:gd name="T24" fmla="*/ 446516070 w 690"/>
                <a:gd name="T25" fmla="*/ 293192016 h 207"/>
                <a:gd name="T26" fmla="*/ 446516070 w 690"/>
                <a:gd name="T27" fmla="*/ 293192016 h 207"/>
                <a:gd name="T28" fmla="*/ 446516070 w 690"/>
                <a:gd name="T29" fmla="*/ 293192016 h 207"/>
                <a:gd name="T30" fmla="*/ 446516070 w 690"/>
                <a:gd name="T31" fmla="*/ 293192016 h 207"/>
                <a:gd name="T32" fmla="*/ 446516070 w 690"/>
                <a:gd name="T33" fmla="*/ 293192016 h 207"/>
                <a:gd name="T34" fmla="*/ 446516070 w 690"/>
                <a:gd name="T35" fmla="*/ 293192016 h 207"/>
                <a:gd name="T36" fmla="*/ 446516070 w 690"/>
                <a:gd name="T37" fmla="*/ 293192016 h 207"/>
                <a:gd name="T38" fmla="*/ 446516070 w 690"/>
                <a:gd name="T39" fmla="*/ 293192016 h 207"/>
                <a:gd name="T40" fmla="*/ 446516070 w 690"/>
                <a:gd name="T41" fmla="*/ 293192016 h 207"/>
                <a:gd name="T42" fmla="*/ 446516070 w 690"/>
                <a:gd name="T43" fmla="*/ 293192016 h 207"/>
                <a:gd name="T44" fmla="*/ 446516070 w 690"/>
                <a:gd name="T45" fmla="*/ 293192016 h 207"/>
                <a:gd name="T46" fmla="*/ 446516070 w 690"/>
                <a:gd name="T47" fmla="*/ 293192016 h 207"/>
                <a:gd name="T48" fmla="*/ 446516070 w 690"/>
                <a:gd name="T49" fmla="*/ 293192016 h 207"/>
                <a:gd name="T50" fmla="*/ 446516070 w 690"/>
                <a:gd name="T51" fmla="*/ 293192016 h 207"/>
                <a:gd name="T52" fmla="*/ 446516070 w 690"/>
                <a:gd name="T53" fmla="*/ 0 h 207"/>
                <a:gd name="T54" fmla="*/ 446516070 w 690"/>
                <a:gd name="T55" fmla="*/ 293192016 h 207"/>
                <a:gd name="T56" fmla="*/ 446516070 w 690"/>
                <a:gd name="T57" fmla="*/ 293192016 h 207"/>
                <a:gd name="T58" fmla="*/ 446516070 w 690"/>
                <a:gd name="T59" fmla="*/ 293192016 h 207"/>
                <a:gd name="T60" fmla="*/ 446516070 w 690"/>
                <a:gd name="T61" fmla="*/ 293192016 h 207"/>
                <a:gd name="T62" fmla="*/ 446516070 w 690"/>
                <a:gd name="T63" fmla="*/ 293192016 h 207"/>
                <a:gd name="T64" fmla="*/ 446516070 w 690"/>
                <a:gd name="T65" fmla="*/ 293192016 h 207"/>
                <a:gd name="T66" fmla="*/ 446516070 w 690"/>
                <a:gd name="T67" fmla="*/ 293192016 h 207"/>
                <a:gd name="T68" fmla="*/ 446516070 w 690"/>
                <a:gd name="T69" fmla="*/ 293192016 h 207"/>
                <a:gd name="T70" fmla="*/ 0 w 690"/>
                <a:gd name="T71" fmla="*/ 293192016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0"/>
                <a:gd name="T109" fmla="*/ 0 h 207"/>
                <a:gd name="T110" fmla="*/ 690 w 690"/>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0" h="207">
                  <a:moveTo>
                    <a:pt x="0" y="40"/>
                  </a:moveTo>
                  <a:lnTo>
                    <a:pt x="66" y="55"/>
                  </a:lnTo>
                  <a:lnTo>
                    <a:pt x="119" y="69"/>
                  </a:lnTo>
                  <a:lnTo>
                    <a:pt x="170" y="84"/>
                  </a:lnTo>
                  <a:lnTo>
                    <a:pt x="199" y="122"/>
                  </a:lnTo>
                  <a:lnTo>
                    <a:pt x="205" y="160"/>
                  </a:lnTo>
                  <a:lnTo>
                    <a:pt x="212" y="194"/>
                  </a:lnTo>
                  <a:lnTo>
                    <a:pt x="271" y="196"/>
                  </a:lnTo>
                  <a:lnTo>
                    <a:pt x="297" y="162"/>
                  </a:lnTo>
                  <a:lnTo>
                    <a:pt x="316" y="169"/>
                  </a:lnTo>
                  <a:lnTo>
                    <a:pt x="330" y="188"/>
                  </a:lnTo>
                  <a:lnTo>
                    <a:pt x="373" y="196"/>
                  </a:lnTo>
                  <a:lnTo>
                    <a:pt x="402" y="207"/>
                  </a:lnTo>
                  <a:lnTo>
                    <a:pt x="451" y="179"/>
                  </a:lnTo>
                  <a:lnTo>
                    <a:pt x="495" y="177"/>
                  </a:lnTo>
                  <a:lnTo>
                    <a:pt x="535" y="145"/>
                  </a:lnTo>
                  <a:lnTo>
                    <a:pt x="565" y="135"/>
                  </a:lnTo>
                  <a:lnTo>
                    <a:pt x="603" y="154"/>
                  </a:lnTo>
                  <a:lnTo>
                    <a:pt x="662" y="160"/>
                  </a:lnTo>
                  <a:lnTo>
                    <a:pt x="690" y="150"/>
                  </a:lnTo>
                  <a:lnTo>
                    <a:pt x="673" y="124"/>
                  </a:lnTo>
                  <a:lnTo>
                    <a:pt x="624" y="109"/>
                  </a:lnTo>
                  <a:lnTo>
                    <a:pt x="605" y="67"/>
                  </a:lnTo>
                  <a:lnTo>
                    <a:pt x="578" y="55"/>
                  </a:lnTo>
                  <a:lnTo>
                    <a:pt x="508" y="44"/>
                  </a:lnTo>
                  <a:lnTo>
                    <a:pt x="468" y="10"/>
                  </a:lnTo>
                  <a:lnTo>
                    <a:pt x="436" y="0"/>
                  </a:lnTo>
                  <a:lnTo>
                    <a:pt x="379" y="2"/>
                  </a:lnTo>
                  <a:lnTo>
                    <a:pt x="337" y="31"/>
                  </a:lnTo>
                  <a:lnTo>
                    <a:pt x="292" y="36"/>
                  </a:lnTo>
                  <a:lnTo>
                    <a:pt x="237" y="12"/>
                  </a:lnTo>
                  <a:lnTo>
                    <a:pt x="176" y="2"/>
                  </a:lnTo>
                  <a:lnTo>
                    <a:pt x="102" y="12"/>
                  </a:lnTo>
                  <a:lnTo>
                    <a:pt x="51" y="14"/>
                  </a:lnTo>
                  <a:lnTo>
                    <a:pt x="13" y="23"/>
                  </a:lnTo>
                  <a:lnTo>
                    <a:pt x="0" y="40"/>
                  </a:lnTo>
                  <a:close/>
                </a:path>
              </a:pathLst>
            </a:custGeom>
            <a:solidFill>
              <a:srgbClr val="C0C0C0"/>
            </a:solidFill>
            <a:ln w="9525" cap="rnd">
              <a:solidFill>
                <a:schemeClr val="bg1"/>
              </a:solidFill>
              <a:prstDash val="solid"/>
              <a:round/>
              <a:headEnd/>
              <a:tailEnd/>
            </a:ln>
          </p:spPr>
          <p:txBody>
            <a:bodyPr/>
            <a:lstStyle/>
            <a:p>
              <a:endParaRPr lang="en-GB"/>
            </a:p>
          </p:txBody>
        </p:sp>
        <p:sp>
          <p:nvSpPr>
            <p:cNvPr id="44185" name="Freeform 69"/>
            <p:cNvSpPr>
              <a:spLocks/>
            </p:cNvSpPr>
            <p:nvPr/>
          </p:nvSpPr>
          <p:spPr bwMode="auto">
            <a:xfrm>
              <a:off x="2987" y="2388"/>
              <a:ext cx="47" cy="64"/>
            </a:xfrm>
            <a:custGeom>
              <a:avLst/>
              <a:gdLst>
                <a:gd name="T0" fmla="*/ 393277842 w 66"/>
                <a:gd name="T1" fmla="*/ 297996874 h 95"/>
                <a:gd name="T2" fmla="*/ 393277842 w 66"/>
                <a:gd name="T3" fmla="*/ 297996874 h 95"/>
                <a:gd name="T4" fmla="*/ 393277842 w 66"/>
                <a:gd name="T5" fmla="*/ 297996874 h 95"/>
                <a:gd name="T6" fmla="*/ 393277842 w 66"/>
                <a:gd name="T7" fmla="*/ 297996874 h 95"/>
                <a:gd name="T8" fmla="*/ 393277842 w 66"/>
                <a:gd name="T9" fmla="*/ 297996874 h 95"/>
                <a:gd name="T10" fmla="*/ 393277842 w 66"/>
                <a:gd name="T11" fmla="*/ 297996874 h 95"/>
                <a:gd name="T12" fmla="*/ 393277842 w 66"/>
                <a:gd name="T13" fmla="*/ 0 h 95"/>
                <a:gd name="T14" fmla="*/ 393277842 w 66"/>
                <a:gd name="T15" fmla="*/ 0 h 95"/>
                <a:gd name="T16" fmla="*/ 393277842 w 66"/>
                <a:gd name="T17" fmla="*/ 297996874 h 95"/>
                <a:gd name="T18" fmla="*/ 393277842 w 66"/>
                <a:gd name="T19" fmla="*/ 297996874 h 95"/>
                <a:gd name="T20" fmla="*/ 393277842 w 66"/>
                <a:gd name="T21" fmla="*/ 297996874 h 95"/>
                <a:gd name="T22" fmla="*/ 0 w 66"/>
                <a:gd name="T23" fmla="*/ 297996874 h 95"/>
                <a:gd name="T24" fmla="*/ 393277842 w 66"/>
                <a:gd name="T25" fmla="*/ 297996874 h 95"/>
                <a:gd name="T26" fmla="*/ 393277842 w 66"/>
                <a:gd name="T27" fmla="*/ 297996874 h 95"/>
                <a:gd name="T28" fmla="*/ 393277842 w 66"/>
                <a:gd name="T29" fmla="*/ 297996874 h 95"/>
                <a:gd name="T30" fmla="*/ 393277842 w 66"/>
                <a:gd name="T31" fmla="*/ 297996874 h 95"/>
                <a:gd name="T32" fmla="*/ 393277842 w 66"/>
                <a:gd name="T33" fmla="*/ 297996874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FFC000"/>
            </a:solidFill>
            <a:ln w="9525" cap="flat" cmpd="sng">
              <a:solidFill>
                <a:schemeClr val="bg1"/>
              </a:solidFill>
              <a:prstDash val="solid"/>
              <a:round/>
              <a:headEnd type="none" w="med" len="med"/>
              <a:tailEnd type="none" w="med" len="med"/>
            </a:ln>
          </p:spPr>
          <p:txBody>
            <a:bodyPr/>
            <a:lstStyle/>
            <a:p>
              <a:endParaRPr lang="en-GB"/>
            </a:p>
          </p:txBody>
        </p:sp>
        <p:sp>
          <p:nvSpPr>
            <p:cNvPr id="44186" name="Freeform 70"/>
            <p:cNvSpPr>
              <a:spLocks/>
            </p:cNvSpPr>
            <p:nvPr/>
          </p:nvSpPr>
          <p:spPr bwMode="auto">
            <a:xfrm>
              <a:off x="3711" y="3026"/>
              <a:ext cx="70" cy="90"/>
            </a:xfrm>
            <a:custGeom>
              <a:avLst/>
              <a:gdLst>
                <a:gd name="T0" fmla="*/ 442653498 w 96"/>
                <a:gd name="T1" fmla="*/ 304708246 h 133"/>
                <a:gd name="T2" fmla="*/ 442653498 w 96"/>
                <a:gd name="T3" fmla="*/ 304708246 h 133"/>
                <a:gd name="T4" fmla="*/ 442653498 w 96"/>
                <a:gd name="T5" fmla="*/ 304708246 h 133"/>
                <a:gd name="T6" fmla="*/ 442653498 w 96"/>
                <a:gd name="T7" fmla="*/ 304708246 h 133"/>
                <a:gd name="T8" fmla="*/ 442653498 w 96"/>
                <a:gd name="T9" fmla="*/ 304708246 h 133"/>
                <a:gd name="T10" fmla="*/ 442653498 w 96"/>
                <a:gd name="T11" fmla="*/ 304708246 h 133"/>
                <a:gd name="T12" fmla="*/ 442653498 w 96"/>
                <a:gd name="T13" fmla="*/ 304708246 h 133"/>
                <a:gd name="T14" fmla="*/ 442653498 w 96"/>
                <a:gd name="T15" fmla="*/ 0 h 133"/>
                <a:gd name="T16" fmla="*/ 442653498 w 96"/>
                <a:gd name="T17" fmla="*/ 304708246 h 133"/>
                <a:gd name="T18" fmla="*/ 442653498 w 96"/>
                <a:gd name="T19" fmla="*/ 304708246 h 133"/>
                <a:gd name="T20" fmla="*/ 442653498 w 96"/>
                <a:gd name="T21" fmla="*/ 304708246 h 133"/>
                <a:gd name="T22" fmla="*/ 0 w 96"/>
                <a:gd name="T23" fmla="*/ 304708246 h 133"/>
                <a:gd name="T24" fmla="*/ 442653498 w 96"/>
                <a:gd name="T25" fmla="*/ 304708246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33"/>
                <a:gd name="T41" fmla="*/ 96 w 96"/>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33">
                  <a:moveTo>
                    <a:pt x="15" y="85"/>
                  </a:moveTo>
                  <a:lnTo>
                    <a:pt x="18" y="133"/>
                  </a:lnTo>
                  <a:lnTo>
                    <a:pt x="51" y="112"/>
                  </a:lnTo>
                  <a:lnTo>
                    <a:pt x="96" y="97"/>
                  </a:lnTo>
                  <a:lnTo>
                    <a:pt x="87" y="48"/>
                  </a:lnTo>
                  <a:lnTo>
                    <a:pt x="71" y="32"/>
                  </a:lnTo>
                  <a:lnTo>
                    <a:pt x="61" y="20"/>
                  </a:lnTo>
                  <a:lnTo>
                    <a:pt x="49" y="0"/>
                  </a:lnTo>
                  <a:lnTo>
                    <a:pt x="35" y="10"/>
                  </a:lnTo>
                  <a:lnTo>
                    <a:pt x="23" y="38"/>
                  </a:lnTo>
                  <a:lnTo>
                    <a:pt x="25" y="48"/>
                  </a:lnTo>
                  <a:lnTo>
                    <a:pt x="0" y="67"/>
                  </a:lnTo>
                  <a:lnTo>
                    <a:pt x="15" y="85"/>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44187" name="Freeform 71"/>
            <p:cNvSpPr>
              <a:spLocks/>
            </p:cNvSpPr>
            <p:nvPr/>
          </p:nvSpPr>
          <p:spPr bwMode="auto">
            <a:xfrm>
              <a:off x="3576" y="2994"/>
              <a:ext cx="154" cy="114"/>
            </a:xfrm>
            <a:custGeom>
              <a:avLst/>
              <a:gdLst>
                <a:gd name="T0" fmla="*/ 0 w 211"/>
                <a:gd name="T1" fmla="*/ 299930477 h 169"/>
                <a:gd name="T2" fmla="*/ 444755362 w 211"/>
                <a:gd name="T3" fmla="*/ 299930477 h 169"/>
                <a:gd name="T4" fmla="*/ 444755362 w 211"/>
                <a:gd name="T5" fmla="*/ 299930477 h 169"/>
                <a:gd name="T6" fmla="*/ 444755362 w 211"/>
                <a:gd name="T7" fmla="*/ 299930477 h 169"/>
                <a:gd name="T8" fmla="*/ 444755362 w 211"/>
                <a:gd name="T9" fmla="*/ 299930477 h 169"/>
                <a:gd name="T10" fmla="*/ 444755362 w 211"/>
                <a:gd name="T11" fmla="*/ 299930477 h 169"/>
                <a:gd name="T12" fmla="*/ 444755362 w 211"/>
                <a:gd name="T13" fmla="*/ 299930477 h 169"/>
                <a:gd name="T14" fmla="*/ 444755362 w 211"/>
                <a:gd name="T15" fmla="*/ 299930477 h 169"/>
                <a:gd name="T16" fmla="*/ 444755362 w 211"/>
                <a:gd name="T17" fmla="*/ 299930477 h 169"/>
                <a:gd name="T18" fmla="*/ 444755362 w 211"/>
                <a:gd name="T19" fmla="*/ 299930477 h 169"/>
                <a:gd name="T20" fmla="*/ 444755362 w 211"/>
                <a:gd name="T21" fmla="*/ 299930477 h 169"/>
                <a:gd name="T22" fmla="*/ 444755362 w 211"/>
                <a:gd name="T23" fmla="*/ 299930477 h 169"/>
                <a:gd name="T24" fmla="*/ 444755362 w 211"/>
                <a:gd name="T25" fmla="*/ 299930477 h 169"/>
                <a:gd name="T26" fmla="*/ 444755362 w 211"/>
                <a:gd name="T27" fmla="*/ 299930477 h 169"/>
                <a:gd name="T28" fmla="*/ 444755362 w 211"/>
                <a:gd name="T29" fmla="*/ 299930477 h 169"/>
                <a:gd name="T30" fmla="*/ 444755362 w 211"/>
                <a:gd name="T31" fmla="*/ 299930477 h 169"/>
                <a:gd name="T32" fmla="*/ 444755362 w 211"/>
                <a:gd name="T33" fmla="*/ 299930477 h 169"/>
                <a:gd name="T34" fmla="*/ 444755362 w 211"/>
                <a:gd name="T35" fmla="*/ 299930477 h 169"/>
                <a:gd name="T36" fmla="*/ 444755362 w 211"/>
                <a:gd name="T37" fmla="*/ 0 h 169"/>
                <a:gd name="T38" fmla="*/ 444755362 w 211"/>
                <a:gd name="T39" fmla="*/ 299930477 h 169"/>
                <a:gd name="T40" fmla="*/ 444755362 w 211"/>
                <a:gd name="T41" fmla="*/ 299930477 h 169"/>
                <a:gd name="T42" fmla="*/ 0 w 211"/>
                <a:gd name="T43" fmla="*/ 299930477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169"/>
                <a:gd name="T68" fmla="*/ 211 w 211"/>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169">
                  <a:moveTo>
                    <a:pt x="0" y="52"/>
                  </a:moveTo>
                  <a:lnTo>
                    <a:pt x="15" y="97"/>
                  </a:lnTo>
                  <a:lnTo>
                    <a:pt x="54" y="133"/>
                  </a:lnTo>
                  <a:lnTo>
                    <a:pt x="96" y="169"/>
                  </a:lnTo>
                  <a:lnTo>
                    <a:pt x="109" y="110"/>
                  </a:lnTo>
                  <a:lnTo>
                    <a:pt x="117" y="94"/>
                  </a:lnTo>
                  <a:lnTo>
                    <a:pt x="141" y="96"/>
                  </a:lnTo>
                  <a:lnTo>
                    <a:pt x="155" y="94"/>
                  </a:lnTo>
                  <a:lnTo>
                    <a:pt x="169" y="106"/>
                  </a:lnTo>
                  <a:lnTo>
                    <a:pt x="187" y="116"/>
                  </a:lnTo>
                  <a:lnTo>
                    <a:pt x="203" y="102"/>
                  </a:lnTo>
                  <a:lnTo>
                    <a:pt x="211" y="84"/>
                  </a:lnTo>
                  <a:lnTo>
                    <a:pt x="205" y="76"/>
                  </a:lnTo>
                  <a:lnTo>
                    <a:pt x="175" y="84"/>
                  </a:lnTo>
                  <a:lnTo>
                    <a:pt x="151" y="80"/>
                  </a:lnTo>
                  <a:lnTo>
                    <a:pt x="127" y="52"/>
                  </a:lnTo>
                  <a:lnTo>
                    <a:pt x="107" y="42"/>
                  </a:lnTo>
                  <a:lnTo>
                    <a:pt x="77" y="24"/>
                  </a:lnTo>
                  <a:lnTo>
                    <a:pt x="55" y="0"/>
                  </a:lnTo>
                  <a:lnTo>
                    <a:pt x="39" y="4"/>
                  </a:lnTo>
                  <a:lnTo>
                    <a:pt x="35" y="32"/>
                  </a:lnTo>
                  <a:lnTo>
                    <a:pt x="0" y="52"/>
                  </a:lnTo>
                  <a:close/>
                </a:path>
              </a:pathLst>
            </a:custGeom>
            <a:solidFill>
              <a:srgbClr val="C0C0C0"/>
            </a:solidFill>
            <a:ln w="9525" cap="flat" cmpd="sng">
              <a:solidFill>
                <a:schemeClr val="bg1"/>
              </a:solidFill>
              <a:prstDash val="solid"/>
              <a:round/>
              <a:headEnd type="none" w="med" len="med"/>
              <a:tailEnd type="none" w="med" len="med"/>
            </a:ln>
          </p:spPr>
          <p:txBody>
            <a:bodyPr/>
            <a:lstStyle/>
            <a:p>
              <a:endParaRPr lang="en-GB"/>
            </a:p>
          </p:txBody>
        </p:sp>
        <p:sp>
          <p:nvSpPr>
            <p:cNvPr id="95" name="Freeform 73"/>
            <p:cNvSpPr>
              <a:spLocks noChangeAspect="1"/>
            </p:cNvSpPr>
            <p:nvPr/>
          </p:nvSpPr>
          <p:spPr bwMode="auto">
            <a:xfrm>
              <a:off x="4389" y="3494"/>
              <a:ext cx="144" cy="99"/>
            </a:xfrm>
            <a:custGeom>
              <a:avLst/>
              <a:gdLst>
                <a:gd name="T0" fmla="*/ 42 w 220"/>
                <a:gd name="T1" fmla="*/ 162 h 136"/>
                <a:gd name="T2" fmla="*/ 39 w 220"/>
                <a:gd name="T3" fmla="*/ 159 h 136"/>
                <a:gd name="T4" fmla="*/ 39 w 220"/>
                <a:gd name="T5" fmla="*/ 152 h 136"/>
                <a:gd name="T6" fmla="*/ 34 w 220"/>
                <a:gd name="T7" fmla="*/ 147 h 136"/>
                <a:gd name="T8" fmla="*/ 28 w 220"/>
                <a:gd name="T9" fmla="*/ 150 h 136"/>
                <a:gd name="T10" fmla="*/ 15 w 220"/>
                <a:gd name="T11" fmla="*/ 143 h 136"/>
                <a:gd name="T12" fmla="*/ 9 w 220"/>
                <a:gd name="T13" fmla="*/ 133 h 136"/>
                <a:gd name="T14" fmla="*/ 3 w 220"/>
                <a:gd name="T15" fmla="*/ 119 h 136"/>
                <a:gd name="T16" fmla="*/ 0 w 220"/>
                <a:gd name="T17" fmla="*/ 90 h 136"/>
                <a:gd name="T18" fmla="*/ 6 w 220"/>
                <a:gd name="T19" fmla="*/ 96 h 136"/>
                <a:gd name="T20" fmla="*/ 7 w 220"/>
                <a:gd name="T21" fmla="*/ 96 h 136"/>
                <a:gd name="T22" fmla="*/ 11 w 220"/>
                <a:gd name="T23" fmla="*/ 90 h 136"/>
                <a:gd name="T24" fmla="*/ 16 w 220"/>
                <a:gd name="T25" fmla="*/ 76 h 136"/>
                <a:gd name="T26" fmla="*/ 24 w 220"/>
                <a:gd name="T27" fmla="*/ 74 h 136"/>
                <a:gd name="T28" fmla="*/ 33 w 220"/>
                <a:gd name="T29" fmla="*/ 78 h 136"/>
                <a:gd name="T30" fmla="*/ 34 w 220"/>
                <a:gd name="T31" fmla="*/ 76 h 136"/>
                <a:gd name="T32" fmla="*/ 39 w 220"/>
                <a:gd name="T33" fmla="*/ 67 h 136"/>
                <a:gd name="T34" fmla="*/ 36 w 220"/>
                <a:gd name="T35" fmla="*/ 52 h 136"/>
                <a:gd name="T36" fmla="*/ 36 w 220"/>
                <a:gd name="T37" fmla="*/ 48 h 136"/>
                <a:gd name="T38" fmla="*/ 38 w 220"/>
                <a:gd name="T39" fmla="*/ 46 h 136"/>
                <a:gd name="T40" fmla="*/ 45 w 220"/>
                <a:gd name="T41" fmla="*/ 52 h 136"/>
                <a:gd name="T42" fmla="*/ 63 w 220"/>
                <a:gd name="T43" fmla="*/ 52 h 136"/>
                <a:gd name="T44" fmla="*/ 80 w 220"/>
                <a:gd name="T45" fmla="*/ 48 h 136"/>
                <a:gd name="T46" fmla="*/ 98 w 220"/>
                <a:gd name="T47" fmla="*/ 34 h 136"/>
                <a:gd name="T48" fmla="*/ 103 w 220"/>
                <a:gd name="T49" fmla="*/ 28 h 136"/>
                <a:gd name="T50" fmla="*/ 106 w 220"/>
                <a:gd name="T51" fmla="*/ 22 h 136"/>
                <a:gd name="T52" fmla="*/ 112 w 220"/>
                <a:gd name="T53" fmla="*/ 20 h 136"/>
                <a:gd name="T54" fmla="*/ 115 w 220"/>
                <a:gd name="T55" fmla="*/ 8 h 136"/>
                <a:gd name="T56" fmla="*/ 128 w 220"/>
                <a:gd name="T57" fmla="*/ 0 h 136"/>
                <a:gd name="T58" fmla="*/ 128 w 220"/>
                <a:gd name="T59" fmla="*/ 4 h 136"/>
                <a:gd name="T60" fmla="*/ 121 w 220"/>
                <a:gd name="T61" fmla="*/ 10 h 136"/>
                <a:gd name="T62" fmla="*/ 115 w 220"/>
                <a:gd name="T63" fmla="*/ 30 h 136"/>
                <a:gd name="T64" fmla="*/ 105 w 220"/>
                <a:gd name="T65" fmla="*/ 42 h 136"/>
                <a:gd name="T66" fmla="*/ 101 w 220"/>
                <a:gd name="T67" fmla="*/ 52 h 136"/>
                <a:gd name="T68" fmla="*/ 95 w 220"/>
                <a:gd name="T69" fmla="*/ 54 h 136"/>
                <a:gd name="T70" fmla="*/ 93 w 220"/>
                <a:gd name="T71" fmla="*/ 64 h 136"/>
                <a:gd name="T72" fmla="*/ 92 w 220"/>
                <a:gd name="T73" fmla="*/ 74 h 136"/>
                <a:gd name="T74" fmla="*/ 93 w 220"/>
                <a:gd name="T75" fmla="*/ 80 h 136"/>
                <a:gd name="T76" fmla="*/ 99 w 220"/>
                <a:gd name="T77" fmla="*/ 88 h 136"/>
                <a:gd name="T78" fmla="*/ 103 w 220"/>
                <a:gd name="T79" fmla="*/ 98 h 136"/>
                <a:gd name="T80" fmla="*/ 105 w 220"/>
                <a:gd name="T81" fmla="*/ 100 h 136"/>
                <a:gd name="T82" fmla="*/ 103 w 220"/>
                <a:gd name="T83" fmla="*/ 104 h 136"/>
                <a:gd name="T84" fmla="*/ 99 w 220"/>
                <a:gd name="T85" fmla="*/ 100 h 136"/>
                <a:gd name="T86" fmla="*/ 82 w 220"/>
                <a:gd name="T87" fmla="*/ 104 h 136"/>
                <a:gd name="T88" fmla="*/ 80 w 220"/>
                <a:gd name="T89" fmla="*/ 107 h 136"/>
                <a:gd name="T90" fmla="*/ 78 w 220"/>
                <a:gd name="T91" fmla="*/ 124 h 136"/>
                <a:gd name="T92" fmla="*/ 72 w 220"/>
                <a:gd name="T93" fmla="*/ 128 h 136"/>
                <a:gd name="T94" fmla="*/ 63 w 220"/>
                <a:gd name="T95" fmla="*/ 140 h 136"/>
                <a:gd name="T96" fmla="*/ 48 w 220"/>
                <a:gd name="T97" fmla="*/ 145 h 136"/>
                <a:gd name="T98" fmla="*/ 45 w 220"/>
                <a:gd name="T99" fmla="*/ 150 h 136"/>
                <a:gd name="T100" fmla="*/ 45 w 220"/>
                <a:gd name="T101" fmla="*/ 159 h 136"/>
                <a:gd name="T102" fmla="*/ 42 w 220"/>
                <a:gd name="T103" fmla="*/ 162 h 136"/>
                <a:gd name="T104" fmla="*/ 42 w 220"/>
                <a:gd name="T105" fmla="*/ 162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136">
                  <a:moveTo>
                    <a:pt x="72" y="136"/>
                  </a:moveTo>
                  <a:lnTo>
                    <a:pt x="68" y="134"/>
                  </a:lnTo>
                  <a:lnTo>
                    <a:pt x="66" y="128"/>
                  </a:lnTo>
                  <a:lnTo>
                    <a:pt x="60" y="124"/>
                  </a:lnTo>
                  <a:lnTo>
                    <a:pt x="48" y="126"/>
                  </a:lnTo>
                  <a:lnTo>
                    <a:pt x="26" y="120"/>
                  </a:lnTo>
                  <a:lnTo>
                    <a:pt x="16" y="112"/>
                  </a:lnTo>
                  <a:lnTo>
                    <a:pt x="6" y="100"/>
                  </a:lnTo>
                  <a:lnTo>
                    <a:pt x="0" y="76"/>
                  </a:lnTo>
                  <a:lnTo>
                    <a:pt x="10" y="80"/>
                  </a:lnTo>
                  <a:lnTo>
                    <a:pt x="12" y="80"/>
                  </a:lnTo>
                  <a:lnTo>
                    <a:pt x="20" y="76"/>
                  </a:lnTo>
                  <a:lnTo>
                    <a:pt x="28" y="64"/>
                  </a:lnTo>
                  <a:lnTo>
                    <a:pt x="42" y="62"/>
                  </a:lnTo>
                  <a:lnTo>
                    <a:pt x="56" y="66"/>
                  </a:lnTo>
                  <a:lnTo>
                    <a:pt x="60" y="64"/>
                  </a:lnTo>
                  <a:lnTo>
                    <a:pt x="66" y="56"/>
                  </a:lnTo>
                  <a:lnTo>
                    <a:pt x="62" y="44"/>
                  </a:lnTo>
                  <a:lnTo>
                    <a:pt x="62" y="40"/>
                  </a:lnTo>
                  <a:lnTo>
                    <a:pt x="64" y="38"/>
                  </a:lnTo>
                  <a:lnTo>
                    <a:pt x="78" y="44"/>
                  </a:lnTo>
                  <a:lnTo>
                    <a:pt x="108" y="44"/>
                  </a:lnTo>
                  <a:lnTo>
                    <a:pt x="138" y="40"/>
                  </a:lnTo>
                  <a:lnTo>
                    <a:pt x="168" y="30"/>
                  </a:lnTo>
                  <a:lnTo>
                    <a:pt x="178" y="24"/>
                  </a:lnTo>
                  <a:lnTo>
                    <a:pt x="182" y="18"/>
                  </a:lnTo>
                  <a:lnTo>
                    <a:pt x="192" y="16"/>
                  </a:lnTo>
                  <a:lnTo>
                    <a:pt x="198" y="8"/>
                  </a:lnTo>
                  <a:lnTo>
                    <a:pt x="220" y="0"/>
                  </a:lnTo>
                  <a:lnTo>
                    <a:pt x="220" y="4"/>
                  </a:lnTo>
                  <a:lnTo>
                    <a:pt x="208" y="10"/>
                  </a:lnTo>
                  <a:lnTo>
                    <a:pt x="198" y="26"/>
                  </a:lnTo>
                  <a:lnTo>
                    <a:pt x="180" y="34"/>
                  </a:lnTo>
                  <a:lnTo>
                    <a:pt x="174" y="44"/>
                  </a:lnTo>
                  <a:lnTo>
                    <a:pt x="164" y="46"/>
                  </a:lnTo>
                  <a:lnTo>
                    <a:pt x="160" y="54"/>
                  </a:lnTo>
                  <a:lnTo>
                    <a:pt x="158" y="62"/>
                  </a:lnTo>
                  <a:lnTo>
                    <a:pt x="162" y="68"/>
                  </a:lnTo>
                  <a:lnTo>
                    <a:pt x="170" y="74"/>
                  </a:lnTo>
                  <a:lnTo>
                    <a:pt x="178" y="82"/>
                  </a:lnTo>
                  <a:lnTo>
                    <a:pt x="180" y="84"/>
                  </a:lnTo>
                  <a:lnTo>
                    <a:pt x="178" y="88"/>
                  </a:lnTo>
                  <a:lnTo>
                    <a:pt x="170" y="84"/>
                  </a:lnTo>
                  <a:lnTo>
                    <a:pt x="142" y="88"/>
                  </a:lnTo>
                  <a:lnTo>
                    <a:pt x="138" y="90"/>
                  </a:lnTo>
                  <a:lnTo>
                    <a:pt x="134" y="104"/>
                  </a:lnTo>
                  <a:lnTo>
                    <a:pt x="124" y="108"/>
                  </a:lnTo>
                  <a:lnTo>
                    <a:pt x="108" y="118"/>
                  </a:lnTo>
                  <a:lnTo>
                    <a:pt x="82" y="122"/>
                  </a:lnTo>
                  <a:lnTo>
                    <a:pt x="78" y="126"/>
                  </a:lnTo>
                  <a:lnTo>
                    <a:pt x="76" y="134"/>
                  </a:lnTo>
                  <a:lnTo>
                    <a:pt x="72" y="136"/>
                  </a:lnTo>
                  <a:close/>
                </a:path>
              </a:pathLst>
            </a:custGeom>
            <a:solidFill>
              <a:schemeClr val="bg1">
                <a:lumMod val="50000"/>
              </a:schemeClr>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
          <p:nvSpPr>
            <p:cNvPr id="94" name="Freeform 75"/>
            <p:cNvSpPr>
              <a:spLocks/>
            </p:cNvSpPr>
            <p:nvPr/>
          </p:nvSpPr>
          <p:spPr bwMode="auto">
            <a:xfrm>
              <a:off x="3272" y="3517"/>
              <a:ext cx="22" cy="17"/>
            </a:xfrm>
            <a:custGeom>
              <a:avLst/>
              <a:gdLst>
                <a:gd name="T0" fmla="*/ 2147483647 w 35"/>
                <a:gd name="T1" fmla="*/ 2147483647 h 29"/>
                <a:gd name="T2" fmla="*/ 2147483647 w 35"/>
                <a:gd name="T3" fmla="*/ 2147483647 h 29"/>
                <a:gd name="T4" fmla="*/ 2147483647 w 35"/>
                <a:gd name="T5" fmla="*/ 2147483647 h 29"/>
                <a:gd name="T6" fmla="*/ 2147483647 w 35"/>
                <a:gd name="T7" fmla="*/ 2147483647 h 29"/>
                <a:gd name="T8" fmla="*/ 2147483647 w 35"/>
                <a:gd name="T9" fmla="*/ 2147483647 h 29"/>
                <a:gd name="T10" fmla="*/ 2147483647 w 35"/>
                <a:gd name="T11" fmla="*/ 2147483647 h 29"/>
                <a:gd name="T12" fmla="*/ 2147483647 w 35"/>
                <a:gd name="T13" fmla="*/ 2147483647 h 29"/>
                <a:gd name="T14" fmla="*/ 0 w 35"/>
                <a:gd name="T15" fmla="*/ 2147483647 h 29"/>
                <a:gd name="T16" fmla="*/ 2147483647 w 35"/>
                <a:gd name="T17" fmla="*/ 0 h 29"/>
                <a:gd name="T18" fmla="*/ 2147483647 w 35"/>
                <a:gd name="T19" fmla="*/ 2147483647 h 29"/>
                <a:gd name="T20" fmla="*/ 2147483647 w 35"/>
                <a:gd name="T21" fmla="*/ 2147483647 h 29"/>
                <a:gd name="T22" fmla="*/ 2147483647 w 35"/>
                <a:gd name="T23" fmla="*/ 214748364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solidFill>
              <a:schemeClr val="bg1">
                <a:lumMod val="50000"/>
              </a:schemeClr>
            </a:solidFill>
            <a:ln>
              <a:noFill/>
            </a:ln>
            <a:effectLst/>
            <a:extLst/>
          </p:spPr>
          <p:txBody>
            <a:bodyPr wrap="none" anchor="ctr"/>
            <a:lstStyle/>
            <a:p>
              <a:pPr fontAlgn="auto">
                <a:spcBef>
                  <a:spcPts val="0"/>
                </a:spcBef>
                <a:spcAft>
                  <a:spcPts val="0"/>
                </a:spcAft>
                <a:defRPr/>
              </a:pPr>
              <a:endParaRPr lang="en-GB">
                <a:latin typeface="+mn-lt"/>
                <a:cs typeface="+mn-cs"/>
              </a:endParaRPr>
            </a:p>
          </p:txBody>
        </p:sp>
      </p:grpSp>
      <p:sp>
        <p:nvSpPr>
          <p:cNvPr id="44035" name="Title 1"/>
          <p:cNvSpPr>
            <a:spLocks noGrp="1"/>
          </p:cNvSpPr>
          <p:nvPr>
            <p:ph type="title" idx="4294967295"/>
          </p:nvPr>
        </p:nvSpPr>
        <p:spPr>
          <a:xfrm>
            <a:off x="250825" y="1277938"/>
            <a:ext cx="8893175" cy="855662"/>
          </a:xfrm>
          <a:solidFill>
            <a:schemeClr val="bg1">
              <a:alpha val="79999"/>
            </a:schemeClr>
          </a:solidFill>
        </p:spPr>
        <p:txBody>
          <a:bodyPr/>
          <a:lstStyle/>
          <a:p>
            <a:r>
              <a:rPr lang="en-GB" altLang="en-US" sz="2600" smtClean="0"/>
              <a:t>PCIs support access to new resources </a:t>
            </a:r>
            <a:br>
              <a:rPr lang="en-GB" altLang="en-US" sz="2600" smtClean="0"/>
            </a:br>
            <a:endParaRPr lang="en-GB" altLang="en-US" sz="2600" smtClean="0"/>
          </a:p>
        </p:txBody>
      </p:sp>
      <p:sp>
        <p:nvSpPr>
          <p:cNvPr id="44036" name="Content Placeholder 2"/>
          <p:cNvSpPr>
            <a:spLocks noGrp="1"/>
          </p:cNvSpPr>
          <p:nvPr>
            <p:ph idx="4294967295"/>
          </p:nvPr>
        </p:nvSpPr>
        <p:spPr>
          <a:xfrm>
            <a:off x="303213" y="1916113"/>
            <a:ext cx="8229600" cy="649287"/>
          </a:xfrm>
        </p:spPr>
        <p:txBody>
          <a:bodyPr/>
          <a:lstStyle/>
          <a:p>
            <a:pPr marL="0" indent="0">
              <a:buFontTx/>
              <a:buNone/>
            </a:pPr>
            <a:r>
              <a:rPr lang="en-GB" altLang="en-US" sz="1400" b="1" i="0" smtClean="0"/>
              <a:t>Number of supply sources a country may potentially access to through infrastructure (at least 5% share) – before and after (2022)</a:t>
            </a:r>
          </a:p>
        </p:txBody>
      </p:sp>
      <p:sp>
        <p:nvSpPr>
          <p:cNvPr id="44037" name="Freeform 44"/>
          <p:cNvSpPr>
            <a:spLocks/>
          </p:cNvSpPr>
          <p:nvPr/>
        </p:nvSpPr>
        <p:spPr bwMode="auto">
          <a:xfrm>
            <a:off x="6189663" y="5691188"/>
            <a:ext cx="268287" cy="76200"/>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FFFF00"/>
          </a:solidFill>
          <a:ln w="9525" cap="flat" cmpd="sng">
            <a:solidFill>
              <a:schemeClr val="bg1"/>
            </a:solidFill>
            <a:prstDash val="solid"/>
            <a:round/>
            <a:headEnd type="none" w="med" len="med"/>
            <a:tailEnd type="none" w="med" len="med"/>
          </a:ln>
        </p:spPr>
        <p:txBody>
          <a:bodyPr/>
          <a:lstStyle/>
          <a:p>
            <a:endParaRPr lang="en-GB"/>
          </a:p>
        </p:txBody>
      </p:sp>
      <p:sp>
        <p:nvSpPr>
          <p:cNvPr id="44038" name="TextBox 82"/>
          <p:cNvSpPr txBox="1">
            <a:spLocks noChangeArrowheads="1"/>
          </p:cNvSpPr>
          <p:nvPr/>
        </p:nvSpPr>
        <p:spPr bwMode="auto">
          <a:xfrm>
            <a:off x="539750" y="5732463"/>
            <a:ext cx="83216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1200" b="0" dirty="0">
                <a:solidFill>
                  <a:srgbClr val="000000"/>
                </a:solidFill>
                <a:latin typeface="Calibri" pitchFamily="34" charset="0"/>
              </a:rPr>
              <a:t>Supply Sources: 	</a:t>
            </a:r>
            <a:r>
              <a:rPr lang="en-GB" altLang="en-US" sz="1200" b="0" dirty="0" err="1">
                <a:solidFill>
                  <a:srgbClr val="000000"/>
                </a:solidFill>
                <a:latin typeface="Calibri" pitchFamily="34" charset="0"/>
              </a:rPr>
              <a:t>Azerbaïdjan</a:t>
            </a:r>
            <a:r>
              <a:rPr lang="en-GB" altLang="en-US" sz="1200" b="0" dirty="0">
                <a:solidFill>
                  <a:srgbClr val="000000"/>
                </a:solidFill>
                <a:latin typeface="Calibri" pitchFamily="34" charset="0"/>
              </a:rPr>
              <a:t> (new source), Algeria, </a:t>
            </a:r>
            <a:r>
              <a:rPr lang="en-GB" altLang="en-US" sz="1200" b="0" dirty="0" err="1">
                <a:solidFill>
                  <a:srgbClr val="000000"/>
                </a:solidFill>
                <a:latin typeface="Calibri" pitchFamily="34" charset="0"/>
              </a:rPr>
              <a:t>Lybia</a:t>
            </a:r>
            <a:r>
              <a:rPr lang="en-GB" altLang="en-US" sz="1200" b="0" dirty="0">
                <a:solidFill>
                  <a:srgbClr val="000000"/>
                </a:solidFill>
                <a:latin typeface="Calibri" pitchFamily="34" charset="0"/>
              </a:rPr>
              <a:t>, Norway, Russia, National Production, LNG (one source)</a:t>
            </a:r>
          </a:p>
          <a:p>
            <a:pPr eaLnBrk="1" hangingPunct="1"/>
            <a:r>
              <a:rPr lang="en-GB" altLang="en-US" sz="1200" b="0" dirty="0">
                <a:solidFill>
                  <a:srgbClr val="000000"/>
                </a:solidFill>
                <a:latin typeface="Calibri" pitchFamily="34" charset="0"/>
              </a:rPr>
              <a:t>		</a:t>
            </a:r>
            <a:r>
              <a:rPr lang="en-GB" altLang="en-US" sz="1200" b="0" i="1" dirty="0">
                <a:solidFill>
                  <a:srgbClr val="000000"/>
                </a:solidFill>
                <a:latin typeface="Calibri" pitchFamily="34" charset="0"/>
              </a:rPr>
              <a:t>do not prejudge any commercial contracts</a:t>
            </a:r>
          </a:p>
          <a:p>
            <a:pPr eaLnBrk="1" hangingPunct="1"/>
            <a:endParaRPr lang="en-GB" altLang="en-US" sz="1800" b="0" dirty="0">
              <a:solidFill>
                <a:srgbClr val="000000"/>
              </a:solidFill>
              <a:latin typeface="Calibri" pitchFamily="34" charset="0"/>
            </a:endParaRPr>
          </a:p>
          <a:p>
            <a:pPr eaLnBrk="1" hangingPunct="1"/>
            <a:r>
              <a:rPr lang="en-GB" altLang="en-US" sz="1800" b="0" dirty="0">
                <a:solidFill>
                  <a:srgbClr val="000000"/>
                </a:solidFill>
                <a:latin typeface="Calibri" pitchFamily="34" charset="0"/>
              </a:rPr>
              <a:t/>
            </a:r>
            <a:br>
              <a:rPr lang="en-GB" altLang="en-US" sz="1800" b="0" dirty="0">
                <a:solidFill>
                  <a:srgbClr val="000000"/>
                </a:solidFill>
                <a:latin typeface="Calibri" pitchFamily="34" charset="0"/>
              </a:rPr>
            </a:br>
            <a:endParaRPr lang="en-GB" altLang="en-US" sz="1800" b="0" dirty="0">
              <a:solidFill>
                <a:srgbClr val="000000"/>
              </a:solidFill>
              <a:latin typeface="Calibri" pitchFamily="34" charset="0"/>
            </a:endParaRPr>
          </a:p>
        </p:txBody>
      </p:sp>
      <p:sp>
        <p:nvSpPr>
          <p:cNvPr id="44039" name="TextBox 83"/>
          <p:cNvSpPr txBox="1">
            <a:spLocks noChangeArrowheads="1"/>
          </p:cNvSpPr>
          <p:nvPr/>
        </p:nvSpPr>
        <p:spPr bwMode="auto">
          <a:xfrm>
            <a:off x="539750" y="6535738"/>
            <a:ext cx="2901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1200" b="0">
                <a:solidFill>
                  <a:srgbClr val="000000"/>
                </a:solidFill>
                <a:latin typeface="Calibri" pitchFamily="34" charset="0"/>
              </a:rPr>
              <a:t>Source: ENTSO-G TYNDP 2013, Commission</a:t>
            </a:r>
          </a:p>
        </p:txBody>
      </p:sp>
      <p:cxnSp>
        <p:nvCxnSpPr>
          <p:cNvPr id="44040" name="Straight Connector 7"/>
          <p:cNvCxnSpPr>
            <a:cxnSpLocks noChangeShapeType="1"/>
          </p:cNvCxnSpPr>
          <p:nvPr/>
        </p:nvCxnSpPr>
        <p:spPr bwMode="auto">
          <a:xfrm>
            <a:off x="395288" y="2492375"/>
            <a:ext cx="8466137" cy="0"/>
          </a:xfrm>
          <a:prstGeom prst="line">
            <a:avLst/>
          </a:prstGeom>
          <a:noFill/>
          <a:ln w="9525" algn="ctr">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Freeform 136"/>
          <p:cNvSpPr>
            <a:spLocks/>
          </p:cNvSpPr>
          <p:nvPr/>
        </p:nvSpPr>
        <p:spPr bwMode="gray">
          <a:xfrm>
            <a:off x="7812088" y="196850"/>
            <a:ext cx="1187450" cy="520700"/>
          </a:xfrm>
          <a:custGeom>
            <a:avLst/>
            <a:gdLst>
              <a:gd name="T0" fmla="*/ 3709 w 5232"/>
              <a:gd name="T1" fmla="*/ 870 h 2544"/>
              <a:gd name="T2" fmla="*/ 3187 w 5232"/>
              <a:gd name="T3" fmla="*/ 870 h 2544"/>
              <a:gd name="T4" fmla="*/ 3187 w 5232"/>
              <a:gd name="T5" fmla="*/ 924 h 2544"/>
              <a:gd name="T6" fmla="*/ 3061 w 5232"/>
              <a:gd name="T7" fmla="*/ 924 h 2544"/>
              <a:gd name="T8" fmla="*/ 3061 w 5232"/>
              <a:gd name="T9" fmla="*/ 806 h 2544"/>
              <a:gd name="T10" fmla="*/ 2894 w 5232"/>
              <a:gd name="T11" fmla="*/ 806 h 2544"/>
              <a:gd name="T12" fmla="*/ 2894 w 5232"/>
              <a:gd name="T13" fmla="*/ 924 h 2544"/>
              <a:gd name="T14" fmla="*/ 2733 w 5232"/>
              <a:gd name="T15" fmla="*/ 924 h 2544"/>
              <a:gd name="T16" fmla="*/ 2733 w 5232"/>
              <a:gd name="T17" fmla="*/ 688 h 2544"/>
              <a:gd name="T18" fmla="*/ 2835 w 5232"/>
              <a:gd name="T19" fmla="*/ 688 h 2544"/>
              <a:gd name="T20" fmla="*/ 2835 w 5232"/>
              <a:gd name="T21" fmla="*/ 525 h 2544"/>
              <a:gd name="T22" fmla="*/ 2648 w 5232"/>
              <a:gd name="T23" fmla="*/ 525 h 2544"/>
              <a:gd name="T24" fmla="*/ 2648 w 5232"/>
              <a:gd name="T25" fmla="*/ 81 h 2544"/>
              <a:gd name="T26" fmla="*/ 3109 w 5232"/>
              <a:gd name="T27" fmla="*/ 81 h 2544"/>
              <a:gd name="T28" fmla="*/ 3109 w 5232"/>
              <a:gd name="T29" fmla="*/ 0 h 2544"/>
              <a:gd name="T30" fmla="*/ 2086 w 5232"/>
              <a:gd name="T31" fmla="*/ 0 h 2544"/>
              <a:gd name="T32" fmla="*/ 2086 w 5232"/>
              <a:gd name="T33" fmla="*/ 81 h 2544"/>
              <a:gd name="T34" fmla="*/ 2547 w 5232"/>
              <a:gd name="T35" fmla="*/ 81 h 2544"/>
              <a:gd name="T36" fmla="*/ 2547 w 5232"/>
              <a:gd name="T37" fmla="*/ 525 h 2544"/>
              <a:gd name="T38" fmla="*/ 2360 w 5232"/>
              <a:gd name="T39" fmla="*/ 525 h 2544"/>
              <a:gd name="T40" fmla="*/ 2360 w 5232"/>
              <a:gd name="T41" fmla="*/ 688 h 2544"/>
              <a:gd name="T42" fmla="*/ 2461 w 5232"/>
              <a:gd name="T43" fmla="*/ 688 h 2544"/>
              <a:gd name="T44" fmla="*/ 2461 w 5232"/>
              <a:gd name="T45" fmla="*/ 924 h 2544"/>
              <a:gd name="T46" fmla="*/ 2358 w 5232"/>
              <a:gd name="T47" fmla="*/ 924 h 2544"/>
              <a:gd name="T48" fmla="*/ 2358 w 5232"/>
              <a:gd name="T49" fmla="*/ 806 h 2544"/>
              <a:gd name="T50" fmla="*/ 2187 w 5232"/>
              <a:gd name="T51" fmla="*/ 806 h 2544"/>
              <a:gd name="T52" fmla="*/ 2187 w 5232"/>
              <a:gd name="T53" fmla="*/ 924 h 2544"/>
              <a:gd name="T54" fmla="*/ 2046 w 5232"/>
              <a:gd name="T55" fmla="*/ 924 h 2544"/>
              <a:gd name="T56" fmla="*/ 2046 w 5232"/>
              <a:gd name="T57" fmla="*/ 870 h 2544"/>
              <a:gd name="T58" fmla="*/ 1524 w 5232"/>
              <a:gd name="T59" fmla="*/ 870 h 2544"/>
              <a:gd name="T60" fmla="*/ 0 w 5232"/>
              <a:gd name="T61" fmla="*/ 2391 h 2544"/>
              <a:gd name="T62" fmla="*/ 38 w 5232"/>
              <a:gd name="T63" fmla="*/ 2431 h 2544"/>
              <a:gd name="T64" fmla="*/ 38 w 5232"/>
              <a:gd name="T65" fmla="*/ 2431 h 2544"/>
              <a:gd name="T66" fmla="*/ 102 w 5232"/>
              <a:gd name="T67" fmla="*/ 2495 h 2544"/>
              <a:gd name="T68" fmla="*/ 154 w 5232"/>
              <a:gd name="T69" fmla="*/ 2544 h 2544"/>
              <a:gd name="T70" fmla="*/ 154 w 5232"/>
              <a:gd name="T71" fmla="*/ 2544 h 2544"/>
              <a:gd name="T72" fmla="*/ 1613 w 5232"/>
              <a:gd name="T73" fmla="*/ 1085 h 2544"/>
              <a:gd name="T74" fmla="*/ 2046 w 5232"/>
              <a:gd name="T75" fmla="*/ 1085 h 2544"/>
              <a:gd name="T76" fmla="*/ 2046 w 5232"/>
              <a:gd name="T77" fmla="*/ 1030 h 2544"/>
              <a:gd name="T78" fmla="*/ 2187 w 5232"/>
              <a:gd name="T79" fmla="*/ 1030 h 2544"/>
              <a:gd name="T80" fmla="*/ 2187 w 5232"/>
              <a:gd name="T81" fmla="*/ 1186 h 2544"/>
              <a:gd name="T82" fmla="*/ 2358 w 5232"/>
              <a:gd name="T83" fmla="*/ 1186 h 2544"/>
              <a:gd name="T84" fmla="*/ 2358 w 5232"/>
              <a:gd name="T85" fmla="*/ 1030 h 2544"/>
              <a:gd name="T86" fmla="*/ 2461 w 5232"/>
              <a:gd name="T87" fmla="*/ 1030 h 2544"/>
              <a:gd name="T88" fmla="*/ 2461 w 5232"/>
              <a:gd name="T89" fmla="*/ 1311 h 2544"/>
              <a:gd name="T90" fmla="*/ 2733 w 5232"/>
              <a:gd name="T91" fmla="*/ 1311 h 2544"/>
              <a:gd name="T92" fmla="*/ 2733 w 5232"/>
              <a:gd name="T93" fmla="*/ 1030 h 2544"/>
              <a:gd name="T94" fmla="*/ 2894 w 5232"/>
              <a:gd name="T95" fmla="*/ 1030 h 2544"/>
              <a:gd name="T96" fmla="*/ 2894 w 5232"/>
              <a:gd name="T97" fmla="*/ 1186 h 2544"/>
              <a:gd name="T98" fmla="*/ 3061 w 5232"/>
              <a:gd name="T99" fmla="*/ 1186 h 2544"/>
              <a:gd name="T100" fmla="*/ 3061 w 5232"/>
              <a:gd name="T101" fmla="*/ 1030 h 2544"/>
              <a:gd name="T102" fmla="*/ 3187 w 5232"/>
              <a:gd name="T103" fmla="*/ 1030 h 2544"/>
              <a:gd name="T104" fmla="*/ 3187 w 5232"/>
              <a:gd name="T105" fmla="*/ 1085 h 2544"/>
              <a:gd name="T106" fmla="*/ 3619 w 5232"/>
              <a:gd name="T107" fmla="*/ 1085 h 2544"/>
              <a:gd name="T108" fmla="*/ 5079 w 5232"/>
              <a:gd name="T109" fmla="*/ 2544 h 2544"/>
              <a:gd name="T110" fmla="*/ 5232 w 5232"/>
              <a:gd name="T111" fmla="*/ 2391 h 2544"/>
              <a:gd name="T112" fmla="*/ 3709 w 5232"/>
              <a:gd name="T113" fmla="*/ 870 h 25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32"/>
              <a:gd name="T172" fmla="*/ 0 h 2544"/>
              <a:gd name="T173" fmla="*/ 5232 w 5232"/>
              <a:gd name="T174" fmla="*/ 2544 h 25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32" h="2544">
                <a:moveTo>
                  <a:pt x="3709" y="870"/>
                </a:moveTo>
                <a:lnTo>
                  <a:pt x="3187" y="870"/>
                </a:lnTo>
                <a:lnTo>
                  <a:pt x="3187" y="924"/>
                </a:lnTo>
                <a:lnTo>
                  <a:pt x="3061" y="924"/>
                </a:lnTo>
                <a:lnTo>
                  <a:pt x="3061" y="806"/>
                </a:lnTo>
                <a:lnTo>
                  <a:pt x="2894" y="806"/>
                </a:lnTo>
                <a:lnTo>
                  <a:pt x="2894" y="924"/>
                </a:lnTo>
                <a:lnTo>
                  <a:pt x="2733" y="924"/>
                </a:lnTo>
                <a:lnTo>
                  <a:pt x="2733" y="688"/>
                </a:lnTo>
                <a:lnTo>
                  <a:pt x="2835" y="688"/>
                </a:lnTo>
                <a:lnTo>
                  <a:pt x="2835" y="525"/>
                </a:lnTo>
                <a:lnTo>
                  <a:pt x="2648" y="525"/>
                </a:lnTo>
                <a:lnTo>
                  <a:pt x="2648" y="81"/>
                </a:lnTo>
                <a:lnTo>
                  <a:pt x="3109" y="81"/>
                </a:lnTo>
                <a:lnTo>
                  <a:pt x="3109" y="0"/>
                </a:lnTo>
                <a:lnTo>
                  <a:pt x="2086" y="0"/>
                </a:lnTo>
                <a:lnTo>
                  <a:pt x="2086" y="81"/>
                </a:lnTo>
                <a:lnTo>
                  <a:pt x="2547" y="81"/>
                </a:lnTo>
                <a:lnTo>
                  <a:pt x="2547" y="525"/>
                </a:lnTo>
                <a:lnTo>
                  <a:pt x="2360" y="525"/>
                </a:lnTo>
                <a:lnTo>
                  <a:pt x="2360" y="688"/>
                </a:lnTo>
                <a:lnTo>
                  <a:pt x="2461" y="688"/>
                </a:lnTo>
                <a:lnTo>
                  <a:pt x="2461" y="924"/>
                </a:lnTo>
                <a:lnTo>
                  <a:pt x="2358" y="924"/>
                </a:lnTo>
                <a:lnTo>
                  <a:pt x="2358" y="806"/>
                </a:lnTo>
                <a:lnTo>
                  <a:pt x="2187" y="806"/>
                </a:lnTo>
                <a:lnTo>
                  <a:pt x="2187" y="924"/>
                </a:lnTo>
                <a:lnTo>
                  <a:pt x="2046" y="924"/>
                </a:lnTo>
                <a:lnTo>
                  <a:pt x="2046" y="870"/>
                </a:lnTo>
                <a:lnTo>
                  <a:pt x="1524" y="870"/>
                </a:lnTo>
                <a:lnTo>
                  <a:pt x="0" y="2391"/>
                </a:lnTo>
                <a:lnTo>
                  <a:pt x="38" y="2431"/>
                </a:lnTo>
                <a:lnTo>
                  <a:pt x="102" y="2495"/>
                </a:lnTo>
                <a:lnTo>
                  <a:pt x="154" y="2544"/>
                </a:lnTo>
                <a:lnTo>
                  <a:pt x="1613" y="1085"/>
                </a:lnTo>
                <a:lnTo>
                  <a:pt x="2046" y="1085"/>
                </a:lnTo>
                <a:lnTo>
                  <a:pt x="2046" y="1030"/>
                </a:lnTo>
                <a:lnTo>
                  <a:pt x="2187" y="1030"/>
                </a:lnTo>
                <a:lnTo>
                  <a:pt x="2187" y="1186"/>
                </a:lnTo>
                <a:lnTo>
                  <a:pt x="2358" y="1186"/>
                </a:lnTo>
                <a:lnTo>
                  <a:pt x="2358" y="1030"/>
                </a:lnTo>
                <a:lnTo>
                  <a:pt x="2461" y="1030"/>
                </a:lnTo>
                <a:lnTo>
                  <a:pt x="2461" y="1311"/>
                </a:lnTo>
                <a:lnTo>
                  <a:pt x="2733" y="1311"/>
                </a:lnTo>
                <a:lnTo>
                  <a:pt x="2733" y="1030"/>
                </a:lnTo>
                <a:lnTo>
                  <a:pt x="2894" y="1030"/>
                </a:lnTo>
                <a:lnTo>
                  <a:pt x="2894" y="1186"/>
                </a:lnTo>
                <a:lnTo>
                  <a:pt x="3061" y="1186"/>
                </a:lnTo>
                <a:lnTo>
                  <a:pt x="3061" y="1030"/>
                </a:lnTo>
                <a:lnTo>
                  <a:pt x="3187" y="1030"/>
                </a:lnTo>
                <a:lnTo>
                  <a:pt x="3187" y="1085"/>
                </a:lnTo>
                <a:lnTo>
                  <a:pt x="3619" y="1085"/>
                </a:lnTo>
                <a:lnTo>
                  <a:pt x="5079" y="2544"/>
                </a:lnTo>
                <a:lnTo>
                  <a:pt x="5232" y="2391"/>
                </a:lnTo>
                <a:lnTo>
                  <a:pt x="3709" y="870"/>
                </a:lnTo>
                <a:close/>
              </a:path>
            </a:pathLst>
          </a:custGeom>
          <a:solidFill>
            <a:schemeClr val="bg2">
              <a:lumMod val="40000"/>
              <a:lumOff val="60000"/>
            </a:schemeClr>
          </a:solidFill>
          <a:ln w="9525">
            <a:solidFill>
              <a:schemeClr val="bg2">
                <a:lumMod val="75000"/>
              </a:schemeClr>
            </a:solidFill>
            <a:round/>
            <a:headEnd/>
            <a:tailEnd/>
          </a:ln>
        </p:spPr>
        <p:txBody>
          <a:bodyPr/>
          <a:lstStyle/>
          <a:p>
            <a:pPr>
              <a:defRPr/>
            </a:pPr>
            <a:endParaRPr lang="de-DE">
              <a:ea typeface="ＭＳ Ｐゴシック" charset="-128"/>
            </a:endParaRPr>
          </a:p>
        </p:txBody>
      </p:sp>
      <p:grpSp>
        <p:nvGrpSpPr>
          <p:cNvPr id="44042" name="Group 9"/>
          <p:cNvGrpSpPr>
            <a:grpSpLocks/>
          </p:cNvGrpSpPr>
          <p:nvPr/>
        </p:nvGrpSpPr>
        <p:grpSpPr bwMode="auto">
          <a:xfrm>
            <a:off x="4100513" y="2717800"/>
            <a:ext cx="1749425" cy="2852738"/>
            <a:chOff x="4319928" y="2504217"/>
            <a:chExt cx="2330595" cy="3093854"/>
          </a:xfrm>
        </p:grpSpPr>
        <p:sp>
          <p:nvSpPr>
            <p:cNvPr id="108" name="Rounded Rectangle 107"/>
            <p:cNvSpPr/>
            <p:nvPr/>
          </p:nvSpPr>
          <p:spPr bwMode="auto">
            <a:xfrm>
              <a:off x="4319928" y="2504217"/>
              <a:ext cx="575247" cy="296128"/>
            </a:xfrm>
            <a:prstGeom prst="roundRect">
              <a:avLst/>
            </a:prstGeom>
            <a:solidFill>
              <a:srgbClr val="C0504D">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800" b="0" kern="0" dirty="0">
                  <a:solidFill>
                    <a:sysClr val="window" lastClr="FFFFFF"/>
                  </a:solidFill>
                  <a:latin typeface="Calibri"/>
                  <a:cs typeface="+mn-cs"/>
                </a:rPr>
                <a:t>1</a:t>
              </a:r>
              <a:endParaRPr lang="en-GB" sz="1800" b="0" kern="0" dirty="0">
                <a:solidFill>
                  <a:sysClr val="window" lastClr="FFFFFF"/>
                </a:solidFill>
                <a:latin typeface="Calibri"/>
                <a:cs typeface="+mn-cs"/>
              </a:endParaRPr>
            </a:p>
          </p:txBody>
        </p:sp>
        <p:sp>
          <p:nvSpPr>
            <p:cNvPr id="109" name="Rounded Rectangle 108"/>
            <p:cNvSpPr/>
            <p:nvPr/>
          </p:nvSpPr>
          <p:spPr bwMode="auto">
            <a:xfrm>
              <a:off x="4324158" y="2896759"/>
              <a:ext cx="575247" cy="296128"/>
            </a:xfrm>
            <a:prstGeom prst="roundRect">
              <a:avLst/>
            </a:prstGeom>
            <a:solidFill>
              <a:srgbClr val="FF00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800" b="0" kern="0" dirty="0">
                  <a:solidFill>
                    <a:srgbClr val="000818"/>
                  </a:solidFill>
                  <a:latin typeface="Calibri"/>
                  <a:cs typeface="+mn-cs"/>
                </a:rPr>
                <a:t>2</a:t>
              </a:r>
              <a:endParaRPr lang="en-GB" sz="1800" b="0" kern="0" dirty="0">
                <a:solidFill>
                  <a:srgbClr val="000818"/>
                </a:solidFill>
                <a:latin typeface="Calibri"/>
                <a:cs typeface="+mn-cs"/>
              </a:endParaRPr>
            </a:p>
          </p:txBody>
        </p:sp>
        <p:sp>
          <p:nvSpPr>
            <p:cNvPr id="110" name="Rounded Rectangle 109"/>
            <p:cNvSpPr/>
            <p:nvPr/>
          </p:nvSpPr>
          <p:spPr bwMode="auto">
            <a:xfrm>
              <a:off x="4319928" y="3287581"/>
              <a:ext cx="575247" cy="296128"/>
            </a:xfrm>
            <a:prstGeom prst="roundRect">
              <a:avLst/>
            </a:prstGeom>
            <a:solidFill>
              <a:srgbClr val="FFC0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800" b="0" kern="0" dirty="0">
                  <a:solidFill>
                    <a:srgbClr val="000818"/>
                  </a:solidFill>
                  <a:latin typeface="Calibri"/>
                  <a:cs typeface="+mn-cs"/>
                </a:rPr>
                <a:t>3</a:t>
              </a:r>
              <a:endParaRPr lang="en-GB" sz="1800" b="0" kern="0" dirty="0">
                <a:solidFill>
                  <a:srgbClr val="000818"/>
                </a:solidFill>
                <a:latin typeface="Calibri"/>
                <a:cs typeface="+mn-cs"/>
              </a:endParaRPr>
            </a:p>
          </p:txBody>
        </p:sp>
        <p:sp>
          <p:nvSpPr>
            <p:cNvPr id="111" name="Rounded Rectangle 110"/>
            <p:cNvSpPr/>
            <p:nvPr/>
          </p:nvSpPr>
          <p:spPr bwMode="auto">
            <a:xfrm>
              <a:off x="4319928" y="3673236"/>
              <a:ext cx="575247" cy="297850"/>
            </a:xfrm>
            <a:prstGeom prst="roundRect">
              <a:avLst/>
            </a:prstGeom>
            <a:solidFill>
              <a:srgbClr val="FFFF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800" b="0" kern="0" dirty="0">
                  <a:solidFill>
                    <a:srgbClr val="000818"/>
                  </a:solidFill>
                  <a:latin typeface="Calibri"/>
                  <a:cs typeface="+mn-cs"/>
                </a:rPr>
                <a:t>4</a:t>
              </a:r>
              <a:endParaRPr lang="en-GB" sz="1800" b="0" kern="0" dirty="0">
                <a:solidFill>
                  <a:srgbClr val="000818"/>
                </a:solidFill>
                <a:latin typeface="Calibri"/>
                <a:cs typeface="+mn-cs"/>
              </a:endParaRPr>
            </a:p>
          </p:txBody>
        </p:sp>
        <p:sp>
          <p:nvSpPr>
            <p:cNvPr id="112" name="Rounded Rectangle 111"/>
            <p:cNvSpPr/>
            <p:nvPr/>
          </p:nvSpPr>
          <p:spPr bwMode="auto">
            <a:xfrm>
              <a:off x="4330502" y="4074386"/>
              <a:ext cx="577362" cy="296128"/>
            </a:xfrm>
            <a:prstGeom prst="roundRect">
              <a:avLst/>
            </a:prstGeom>
            <a:solidFill>
              <a:srgbClr val="92D05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800" b="0" kern="0" dirty="0">
                  <a:solidFill>
                    <a:srgbClr val="000818"/>
                  </a:solidFill>
                  <a:latin typeface="Calibri"/>
                  <a:cs typeface="+mn-cs"/>
                </a:rPr>
                <a:t>5</a:t>
              </a:r>
              <a:endParaRPr lang="en-GB" sz="1800" b="0" kern="0" dirty="0">
                <a:solidFill>
                  <a:srgbClr val="000818"/>
                </a:solidFill>
                <a:latin typeface="Calibri"/>
                <a:cs typeface="+mn-cs"/>
              </a:endParaRPr>
            </a:p>
          </p:txBody>
        </p:sp>
        <p:sp>
          <p:nvSpPr>
            <p:cNvPr id="113" name="Rounded Rectangle 112"/>
            <p:cNvSpPr/>
            <p:nvPr/>
          </p:nvSpPr>
          <p:spPr bwMode="auto">
            <a:xfrm>
              <a:off x="4328388" y="4478981"/>
              <a:ext cx="573131" cy="297850"/>
            </a:xfrm>
            <a:prstGeom prst="roundRect">
              <a:avLst/>
            </a:prstGeom>
            <a:solidFill>
              <a:srgbClr val="00B05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800" b="0" kern="0" dirty="0">
                  <a:solidFill>
                    <a:srgbClr val="000818"/>
                  </a:solidFill>
                  <a:latin typeface="Calibri"/>
                  <a:cs typeface="+mn-cs"/>
                </a:rPr>
                <a:t>6</a:t>
              </a:r>
              <a:endParaRPr lang="en-GB" sz="1800" b="0" kern="0" dirty="0">
                <a:solidFill>
                  <a:srgbClr val="000818"/>
                </a:solidFill>
                <a:latin typeface="Calibri"/>
                <a:cs typeface="+mn-cs"/>
              </a:endParaRPr>
            </a:p>
          </p:txBody>
        </p:sp>
        <p:sp>
          <p:nvSpPr>
            <p:cNvPr id="114" name="Rounded Rectangle 113"/>
            <p:cNvSpPr/>
            <p:nvPr/>
          </p:nvSpPr>
          <p:spPr bwMode="auto">
            <a:xfrm>
              <a:off x="4328388" y="4890461"/>
              <a:ext cx="573131" cy="296128"/>
            </a:xfrm>
            <a:prstGeom prst="roundRect">
              <a:avLst/>
            </a:prstGeom>
            <a:solidFill>
              <a:srgbClr val="9BBB59">
                <a:lumMod val="5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800" b="0" kern="0" dirty="0">
                  <a:solidFill>
                    <a:srgbClr val="000818"/>
                  </a:solidFill>
                  <a:latin typeface="Calibri"/>
                  <a:cs typeface="+mn-cs"/>
                </a:rPr>
                <a:t>7</a:t>
              </a:r>
              <a:endParaRPr lang="en-GB" sz="1800" b="0" kern="0" dirty="0">
                <a:solidFill>
                  <a:srgbClr val="000818"/>
                </a:solidFill>
                <a:latin typeface="Calibri"/>
                <a:cs typeface="+mn-cs"/>
              </a:endParaRPr>
            </a:p>
          </p:txBody>
        </p:sp>
        <p:sp>
          <p:nvSpPr>
            <p:cNvPr id="115" name="Rounded Rectangle 114"/>
            <p:cNvSpPr/>
            <p:nvPr/>
          </p:nvSpPr>
          <p:spPr bwMode="auto">
            <a:xfrm>
              <a:off x="4328388" y="5301943"/>
              <a:ext cx="575247" cy="296128"/>
            </a:xfrm>
            <a:prstGeom prst="roundRect">
              <a:avLst/>
            </a:prstGeom>
            <a:pattFill prst="sphere">
              <a:fgClr>
                <a:sysClr val="windowText" lastClr="000000"/>
              </a:fgClr>
              <a:bgClr>
                <a:sysClr val="window" lastClr="FFFFFF"/>
              </a:bgClr>
            </a:patt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200" b="0" kern="0" dirty="0">
                <a:solidFill>
                  <a:srgbClr val="FF0000"/>
                </a:solidFill>
                <a:latin typeface="Calibri"/>
                <a:cs typeface="+mn-cs"/>
              </a:endParaRPr>
            </a:p>
          </p:txBody>
        </p:sp>
        <p:sp>
          <p:nvSpPr>
            <p:cNvPr id="116" name="TextBox 82"/>
            <p:cNvSpPr txBox="1">
              <a:spLocks noChangeArrowheads="1"/>
            </p:cNvSpPr>
            <p:nvPr/>
          </p:nvSpPr>
          <p:spPr bwMode="auto">
            <a:xfrm>
              <a:off x="4859221" y="5301943"/>
              <a:ext cx="1791302" cy="25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GB" sz="1600" b="0" i="1" kern="0" smtClean="0">
                  <a:solidFill>
                    <a:sysClr val="windowText" lastClr="000000"/>
                  </a:solidFill>
                </a:rPr>
                <a:t>Access to LNG</a:t>
              </a:r>
            </a:p>
          </p:txBody>
        </p:sp>
      </p:grpSp>
      <p:grpSp>
        <p:nvGrpSpPr>
          <p:cNvPr id="44043" name="Group 6"/>
          <p:cNvGrpSpPr>
            <a:grpSpLocks/>
          </p:cNvGrpSpPr>
          <p:nvPr/>
        </p:nvGrpSpPr>
        <p:grpSpPr bwMode="auto">
          <a:xfrm>
            <a:off x="4860032" y="2520950"/>
            <a:ext cx="4395787" cy="3054350"/>
            <a:chOff x="4932363" y="2781300"/>
            <a:chExt cx="4752975" cy="3008598"/>
          </a:xfrm>
        </p:grpSpPr>
        <p:grpSp>
          <p:nvGrpSpPr>
            <p:cNvPr id="44044" name="Group 81"/>
            <p:cNvGrpSpPr>
              <a:grpSpLocks/>
            </p:cNvGrpSpPr>
            <p:nvPr/>
          </p:nvGrpSpPr>
          <p:grpSpPr bwMode="auto">
            <a:xfrm>
              <a:off x="4932363" y="2781300"/>
              <a:ext cx="4752975" cy="2931499"/>
              <a:chOff x="1973" y="1569"/>
              <a:chExt cx="3493" cy="2110"/>
            </a:xfrm>
          </p:grpSpPr>
          <p:sp>
            <p:nvSpPr>
              <p:cNvPr id="120" name="Freeform 6"/>
              <p:cNvSpPr>
                <a:spLocks/>
              </p:cNvSpPr>
              <p:nvPr/>
            </p:nvSpPr>
            <p:spPr bwMode="auto">
              <a:xfrm>
                <a:off x="1973" y="2913"/>
                <a:ext cx="257" cy="386"/>
              </a:xfrm>
              <a:custGeom>
                <a:avLst/>
                <a:gdLst>
                  <a:gd name="T0" fmla="*/ 1572374066 w 351"/>
                  <a:gd name="T1" fmla="*/ 0 h 573"/>
                  <a:gd name="T2" fmla="*/ 1572374066 w 351"/>
                  <a:gd name="T3" fmla="*/ 1446646925 h 573"/>
                  <a:gd name="T4" fmla="*/ 1572374066 w 351"/>
                  <a:gd name="T5" fmla="*/ 1446646925 h 573"/>
                  <a:gd name="T6" fmla="*/ 1572374066 w 351"/>
                  <a:gd name="T7" fmla="*/ 1446646925 h 573"/>
                  <a:gd name="T8" fmla="*/ 1572374066 w 351"/>
                  <a:gd name="T9" fmla="*/ 1446646925 h 573"/>
                  <a:gd name="T10" fmla="*/ 1572374066 w 351"/>
                  <a:gd name="T11" fmla="*/ 1446646925 h 573"/>
                  <a:gd name="T12" fmla="*/ 1572374066 w 351"/>
                  <a:gd name="T13" fmla="*/ 1446646925 h 573"/>
                  <a:gd name="T14" fmla="*/ 1572374066 w 351"/>
                  <a:gd name="T15" fmla="*/ 1446646925 h 573"/>
                  <a:gd name="T16" fmla="*/ 1572374066 w 351"/>
                  <a:gd name="T17" fmla="*/ 1446646925 h 573"/>
                  <a:gd name="T18" fmla="*/ 1572374066 w 351"/>
                  <a:gd name="T19" fmla="*/ 1446646925 h 573"/>
                  <a:gd name="T20" fmla="*/ 1572374066 w 351"/>
                  <a:gd name="T21" fmla="*/ 1446646925 h 573"/>
                  <a:gd name="T22" fmla="*/ 1572374066 w 351"/>
                  <a:gd name="T23" fmla="*/ 1446646925 h 573"/>
                  <a:gd name="T24" fmla="*/ 1572374066 w 351"/>
                  <a:gd name="T25" fmla="*/ 1446646925 h 573"/>
                  <a:gd name="T26" fmla="*/ 1572374066 w 351"/>
                  <a:gd name="T27" fmla="*/ 1446646925 h 573"/>
                  <a:gd name="T28" fmla="*/ 1572374066 w 351"/>
                  <a:gd name="T29" fmla="*/ 1446646925 h 573"/>
                  <a:gd name="T30" fmla="*/ 1572374066 w 351"/>
                  <a:gd name="T31" fmla="*/ 1446646925 h 573"/>
                  <a:gd name="T32" fmla="*/ 1572374066 w 351"/>
                  <a:gd name="T33" fmla="*/ 1446646925 h 573"/>
                  <a:gd name="T34" fmla="*/ 1572374066 w 351"/>
                  <a:gd name="T35" fmla="*/ 1446646925 h 573"/>
                  <a:gd name="T36" fmla="*/ 1572374066 w 351"/>
                  <a:gd name="T37" fmla="*/ 1446646925 h 573"/>
                  <a:gd name="T38" fmla="*/ 1572374066 w 351"/>
                  <a:gd name="T39" fmla="*/ 1446646925 h 573"/>
                  <a:gd name="T40" fmla="*/ 1572374066 w 351"/>
                  <a:gd name="T41" fmla="*/ 1446646925 h 573"/>
                  <a:gd name="T42" fmla="*/ 0 w 351"/>
                  <a:gd name="T43" fmla="*/ 1446646925 h 573"/>
                  <a:gd name="T44" fmla="*/ 1572374066 w 351"/>
                  <a:gd name="T45" fmla="*/ 1446646925 h 573"/>
                  <a:gd name="T46" fmla="*/ 1572374066 w 351"/>
                  <a:gd name="T47" fmla="*/ 1446646925 h 573"/>
                  <a:gd name="T48" fmla="*/ 1572374066 w 351"/>
                  <a:gd name="T49" fmla="*/ 1446646925 h 573"/>
                  <a:gd name="T50" fmla="*/ 1572374066 w 351"/>
                  <a:gd name="T51" fmla="*/ 1446646925 h 573"/>
                  <a:gd name="T52" fmla="*/ 1572374066 w 351"/>
                  <a:gd name="T53" fmla="*/ 1446646925 h 573"/>
                  <a:gd name="T54" fmla="*/ 1572374066 w 351"/>
                  <a:gd name="T55" fmla="*/ 1446646925 h 573"/>
                  <a:gd name="T56" fmla="*/ 1572374066 w 351"/>
                  <a:gd name="T57" fmla="*/ 1446646925 h 573"/>
                  <a:gd name="T58" fmla="*/ 1572374066 w 351"/>
                  <a:gd name="T59" fmla="*/ 1446646925 h 573"/>
                  <a:gd name="T60" fmla="*/ 1572374066 w 351"/>
                  <a:gd name="T61" fmla="*/ 1446646925 h 573"/>
                  <a:gd name="T62" fmla="*/ 1572374066 w 351"/>
                  <a:gd name="T63" fmla="*/ 1446646925 h 573"/>
                  <a:gd name="T64" fmla="*/ 1572374066 w 351"/>
                  <a:gd name="T65" fmla="*/ 1446646925 h 573"/>
                  <a:gd name="T66" fmla="*/ 1572374066 w 351"/>
                  <a:gd name="T67" fmla="*/ 1446646925 h 573"/>
                  <a:gd name="T68" fmla="*/ 1572374066 w 351"/>
                  <a:gd name="T69" fmla="*/ 1446646925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pattFill prst="sphere">
                <a:fgClr>
                  <a:srgbClr val="FF0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21" name="Freeform 7"/>
              <p:cNvSpPr>
                <a:spLocks/>
              </p:cNvSpPr>
              <p:nvPr/>
            </p:nvSpPr>
            <p:spPr bwMode="auto">
              <a:xfrm>
                <a:off x="2069" y="2794"/>
                <a:ext cx="682" cy="636"/>
              </a:xfrm>
              <a:custGeom>
                <a:avLst/>
                <a:gdLst>
                  <a:gd name="T0" fmla="*/ 1569757607 w 933"/>
                  <a:gd name="T1" fmla="*/ 1444587831 h 941"/>
                  <a:gd name="T2" fmla="*/ 1569757607 w 933"/>
                  <a:gd name="T3" fmla="*/ 1444587831 h 941"/>
                  <a:gd name="T4" fmla="*/ 1569757607 w 933"/>
                  <a:gd name="T5" fmla="*/ 1444587831 h 941"/>
                  <a:gd name="T6" fmla="*/ 1569757607 w 933"/>
                  <a:gd name="T7" fmla="*/ 1444587831 h 941"/>
                  <a:gd name="T8" fmla="*/ 1569757607 w 933"/>
                  <a:gd name="T9" fmla="*/ 1444587831 h 941"/>
                  <a:gd name="T10" fmla="*/ 1569757607 w 933"/>
                  <a:gd name="T11" fmla="*/ 1444587831 h 941"/>
                  <a:gd name="T12" fmla="*/ 1569757607 w 933"/>
                  <a:gd name="T13" fmla="*/ 1444587831 h 941"/>
                  <a:gd name="T14" fmla="*/ 1569757607 w 933"/>
                  <a:gd name="T15" fmla="*/ 1444587831 h 941"/>
                  <a:gd name="T16" fmla="*/ 1569757607 w 933"/>
                  <a:gd name="T17" fmla="*/ 1444587831 h 941"/>
                  <a:gd name="T18" fmla="*/ 1569757607 w 933"/>
                  <a:gd name="T19" fmla="*/ 1444587831 h 941"/>
                  <a:gd name="T20" fmla="*/ 1569757607 w 933"/>
                  <a:gd name="T21" fmla="*/ 1444587831 h 941"/>
                  <a:gd name="T22" fmla="*/ 1569757607 w 933"/>
                  <a:gd name="T23" fmla="*/ 1444587831 h 941"/>
                  <a:gd name="T24" fmla="*/ 1569757607 w 933"/>
                  <a:gd name="T25" fmla="*/ 1444587831 h 941"/>
                  <a:gd name="T26" fmla="*/ 1569757607 w 933"/>
                  <a:gd name="T27" fmla="*/ 1444587831 h 941"/>
                  <a:gd name="T28" fmla="*/ 1569757607 w 933"/>
                  <a:gd name="T29" fmla="*/ 1444587831 h 941"/>
                  <a:gd name="T30" fmla="*/ 1569757607 w 933"/>
                  <a:gd name="T31" fmla="*/ 1444587831 h 941"/>
                  <a:gd name="T32" fmla="*/ 1569757607 w 933"/>
                  <a:gd name="T33" fmla="*/ 1444587831 h 941"/>
                  <a:gd name="T34" fmla="*/ 1569757607 w 933"/>
                  <a:gd name="T35" fmla="*/ 1444587831 h 941"/>
                  <a:gd name="T36" fmla="*/ 1569757607 w 933"/>
                  <a:gd name="T37" fmla="*/ 1444587831 h 941"/>
                  <a:gd name="T38" fmla="*/ 1569757607 w 933"/>
                  <a:gd name="T39" fmla="*/ 1444587831 h 941"/>
                  <a:gd name="T40" fmla="*/ 1569757607 w 933"/>
                  <a:gd name="T41" fmla="*/ 1444587831 h 941"/>
                  <a:gd name="T42" fmla="*/ 1569757607 w 933"/>
                  <a:gd name="T43" fmla="*/ 1444587831 h 941"/>
                  <a:gd name="T44" fmla="*/ 1569757607 w 933"/>
                  <a:gd name="T45" fmla="*/ 1444587831 h 941"/>
                  <a:gd name="T46" fmla="*/ 1569757607 w 933"/>
                  <a:gd name="T47" fmla="*/ 1444587831 h 941"/>
                  <a:gd name="T48" fmla="*/ 1569757607 w 933"/>
                  <a:gd name="T49" fmla="*/ 1444587831 h 941"/>
                  <a:gd name="T50" fmla="*/ 1569757607 w 933"/>
                  <a:gd name="T51" fmla="*/ 1444587831 h 941"/>
                  <a:gd name="T52" fmla="*/ 1569757607 w 933"/>
                  <a:gd name="T53" fmla="*/ 1444587831 h 941"/>
                  <a:gd name="T54" fmla="*/ 1569757607 w 933"/>
                  <a:gd name="T55" fmla="*/ 1444587831 h 941"/>
                  <a:gd name="T56" fmla="*/ 1569757607 w 933"/>
                  <a:gd name="T57" fmla="*/ 1444587831 h 941"/>
                  <a:gd name="T58" fmla="*/ 1569757607 w 933"/>
                  <a:gd name="T59" fmla="*/ 1444587831 h 941"/>
                  <a:gd name="T60" fmla="*/ 1569757607 w 933"/>
                  <a:gd name="T61" fmla="*/ 1444587831 h 941"/>
                  <a:gd name="T62" fmla="*/ 1569757607 w 933"/>
                  <a:gd name="T63" fmla="*/ 1444587831 h 941"/>
                  <a:gd name="T64" fmla="*/ 1569757607 w 933"/>
                  <a:gd name="T65" fmla="*/ 1444587831 h 941"/>
                  <a:gd name="T66" fmla="*/ 1569757607 w 933"/>
                  <a:gd name="T67" fmla="*/ 1444587831 h 941"/>
                  <a:gd name="T68" fmla="*/ 1569757607 w 933"/>
                  <a:gd name="T69" fmla="*/ 1444587831 h 941"/>
                  <a:gd name="T70" fmla="*/ 1569757607 w 933"/>
                  <a:gd name="T71" fmla="*/ 1444587831 h 941"/>
                  <a:gd name="T72" fmla="*/ 1569757607 w 933"/>
                  <a:gd name="T73" fmla="*/ 1444587831 h 941"/>
                  <a:gd name="T74" fmla="*/ 1569757607 w 933"/>
                  <a:gd name="T75" fmla="*/ 1444587831 h 941"/>
                  <a:gd name="T76" fmla="*/ 1569757607 w 933"/>
                  <a:gd name="T77" fmla="*/ 1444587831 h 941"/>
                  <a:gd name="T78" fmla="*/ 1569757607 w 933"/>
                  <a:gd name="T79" fmla="*/ 1444587831 h 941"/>
                  <a:gd name="T80" fmla="*/ 1569757607 w 933"/>
                  <a:gd name="T81" fmla="*/ 1444587831 h 941"/>
                  <a:gd name="T82" fmla="*/ 1569757607 w 933"/>
                  <a:gd name="T83" fmla="*/ 1444587831 h 941"/>
                  <a:gd name="T84" fmla="*/ 1569757607 w 933"/>
                  <a:gd name="T85" fmla="*/ 1444587831 h 941"/>
                  <a:gd name="T86" fmla="*/ 0 w 933"/>
                  <a:gd name="T87" fmla="*/ 1444587831 h 941"/>
                  <a:gd name="T88" fmla="*/ 1569757607 w 933"/>
                  <a:gd name="T89" fmla="*/ 1444587831 h 941"/>
                  <a:gd name="T90" fmla="*/ 1569757607 w 933"/>
                  <a:gd name="T91" fmla="*/ 1444587831 h 941"/>
                  <a:gd name="T92" fmla="*/ 1569757607 w 933"/>
                  <a:gd name="T93" fmla="*/ 1444587831 h 941"/>
                  <a:gd name="T94" fmla="*/ 1569757607 w 933"/>
                  <a:gd name="T95" fmla="*/ 1444587831 h 941"/>
                  <a:gd name="T96" fmla="*/ 1569757607 w 933"/>
                  <a:gd name="T97" fmla="*/ 1444587831 h 941"/>
                  <a:gd name="T98" fmla="*/ 1569757607 w 933"/>
                  <a:gd name="T99" fmla="*/ 1444587831 h 941"/>
                  <a:gd name="T100" fmla="*/ 1569757607 w 933"/>
                  <a:gd name="T101" fmla="*/ 1444587831 h 941"/>
                  <a:gd name="T102" fmla="*/ 1569757607 w 933"/>
                  <a:gd name="T103" fmla="*/ 1444587831 h 941"/>
                  <a:gd name="T104" fmla="*/ 1569757607 w 933"/>
                  <a:gd name="T105" fmla="*/ 1444587831 h 941"/>
                  <a:gd name="T106" fmla="*/ 1569757607 w 933"/>
                  <a:gd name="T107" fmla="*/ 1444587831 h 941"/>
                  <a:gd name="T108" fmla="*/ 1569757607 w 933"/>
                  <a:gd name="T109" fmla="*/ 1444587831 h 941"/>
                  <a:gd name="T110" fmla="*/ 1569757607 w 933"/>
                  <a:gd name="T111" fmla="*/ 1444587831 h 941"/>
                  <a:gd name="T112" fmla="*/ 1569757607 w 933"/>
                  <a:gd name="T113" fmla="*/ 1444587831 h 941"/>
                  <a:gd name="T114" fmla="*/ 1569757607 w 933"/>
                  <a:gd name="T115" fmla="*/ 1444587831 h 941"/>
                  <a:gd name="T116" fmla="*/ 1569757607 w 933"/>
                  <a:gd name="T117" fmla="*/ 1444587831 h 941"/>
                  <a:gd name="T118" fmla="*/ 1569757607 w 933"/>
                  <a:gd name="T119" fmla="*/ 1444587831 h 941"/>
                  <a:gd name="T120" fmla="*/ 1569757607 w 933"/>
                  <a:gd name="T121" fmla="*/ 1444587831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pattFill prst="sphere">
                <a:fgClr>
                  <a:srgbClr val="FFC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22" name="Freeform 8"/>
              <p:cNvSpPr>
                <a:spLocks/>
              </p:cNvSpPr>
              <p:nvPr/>
            </p:nvSpPr>
            <p:spPr bwMode="auto">
              <a:xfrm>
                <a:off x="2466" y="2424"/>
                <a:ext cx="638" cy="655"/>
              </a:xfrm>
              <a:custGeom>
                <a:avLst/>
                <a:gdLst>
                  <a:gd name="T0" fmla="*/ 1568276629 w 875"/>
                  <a:gd name="T1" fmla="*/ 1439690567 h 980"/>
                  <a:gd name="T2" fmla="*/ 1568276629 w 875"/>
                  <a:gd name="T3" fmla="*/ 1439690567 h 980"/>
                  <a:gd name="T4" fmla="*/ 1568276629 w 875"/>
                  <a:gd name="T5" fmla="*/ 1439690567 h 980"/>
                  <a:gd name="T6" fmla="*/ 1568276629 w 875"/>
                  <a:gd name="T7" fmla="*/ 1439690567 h 980"/>
                  <a:gd name="T8" fmla="*/ 1568276629 w 875"/>
                  <a:gd name="T9" fmla="*/ 1439690567 h 980"/>
                  <a:gd name="T10" fmla="*/ 1568276629 w 875"/>
                  <a:gd name="T11" fmla="*/ 1439690567 h 980"/>
                  <a:gd name="T12" fmla="*/ 1568276629 w 875"/>
                  <a:gd name="T13" fmla="*/ 1439690567 h 980"/>
                  <a:gd name="T14" fmla="*/ 1568276629 w 875"/>
                  <a:gd name="T15" fmla="*/ 1439690567 h 980"/>
                  <a:gd name="T16" fmla="*/ 1568276629 w 875"/>
                  <a:gd name="T17" fmla="*/ 1439690567 h 980"/>
                  <a:gd name="T18" fmla="*/ 1568276629 w 875"/>
                  <a:gd name="T19" fmla="*/ 1439690567 h 980"/>
                  <a:gd name="T20" fmla="*/ 1568276629 w 875"/>
                  <a:gd name="T21" fmla="*/ 1439690567 h 980"/>
                  <a:gd name="T22" fmla="*/ 1568276629 w 875"/>
                  <a:gd name="T23" fmla="*/ 1439690567 h 980"/>
                  <a:gd name="T24" fmla="*/ 1568276629 w 875"/>
                  <a:gd name="T25" fmla="*/ 1439690567 h 980"/>
                  <a:gd name="T26" fmla="*/ 1568276629 w 875"/>
                  <a:gd name="T27" fmla="*/ 1439690567 h 980"/>
                  <a:gd name="T28" fmla="*/ 1568276629 w 875"/>
                  <a:gd name="T29" fmla="*/ 1439690567 h 980"/>
                  <a:gd name="T30" fmla="*/ 1568276629 w 875"/>
                  <a:gd name="T31" fmla="*/ 1439690567 h 980"/>
                  <a:gd name="T32" fmla="*/ 1568276629 w 875"/>
                  <a:gd name="T33" fmla="*/ 1439690567 h 980"/>
                  <a:gd name="T34" fmla="*/ 1568276629 w 875"/>
                  <a:gd name="T35" fmla="*/ 1439690567 h 980"/>
                  <a:gd name="T36" fmla="*/ 1568276629 w 875"/>
                  <a:gd name="T37" fmla="*/ 1439690567 h 980"/>
                  <a:gd name="T38" fmla="*/ 1568276629 w 875"/>
                  <a:gd name="T39" fmla="*/ 1439690567 h 980"/>
                  <a:gd name="T40" fmla="*/ 1568276629 w 875"/>
                  <a:gd name="T41" fmla="*/ 1439690567 h 980"/>
                  <a:gd name="T42" fmla="*/ 1568276629 w 875"/>
                  <a:gd name="T43" fmla="*/ 1439690567 h 980"/>
                  <a:gd name="T44" fmla="*/ 1568276629 w 875"/>
                  <a:gd name="T45" fmla="*/ 1439690567 h 980"/>
                  <a:gd name="T46" fmla="*/ 1568276629 w 875"/>
                  <a:gd name="T47" fmla="*/ 1439690567 h 980"/>
                  <a:gd name="T48" fmla="*/ 1568276629 w 875"/>
                  <a:gd name="T49" fmla="*/ 1439690567 h 980"/>
                  <a:gd name="T50" fmla="*/ 1568276629 w 875"/>
                  <a:gd name="T51" fmla="*/ 1439690567 h 980"/>
                  <a:gd name="T52" fmla="*/ 1568276629 w 875"/>
                  <a:gd name="T53" fmla="*/ 1439690567 h 980"/>
                  <a:gd name="T54" fmla="*/ 1568276629 w 875"/>
                  <a:gd name="T55" fmla="*/ 1439690567 h 980"/>
                  <a:gd name="T56" fmla="*/ 1568276629 w 875"/>
                  <a:gd name="T57" fmla="*/ 1439690567 h 980"/>
                  <a:gd name="T58" fmla="*/ 1568276629 w 875"/>
                  <a:gd name="T59" fmla="*/ 1439690567 h 980"/>
                  <a:gd name="T60" fmla="*/ 1568276629 w 875"/>
                  <a:gd name="T61" fmla="*/ 1439690567 h 980"/>
                  <a:gd name="T62" fmla="*/ 1568276629 w 875"/>
                  <a:gd name="T63" fmla="*/ 1439690567 h 980"/>
                  <a:gd name="T64" fmla="*/ 1568276629 w 875"/>
                  <a:gd name="T65" fmla="*/ 1439690567 h 980"/>
                  <a:gd name="T66" fmla="*/ 1568276629 w 875"/>
                  <a:gd name="T67" fmla="*/ 1439690567 h 980"/>
                  <a:gd name="T68" fmla="*/ 1568276629 w 875"/>
                  <a:gd name="T69" fmla="*/ 1439690567 h 980"/>
                  <a:gd name="T70" fmla="*/ 1568276629 w 875"/>
                  <a:gd name="T71" fmla="*/ 1439690567 h 980"/>
                  <a:gd name="T72" fmla="*/ 1568276629 w 875"/>
                  <a:gd name="T73" fmla="*/ 1439690567 h 980"/>
                  <a:gd name="T74" fmla="*/ 1568276629 w 875"/>
                  <a:gd name="T75" fmla="*/ 1439690567 h 980"/>
                  <a:gd name="T76" fmla="*/ 1568276629 w 875"/>
                  <a:gd name="T77" fmla="*/ 1439690567 h 980"/>
                  <a:gd name="T78" fmla="*/ 1568276629 w 875"/>
                  <a:gd name="T79" fmla="*/ 1439690567 h 980"/>
                  <a:gd name="T80" fmla="*/ 1568276629 w 875"/>
                  <a:gd name="T81" fmla="*/ 1439690567 h 980"/>
                  <a:gd name="T82" fmla="*/ 1568276629 w 875"/>
                  <a:gd name="T83" fmla="*/ 1439690567 h 980"/>
                  <a:gd name="T84" fmla="*/ 1568276629 w 875"/>
                  <a:gd name="T85" fmla="*/ 1439690567 h 980"/>
                  <a:gd name="T86" fmla="*/ 1568276629 w 875"/>
                  <a:gd name="T87" fmla="*/ 1439690567 h 980"/>
                  <a:gd name="T88" fmla="*/ 1568276629 w 875"/>
                  <a:gd name="T89" fmla="*/ 1439690567 h 980"/>
                  <a:gd name="T90" fmla="*/ 1568276629 w 875"/>
                  <a:gd name="T91" fmla="*/ 1439690567 h 980"/>
                  <a:gd name="T92" fmla="*/ 1568276629 w 875"/>
                  <a:gd name="T93" fmla="*/ 1439690567 h 980"/>
                  <a:gd name="T94" fmla="*/ 1568276629 w 875"/>
                  <a:gd name="T95" fmla="*/ 1439690567 h 980"/>
                  <a:gd name="T96" fmla="*/ 1568276629 w 875"/>
                  <a:gd name="T97" fmla="*/ 1439690567 h 980"/>
                  <a:gd name="T98" fmla="*/ 1568276629 w 875"/>
                  <a:gd name="T99" fmla="*/ 1439690567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pattFill prst="sphere">
                <a:fgClr>
                  <a:srgbClr val="92D05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23" name="Freeform 9"/>
              <p:cNvSpPr>
                <a:spLocks/>
              </p:cNvSpPr>
              <p:nvPr/>
            </p:nvSpPr>
            <p:spPr bwMode="auto">
              <a:xfrm>
                <a:off x="2663" y="3269"/>
                <a:ext cx="61" cy="54"/>
              </a:xfrm>
              <a:custGeom>
                <a:avLst/>
                <a:gdLst>
                  <a:gd name="T0" fmla="*/ 1578271114 w 83"/>
                  <a:gd name="T1" fmla="*/ 0 h 75"/>
                  <a:gd name="T2" fmla="*/ 1578271114 w 83"/>
                  <a:gd name="T3" fmla="*/ 1488921995 h 75"/>
                  <a:gd name="T4" fmla="*/ 1578271114 w 83"/>
                  <a:gd name="T5" fmla="*/ 1488921995 h 75"/>
                  <a:gd name="T6" fmla="*/ 0 w 83"/>
                  <a:gd name="T7" fmla="*/ 1488921995 h 75"/>
                  <a:gd name="T8" fmla="*/ 1578271114 w 83"/>
                  <a:gd name="T9" fmla="*/ 1488921995 h 75"/>
                  <a:gd name="T10" fmla="*/ 1578271114 w 83"/>
                  <a:gd name="T11" fmla="*/ 1488921995 h 75"/>
                  <a:gd name="T12" fmla="*/ 1578271114 w 83"/>
                  <a:gd name="T13" fmla="*/ 1488921995 h 75"/>
                  <a:gd name="T14" fmla="*/ 1578271114 w 83"/>
                  <a:gd name="T15" fmla="*/ 1488921995 h 75"/>
                  <a:gd name="T16" fmla="*/ 1578271114 w 83"/>
                  <a:gd name="T17" fmla="*/ 1488921995 h 75"/>
                  <a:gd name="T18" fmla="*/ 1578271114 w 83"/>
                  <a:gd name="T19" fmla="*/ 1488921995 h 75"/>
                  <a:gd name="T20" fmla="*/ 1578271114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FFC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24" name="Freeform 10"/>
              <p:cNvSpPr>
                <a:spLocks/>
              </p:cNvSpPr>
              <p:nvPr/>
            </p:nvSpPr>
            <p:spPr bwMode="auto">
              <a:xfrm>
                <a:off x="2756" y="3273"/>
                <a:ext cx="20" cy="26"/>
              </a:xfrm>
              <a:custGeom>
                <a:avLst/>
                <a:gdLst>
                  <a:gd name="T0" fmla="*/ 1533916891 w 28"/>
                  <a:gd name="T1" fmla="*/ 0 h 38"/>
                  <a:gd name="T2" fmla="*/ 0 w 28"/>
                  <a:gd name="T3" fmla="*/ 1469330916 h 38"/>
                  <a:gd name="T4" fmla="*/ 1533916891 w 28"/>
                  <a:gd name="T5" fmla="*/ 1469330916 h 38"/>
                  <a:gd name="T6" fmla="*/ 1533916891 w 28"/>
                  <a:gd name="T7" fmla="*/ 1469330916 h 38"/>
                  <a:gd name="T8" fmla="*/ 1533916891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25" name="Freeform 11"/>
              <p:cNvSpPr>
                <a:spLocks/>
              </p:cNvSpPr>
              <p:nvPr/>
            </p:nvSpPr>
            <p:spPr bwMode="auto">
              <a:xfrm>
                <a:off x="3004" y="3249"/>
                <a:ext cx="101" cy="167"/>
              </a:xfrm>
              <a:custGeom>
                <a:avLst/>
                <a:gdLst>
                  <a:gd name="T0" fmla="*/ 2147483647 w 135"/>
                  <a:gd name="T1" fmla="*/ 0 h 251"/>
                  <a:gd name="T2" fmla="*/ 2147483647 w 135"/>
                  <a:gd name="T3" fmla="*/ 2147483647 h 251"/>
                  <a:gd name="T4" fmla="*/ 2147483647 w 135"/>
                  <a:gd name="T5" fmla="*/ 2147483647 h 251"/>
                  <a:gd name="T6" fmla="*/ 2147483647 w 135"/>
                  <a:gd name="T7" fmla="*/ 2147483647 h 251"/>
                  <a:gd name="T8" fmla="*/ 0 w 135"/>
                  <a:gd name="T9" fmla="*/ 2147483647 h 251"/>
                  <a:gd name="T10" fmla="*/ 2147483647 w 135"/>
                  <a:gd name="T11" fmla="*/ 2147483647 h 251"/>
                  <a:gd name="T12" fmla="*/ 2147483647 w 135"/>
                  <a:gd name="T13" fmla="*/ 2147483647 h 251"/>
                  <a:gd name="T14" fmla="*/ 2147483647 w 135"/>
                  <a:gd name="T15" fmla="*/ 2147483647 h 251"/>
                  <a:gd name="T16" fmla="*/ 2147483647 w 135"/>
                  <a:gd name="T17" fmla="*/ 2147483647 h 251"/>
                  <a:gd name="T18" fmla="*/ 2147483647 w 135"/>
                  <a:gd name="T19" fmla="*/ 2147483647 h 251"/>
                  <a:gd name="T20" fmla="*/ 2147483647 w 135"/>
                  <a:gd name="T21" fmla="*/ 2147483647 h 251"/>
                  <a:gd name="T22" fmla="*/ 2147483647 w 135"/>
                  <a:gd name="T23" fmla="*/ 2147483647 h 251"/>
                  <a:gd name="T24" fmla="*/ 2147483647 w 135"/>
                  <a:gd name="T25" fmla="*/ 2147483647 h 251"/>
                  <a:gd name="T26" fmla="*/ 2147483647 w 135"/>
                  <a:gd name="T27" fmla="*/ 2147483647 h 251"/>
                  <a:gd name="T28" fmla="*/ 2147483647 w 135"/>
                  <a:gd name="T29" fmla="*/ 2147483647 h 251"/>
                  <a:gd name="T30" fmla="*/ 2147483647 w 135"/>
                  <a:gd name="T31" fmla="*/ 2147483647 h 251"/>
                  <a:gd name="T32" fmla="*/ 2147483647 w 135"/>
                  <a:gd name="T33" fmla="*/ 2147483647 h 251"/>
                  <a:gd name="T34" fmla="*/ 2147483647 w 135"/>
                  <a:gd name="T35" fmla="*/ 2147483647 h 251"/>
                  <a:gd name="T36" fmla="*/ 2147483647 w 135"/>
                  <a:gd name="T37" fmla="*/ 2147483647 h 251"/>
                  <a:gd name="T38" fmla="*/ 2147483647 w 135"/>
                  <a:gd name="T39" fmla="*/ 2147483647 h 251"/>
                  <a:gd name="T40" fmla="*/ 2147483647 w 135"/>
                  <a:gd name="T41" fmla="*/ 2147483647 h 251"/>
                  <a:gd name="T42" fmla="*/ 2147483647 w 135"/>
                  <a:gd name="T43" fmla="*/ 2147483647 h 251"/>
                  <a:gd name="T44" fmla="*/ 2147483647 w 135"/>
                  <a:gd name="T45" fmla="*/ 2147483647 h 251"/>
                  <a:gd name="T46" fmla="*/ 2147483647 w 135"/>
                  <a:gd name="T47" fmla="*/ 2147483647 h 251"/>
                  <a:gd name="T48" fmla="*/ 2147483647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pattFill prst="sphere">
                <a:fgClr>
                  <a:srgbClr val="9BBB59">
                    <a:lumMod val="50000"/>
                  </a:srgbClr>
                </a:fgClr>
                <a:bgClr>
                  <a:sysClr val="window" lastClr="FFFFFF"/>
                </a:bgClr>
              </a:pattFill>
              <a:ln w="9525" cap="flat" cmpd="sng">
                <a:solidFill>
                  <a:sysClr val="window" lastClr="FFFFFF"/>
                </a:solidFill>
                <a:prstDash val="solid"/>
                <a:round/>
                <a:headEnd type="none" w="med" len="med"/>
                <a:tailEnd type="none" w="med" len="med"/>
              </a:ln>
              <a:effectLst/>
              <a:extLst/>
            </p:spPr>
            <p:txBody>
              <a:bodyPr/>
              <a:lstStyle/>
              <a:p>
                <a:pPr fontAlgn="auto">
                  <a:spcBef>
                    <a:spcPts val="0"/>
                  </a:spcBef>
                  <a:spcAft>
                    <a:spcPts val="0"/>
                  </a:spcAft>
                  <a:defRPr/>
                </a:pPr>
                <a:endParaRPr lang="en-GB" sz="1800" b="0" kern="0">
                  <a:solidFill>
                    <a:sysClr val="windowText" lastClr="000000"/>
                  </a:solidFill>
                  <a:latin typeface="Calibri"/>
                  <a:cs typeface="+mn-cs"/>
                </a:endParaRPr>
              </a:p>
            </p:txBody>
          </p:sp>
          <p:sp>
            <p:nvSpPr>
              <p:cNvPr id="126" name="Freeform 12"/>
              <p:cNvSpPr>
                <a:spLocks/>
              </p:cNvSpPr>
              <p:nvPr/>
            </p:nvSpPr>
            <p:spPr bwMode="auto">
              <a:xfrm>
                <a:off x="3048" y="3115"/>
                <a:ext cx="57" cy="107"/>
              </a:xfrm>
              <a:custGeom>
                <a:avLst/>
                <a:gdLst>
                  <a:gd name="T0" fmla="*/ 1569314973 w 78"/>
                  <a:gd name="T1" fmla="*/ 0 h 159"/>
                  <a:gd name="T2" fmla="*/ 1569314973 w 78"/>
                  <a:gd name="T3" fmla="*/ 1445161951 h 159"/>
                  <a:gd name="T4" fmla="*/ 1569314973 w 78"/>
                  <a:gd name="T5" fmla="*/ 1445161951 h 159"/>
                  <a:gd name="T6" fmla="*/ 0 w 78"/>
                  <a:gd name="T7" fmla="*/ 1445161951 h 159"/>
                  <a:gd name="T8" fmla="*/ 1569314973 w 78"/>
                  <a:gd name="T9" fmla="*/ 1445161951 h 159"/>
                  <a:gd name="T10" fmla="*/ 1569314973 w 78"/>
                  <a:gd name="T11" fmla="*/ 1445161951 h 159"/>
                  <a:gd name="T12" fmla="*/ 1569314973 w 78"/>
                  <a:gd name="T13" fmla="*/ 1445161951 h 159"/>
                  <a:gd name="T14" fmla="*/ 1569314973 w 78"/>
                  <a:gd name="T15" fmla="*/ 1445161951 h 159"/>
                  <a:gd name="T16" fmla="*/ 1569314973 w 78"/>
                  <a:gd name="T17" fmla="*/ 1445161951 h 159"/>
                  <a:gd name="T18" fmla="*/ 1569314973 w 78"/>
                  <a:gd name="T19" fmla="*/ 1445161951 h 159"/>
                  <a:gd name="T20" fmla="*/ 1569314973 w 78"/>
                  <a:gd name="T21" fmla="*/ 1445161951 h 159"/>
                  <a:gd name="T22" fmla="*/ 1569314973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pattFill prst="sphere">
                <a:fgClr>
                  <a:srgbClr val="92D05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27" name="Freeform 13"/>
              <p:cNvSpPr>
                <a:spLocks/>
              </p:cNvSpPr>
              <p:nvPr/>
            </p:nvSpPr>
            <p:spPr bwMode="auto">
              <a:xfrm>
                <a:off x="2587" y="3321"/>
                <a:ext cx="25" cy="18"/>
              </a:xfrm>
              <a:custGeom>
                <a:avLst/>
                <a:gdLst>
                  <a:gd name="T0" fmla="*/ 1550960412 w 36"/>
                  <a:gd name="T1" fmla="*/ 0 h 27"/>
                  <a:gd name="T2" fmla="*/ 1550960412 w 36"/>
                  <a:gd name="T3" fmla="*/ 0 h 27"/>
                  <a:gd name="T4" fmla="*/ 0 w 36"/>
                  <a:gd name="T5" fmla="*/ 1431655765 h 27"/>
                  <a:gd name="T6" fmla="*/ 1550960412 w 36"/>
                  <a:gd name="T7" fmla="*/ 1431655765 h 27"/>
                  <a:gd name="T8" fmla="*/ 1550960412 w 36"/>
                  <a:gd name="T9" fmla="*/ 1431655765 h 27"/>
                  <a:gd name="T10" fmla="*/ 1550960412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FFC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28" name="Freeform 14"/>
              <p:cNvSpPr>
                <a:spLocks/>
              </p:cNvSpPr>
              <p:nvPr/>
            </p:nvSpPr>
            <p:spPr bwMode="auto">
              <a:xfrm>
                <a:off x="3234" y="3513"/>
                <a:ext cx="179" cy="119"/>
              </a:xfrm>
              <a:custGeom>
                <a:avLst/>
                <a:gdLst>
                  <a:gd name="T0" fmla="*/ 2147483647 w 247"/>
                  <a:gd name="T1" fmla="*/ 0 h 177"/>
                  <a:gd name="T2" fmla="*/ 2147483647 w 247"/>
                  <a:gd name="T3" fmla="*/ 2147483647 h 177"/>
                  <a:gd name="T4" fmla="*/ 2147483647 w 247"/>
                  <a:gd name="T5" fmla="*/ 2147483647 h 177"/>
                  <a:gd name="T6" fmla="*/ 2147483647 w 247"/>
                  <a:gd name="T7" fmla="*/ 2147483647 h 177"/>
                  <a:gd name="T8" fmla="*/ 2147483647 w 247"/>
                  <a:gd name="T9" fmla="*/ 2147483647 h 177"/>
                  <a:gd name="T10" fmla="*/ 2147483647 w 247"/>
                  <a:gd name="T11" fmla="*/ 2147483647 h 177"/>
                  <a:gd name="T12" fmla="*/ 2147483647 w 247"/>
                  <a:gd name="T13" fmla="*/ 2147483647 h 177"/>
                  <a:gd name="T14" fmla="*/ 2147483647 w 247"/>
                  <a:gd name="T15" fmla="*/ 2147483647 h 177"/>
                  <a:gd name="T16" fmla="*/ 2147483647 w 247"/>
                  <a:gd name="T17" fmla="*/ 2147483647 h 177"/>
                  <a:gd name="T18" fmla="*/ 2147483647 w 247"/>
                  <a:gd name="T19" fmla="*/ 2147483647 h 177"/>
                  <a:gd name="T20" fmla="*/ 2147483647 w 247"/>
                  <a:gd name="T21" fmla="*/ 2147483647 h 177"/>
                  <a:gd name="T22" fmla="*/ 2147483647 w 247"/>
                  <a:gd name="T23" fmla="*/ 2147483647 h 177"/>
                  <a:gd name="T24" fmla="*/ 2147483647 w 247"/>
                  <a:gd name="T25" fmla="*/ 2147483647 h 177"/>
                  <a:gd name="T26" fmla="*/ 2147483647 w 247"/>
                  <a:gd name="T27" fmla="*/ 2147483647 h 177"/>
                  <a:gd name="T28" fmla="*/ 2147483647 w 247"/>
                  <a:gd name="T29" fmla="*/ 2147483647 h 177"/>
                  <a:gd name="T30" fmla="*/ 2147483647 w 247"/>
                  <a:gd name="T31" fmla="*/ 2147483647 h 177"/>
                  <a:gd name="T32" fmla="*/ 2147483647 w 247"/>
                  <a:gd name="T33" fmla="*/ 2147483647 h 177"/>
                  <a:gd name="T34" fmla="*/ 2147483647 w 247"/>
                  <a:gd name="T35" fmla="*/ 2147483647 h 177"/>
                  <a:gd name="T36" fmla="*/ 2147483647 w 247"/>
                  <a:gd name="T37" fmla="*/ 2147483647 h 177"/>
                  <a:gd name="T38" fmla="*/ 0 w 247"/>
                  <a:gd name="T39" fmla="*/ 2147483647 h 177"/>
                  <a:gd name="T40" fmla="*/ 0 w 247"/>
                  <a:gd name="T41" fmla="*/ 2147483647 h 177"/>
                  <a:gd name="T42" fmla="*/ 2147483647 w 247"/>
                  <a:gd name="T43" fmla="*/ 2147483647 h 177"/>
                  <a:gd name="T44" fmla="*/ 2147483647 w 247"/>
                  <a:gd name="T45" fmla="*/ 2147483647 h 177"/>
                  <a:gd name="T46" fmla="*/ 2147483647 w 247"/>
                  <a:gd name="T47" fmla="*/ 2147483647 h 177"/>
                  <a:gd name="T48" fmla="*/ 2147483647 w 247"/>
                  <a:gd name="T49" fmla="*/ 2147483647 h 177"/>
                  <a:gd name="T50" fmla="*/ 2147483647 w 247"/>
                  <a:gd name="T51" fmla="*/ 2147483647 h 177"/>
                  <a:gd name="T52" fmla="*/ 2147483647 w 247"/>
                  <a:gd name="T53" fmla="*/ 2147483647 h 177"/>
                  <a:gd name="T54" fmla="*/ 2147483647 w 247"/>
                  <a:gd name="T55" fmla="*/ 2147483647 h 177"/>
                  <a:gd name="T56" fmla="*/ 2147483647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pattFill prst="sphere">
                <a:fgClr>
                  <a:srgbClr val="9BBB59">
                    <a:lumMod val="50000"/>
                  </a:srgbClr>
                </a:fgClr>
                <a:bgClr>
                  <a:sysClr val="window" lastClr="FFFFFF"/>
                </a:bgClr>
              </a:pattFill>
              <a:ln w="9525" cap="flat" cmpd="sng">
                <a:solidFill>
                  <a:sysClr val="window" lastClr="FFFFFF"/>
                </a:solidFill>
                <a:prstDash val="solid"/>
                <a:round/>
                <a:headEnd type="none" w="med" len="med"/>
                <a:tailEnd type="none" w="med" len="med"/>
              </a:ln>
              <a:effectLst/>
            </p:spPr>
            <p:txBody>
              <a:bodyPr/>
              <a:lstStyle/>
              <a:p>
                <a:pPr fontAlgn="auto">
                  <a:spcBef>
                    <a:spcPts val="0"/>
                  </a:spcBef>
                  <a:spcAft>
                    <a:spcPts val="0"/>
                  </a:spcAft>
                  <a:defRPr/>
                </a:pPr>
                <a:endParaRPr lang="en-GB" sz="1800" b="0" kern="0">
                  <a:solidFill>
                    <a:sysClr val="windowText" lastClr="000000"/>
                  </a:solidFill>
                  <a:latin typeface="Calibri"/>
                  <a:cs typeface="+mn-cs"/>
                </a:endParaRPr>
              </a:p>
            </p:txBody>
          </p:sp>
          <p:sp>
            <p:nvSpPr>
              <p:cNvPr id="129" name="Freeform 15"/>
              <p:cNvSpPr>
                <a:spLocks/>
              </p:cNvSpPr>
              <p:nvPr/>
            </p:nvSpPr>
            <p:spPr bwMode="auto">
              <a:xfrm>
                <a:off x="2983" y="2814"/>
                <a:ext cx="616" cy="733"/>
              </a:xfrm>
              <a:custGeom>
                <a:avLst/>
                <a:gdLst>
                  <a:gd name="T0" fmla="*/ 2147483647 w 844"/>
                  <a:gd name="T1" fmla="*/ 2147483647 h 1089"/>
                  <a:gd name="T2" fmla="*/ 2147483647 w 844"/>
                  <a:gd name="T3" fmla="*/ 2147483647 h 1089"/>
                  <a:gd name="T4" fmla="*/ 2147483647 w 844"/>
                  <a:gd name="T5" fmla="*/ 2147483647 h 1089"/>
                  <a:gd name="T6" fmla="*/ 2147483647 w 844"/>
                  <a:gd name="T7" fmla="*/ 2147483647 h 1089"/>
                  <a:gd name="T8" fmla="*/ 2147483647 w 844"/>
                  <a:gd name="T9" fmla="*/ 2147483647 h 1089"/>
                  <a:gd name="T10" fmla="*/ 2147483647 w 844"/>
                  <a:gd name="T11" fmla="*/ 2147483647 h 1089"/>
                  <a:gd name="T12" fmla="*/ 2147483647 w 844"/>
                  <a:gd name="T13" fmla="*/ 2147483647 h 1089"/>
                  <a:gd name="T14" fmla="*/ 2147483647 w 844"/>
                  <a:gd name="T15" fmla="*/ 2147483647 h 1089"/>
                  <a:gd name="T16" fmla="*/ 2147483647 w 844"/>
                  <a:gd name="T17" fmla="*/ 2147483647 h 1089"/>
                  <a:gd name="T18" fmla="*/ 2147483647 w 844"/>
                  <a:gd name="T19" fmla="*/ 2147483647 h 1089"/>
                  <a:gd name="T20" fmla="*/ 2147483647 w 844"/>
                  <a:gd name="T21" fmla="*/ 2147483647 h 1089"/>
                  <a:gd name="T22" fmla="*/ 2147483647 w 844"/>
                  <a:gd name="T23" fmla="*/ 2147483647 h 1089"/>
                  <a:gd name="T24" fmla="*/ 2147483647 w 844"/>
                  <a:gd name="T25" fmla="*/ 2147483647 h 1089"/>
                  <a:gd name="T26" fmla="*/ 2147483647 w 844"/>
                  <a:gd name="T27" fmla="*/ 2147483647 h 1089"/>
                  <a:gd name="T28" fmla="*/ 2147483647 w 844"/>
                  <a:gd name="T29" fmla="*/ 2147483647 h 1089"/>
                  <a:gd name="T30" fmla="*/ 2147483647 w 844"/>
                  <a:gd name="T31" fmla="*/ 2147483647 h 1089"/>
                  <a:gd name="T32" fmla="*/ 2147483647 w 844"/>
                  <a:gd name="T33" fmla="*/ 2147483647 h 1089"/>
                  <a:gd name="T34" fmla="*/ 2147483647 w 844"/>
                  <a:gd name="T35" fmla="*/ 2147483647 h 1089"/>
                  <a:gd name="T36" fmla="*/ 2147483647 w 844"/>
                  <a:gd name="T37" fmla="*/ 2147483647 h 1089"/>
                  <a:gd name="T38" fmla="*/ 2147483647 w 844"/>
                  <a:gd name="T39" fmla="*/ 2147483647 h 1089"/>
                  <a:gd name="T40" fmla="*/ 2147483647 w 844"/>
                  <a:gd name="T41" fmla="*/ 2147483647 h 1089"/>
                  <a:gd name="T42" fmla="*/ 2147483647 w 844"/>
                  <a:gd name="T43" fmla="*/ 2147483647 h 1089"/>
                  <a:gd name="T44" fmla="*/ 2147483647 w 844"/>
                  <a:gd name="T45" fmla="*/ 2147483647 h 1089"/>
                  <a:gd name="T46" fmla="*/ 2147483647 w 844"/>
                  <a:gd name="T47" fmla="*/ 2147483647 h 1089"/>
                  <a:gd name="T48" fmla="*/ 2147483647 w 844"/>
                  <a:gd name="T49" fmla="*/ 2147483647 h 1089"/>
                  <a:gd name="T50" fmla="*/ 2147483647 w 844"/>
                  <a:gd name="T51" fmla="*/ 2147483647 h 1089"/>
                  <a:gd name="T52" fmla="*/ 2147483647 w 844"/>
                  <a:gd name="T53" fmla="*/ 2147483647 h 1089"/>
                  <a:gd name="T54" fmla="*/ 2147483647 w 844"/>
                  <a:gd name="T55" fmla="*/ 2147483647 h 1089"/>
                  <a:gd name="T56" fmla="*/ 2147483647 w 844"/>
                  <a:gd name="T57" fmla="*/ 2147483647 h 1089"/>
                  <a:gd name="T58" fmla="*/ 2147483647 w 844"/>
                  <a:gd name="T59" fmla="*/ 2147483647 h 1089"/>
                  <a:gd name="T60" fmla="*/ 2147483647 w 844"/>
                  <a:gd name="T61" fmla="*/ 2147483647 h 1089"/>
                  <a:gd name="T62" fmla="*/ 0 w 844"/>
                  <a:gd name="T63" fmla="*/ 2147483647 h 1089"/>
                  <a:gd name="T64" fmla="*/ 2147483647 w 844"/>
                  <a:gd name="T65" fmla="*/ 2147483647 h 1089"/>
                  <a:gd name="T66" fmla="*/ 2147483647 w 844"/>
                  <a:gd name="T67" fmla="*/ 2147483647 h 1089"/>
                  <a:gd name="T68" fmla="*/ 2147483647 w 844"/>
                  <a:gd name="T69" fmla="*/ 2147483647 h 1089"/>
                  <a:gd name="T70" fmla="*/ 2147483647 w 844"/>
                  <a:gd name="T71" fmla="*/ 2147483647 h 1089"/>
                  <a:gd name="T72" fmla="*/ 2147483647 w 844"/>
                  <a:gd name="T73" fmla="*/ 2147483647 h 1089"/>
                  <a:gd name="T74" fmla="*/ 2147483647 w 844"/>
                  <a:gd name="T75" fmla="*/ 2147483647 h 1089"/>
                  <a:gd name="T76" fmla="*/ 2147483647 w 844"/>
                  <a:gd name="T77" fmla="*/ 2147483647 h 1089"/>
                  <a:gd name="T78" fmla="*/ 2147483647 w 844"/>
                  <a:gd name="T79" fmla="*/ 2147483647 h 1089"/>
                  <a:gd name="T80" fmla="*/ 2147483647 w 844"/>
                  <a:gd name="T81" fmla="*/ 2147483647 h 1089"/>
                  <a:gd name="T82" fmla="*/ 2147483647 w 844"/>
                  <a:gd name="T83" fmla="*/ 2147483647 h 1089"/>
                  <a:gd name="T84" fmla="*/ 2147483647 w 844"/>
                  <a:gd name="T85" fmla="*/ 2147483647 h 1089"/>
                  <a:gd name="T86" fmla="*/ 2147483647 w 844"/>
                  <a:gd name="T87" fmla="*/ 2147483647 h 1089"/>
                  <a:gd name="T88" fmla="*/ 2147483647 w 844"/>
                  <a:gd name="T89" fmla="*/ 2147483647 h 1089"/>
                  <a:gd name="T90" fmla="*/ 2147483647 w 844"/>
                  <a:gd name="T91" fmla="*/ 214748364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pattFill prst="sphere">
                <a:fgClr>
                  <a:srgbClr val="9BBB59">
                    <a:lumMod val="50000"/>
                  </a:srgbClr>
                </a:fgClr>
                <a:bgClr>
                  <a:sysClr val="window" lastClr="FFFFFF"/>
                </a:bgClr>
              </a:pattFill>
              <a:ln w="9525" cap="flat" cmpd="sng">
                <a:solidFill>
                  <a:sysClr val="window" lastClr="FFFFFF"/>
                </a:solidFill>
                <a:prstDash val="solid"/>
                <a:round/>
                <a:headEnd type="none" w="med" len="med"/>
                <a:tailEnd type="none" w="med" len="med"/>
              </a:ln>
              <a:effectLst/>
              <a:extLst/>
            </p:spPr>
            <p:txBody>
              <a:bodyPr/>
              <a:lstStyle/>
              <a:p>
                <a:pPr fontAlgn="auto">
                  <a:spcBef>
                    <a:spcPts val="0"/>
                  </a:spcBef>
                  <a:spcAft>
                    <a:spcPts val="0"/>
                  </a:spcAft>
                  <a:defRPr/>
                </a:pPr>
                <a:endParaRPr lang="en-GB" sz="1800" b="0" kern="0">
                  <a:solidFill>
                    <a:sysClr val="windowText" lastClr="000000"/>
                  </a:solidFill>
                  <a:latin typeface="Calibri"/>
                  <a:cs typeface="+mn-cs"/>
                </a:endParaRPr>
              </a:p>
            </p:txBody>
          </p:sp>
          <p:sp>
            <p:nvSpPr>
              <p:cNvPr id="130" name="Freeform 16"/>
              <p:cNvSpPr>
                <a:spLocks/>
              </p:cNvSpPr>
              <p:nvPr/>
            </p:nvSpPr>
            <p:spPr bwMode="auto">
              <a:xfrm>
                <a:off x="3017" y="2175"/>
                <a:ext cx="434" cy="602"/>
              </a:xfrm>
              <a:custGeom>
                <a:avLst/>
                <a:gdLst>
                  <a:gd name="T0" fmla="*/ 1576034609 w 590"/>
                  <a:gd name="T1" fmla="*/ 1439627122 h 898"/>
                  <a:gd name="T2" fmla="*/ 1576034609 w 590"/>
                  <a:gd name="T3" fmla="*/ 1439627122 h 898"/>
                  <a:gd name="T4" fmla="*/ 1576034609 w 590"/>
                  <a:gd name="T5" fmla="*/ 1439627122 h 898"/>
                  <a:gd name="T6" fmla="*/ 1576034609 w 590"/>
                  <a:gd name="T7" fmla="*/ 1439627122 h 898"/>
                  <a:gd name="T8" fmla="*/ 1576034609 w 590"/>
                  <a:gd name="T9" fmla="*/ 1439627122 h 898"/>
                  <a:gd name="T10" fmla="*/ 1576034609 w 590"/>
                  <a:gd name="T11" fmla="*/ 1439627122 h 898"/>
                  <a:gd name="T12" fmla="*/ 1576034609 w 590"/>
                  <a:gd name="T13" fmla="*/ 1439627122 h 898"/>
                  <a:gd name="T14" fmla="*/ 1576034609 w 590"/>
                  <a:gd name="T15" fmla="*/ 1439627122 h 898"/>
                  <a:gd name="T16" fmla="*/ 1576034609 w 590"/>
                  <a:gd name="T17" fmla="*/ 1439627122 h 898"/>
                  <a:gd name="T18" fmla="*/ 1576034609 w 590"/>
                  <a:gd name="T19" fmla="*/ 1439627122 h 898"/>
                  <a:gd name="T20" fmla="*/ 1576034609 w 590"/>
                  <a:gd name="T21" fmla="*/ 1439627122 h 898"/>
                  <a:gd name="T22" fmla="*/ 1576034609 w 590"/>
                  <a:gd name="T23" fmla="*/ 1439627122 h 898"/>
                  <a:gd name="T24" fmla="*/ 1576034609 w 590"/>
                  <a:gd name="T25" fmla="*/ 1439627122 h 898"/>
                  <a:gd name="T26" fmla="*/ 1576034609 w 590"/>
                  <a:gd name="T27" fmla="*/ 1439627122 h 898"/>
                  <a:gd name="T28" fmla="*/ 1576034609 w 590"/>
                  <a:gd name="T29" fmla="*/ 1439627122 h 898"/>
                  <a:gd name="T30" fmla="*/ 1576034609 w 590"/>
                  <a:gd name="T31" fmla="*/ 1439627122 h 898"/>
                  <a:gd name="T32" fmla="*/ 1576034609 w 590"/>
                  <a:gd name="T33" fmla="*/ 1439627122 h 898"/>
                  <a:gd name="T34" fmla="*/ 0 w 590"/>
                  <a:gd name="T35" fmla="*/ 1439627122 h 898"/>
                  <a:gd name="T36" fmla="*/ 1576034609 w 590"/>
                  <a:gd name="T37" fmla="*/ 1439627122 h 898"/>
                  <a:gd name="T38" fmla="*/ 1576034609 w 590"/>
                  <a:gd name="T39" fmla="*/ 1439627122 h 898"/>
                  <a:gd name="T40" fmla="*/ 1576034609 w 590"/>
                  <a:gd name="T41" fmla="*/ 1439627122 h 898"/>
                  <a:gd name="T42" fmla="*/ 1576034609 w 590"/>
                  <a:gd name="T43" fmla="*/ 1439627122 h 898"/>
                  <a:gd name="T44" fmla="*/ 1576034609 w 590"/>
                  <a:gd name="T45" fmla="*/ 1439627122 h 898"/>
                  <a:gd name="T46" fmla="*/ 1576034609 w 590"/>
                  <a:gd name="T47" fmla="*/ 1439627122 h 898"/>
                  <a:gd name="T48" fmla="*/ 1576034609 w 590"/>
                  <a:gd name="T49" fmla="*/ 1439627122 h 898"/>
                  <a:gd name="T50" fmla="*/ 1576034609 w 590"/>
                  <a:gd name="T51" fmla="*/ 1439627122 h 898"/>
                  <a:gd name="T52" fmla="*/ 1576034609 w 590"/>
                  <a:gd name="T53" fmla="*/ 1439627122 h 898"/>
                  <a:gd name="T54" fmla="*/ 1576034609 w 590"/>
                  <a:gd name="T55" fmla="*/ 1439627122 h 898"/>
                  <a:gd name="T56" fmla="*/ 1576034609 w 590"/>
                  <a:gd name="T57" fmla="*/ 1439627122 h 898"/>
                  <a:gd name="T58" fmla="*/ 1576034609 w 590"/>
                  <a:gd name="T59" fmla="*/ 1439627122 h 898"/>
                  <a:gd name="T60" fmla="*/ 1576034609 w 590"/>
                  <a:gd name="T61" fmla="*/ 1439627122 h 898"/>
                  <a:gd name="T62" fmla="*/ 1576034609 w 590"/>
                  <a:gd name="T63" fmla="*/ 1439627122 h 898"/>
                  <a:gd name="T64" fmla="*/ 1576034609 w 590"/>
                  <a:gd name="T65" fmla="*/ 1439627122 h 898"/>
                  <a:gd name="T66" fmla="*/ 1576034609 w 590"/>
                  <a:gd name="T67" fmla="*/ 1439627122 h 898"/>
                  <a:gd name="T68" fmla="*/ 1576034609 w 590"/>
                  <a:gd name="T69" fmla="*/ 1439627122 h 898"/>
                  <a:gd name="T70" fmla="*/ 1576034609 w 590"/>
                  <a:gd name="T71" fmla="*/ 1439627122 h 898"/>
                  <a:gd name="T72" fmla="*/ 1576034609 w 590"/>
                  <a:gd name="T73" fmla="*/ 1439627122 h 898"/>
                  <a:gd name="T74" fmla="*/ 1576034609 w 590"/>
                  <a:gd name="T75" fmla="*/ 1439627122 h 898"/>
                  <a:gd name="T76" fmla="*/ 1576034609 w 590"/>
                  <a:gd name="T77" fmla="*/ 1439627122 h 898"/>
                  <a:gd name="T78" fmla="*/ 1576034609 w 590"/>
                  <a:gd name="T79" fmla="*/ 1439627122 h 898"/>
                  <a:gd name="T80" fmla="*/ 1576034609 w 590"/>
                  <a:gd name="T81" fmla="*/ 1439627122 h 898"/>
                  <a:gd name="T82" fmla="*/ 1576034609 w 590"/>
                  <a:gd name="T83" fmla="*/ 1439627122 h 898"/>
                  <a:gd name="T84" fmla="*/ 1576034609 w 590"/>
                  <a:gd name="T85" fmla="*/ 1439627122 h 898"/>
                  <a:gd name="T86" fmla="*/ 1576034609 w 590"/>
                  <a:gd name="T87" fmla="*/ 1439627122 h 898"/>
                  <a:gd name="T88" fmla="*/ 1576034609 w 590"/>
                  <a:gd name="T89" fmla="*/ 1439627122 h 898"/>
                  <a:gd name="T90" fmla="*/ 1576034609 w 590"/>
                  <a:gd name="T91" fmla="*/ 1439627122 h 898"/>
                  <a:gd name="T92" fmla="*/ 1576034609 w 590"/>
                  <a:gd name="T93" fmla="*/ 1439627122 h 898"/>
                  <a:gd name="T94" fmla="*/ 1576034609 w 590"/>
                  <a:gd name="T95" fmla="*/ 1439627122 h 898"/>
                  <a:gd name="T96" fmla="*/ 1576034609 w 590"/>
                  <a:gd name="T97" fmla="*/ 1439627122 h 898"/>
                  <a:gd name="T98" fmla="*/ 1576034609 w 590"/>
                  <a:gd name="T99" fmla="*/ 1439627122 h 898"/>
                  <a:gd name="T100" fmla="*/ 1576034609 w 590"/>
                  <a:gd name="T101" fmla="*/ 1439627122 h 898"/>
                  <a:gd name="T102" fmla="*/ 1576034609 w 590"/>
                  <a:gd name="T103" fmla="*/ 1439627122 h 898"/>
                  <a:gd name="T104" fmla="*/ 1576034609 w 590"/>
                  <a:gd name="T105" fmla="*/ 1439627122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92D05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1" name="Freeform 17"/>
              <p:cNvSpPr>
                <a:spLocks/>
              </p:cNvSpPr>
              <p:nvPr/>
            </p:nvSpPr>
            <p:spPr bwMode="auto">
              <a:xfrm>
                <a:off x="3300" y="2518"/>
                <a:ext cx="339" cy="195"/>
              </a:xfrm>
              <a:custGeom>
                <a:avLst/>
                <a:gdLst>
                  <a:gd name="T0" fmla="*/ 1579169103 w 461"/>
                  <a:gd name="T1" fmla="*/ 1443997625 h 290"/>
                  <a:gd name="T2" fmla="*/ 1579169103 w 461"/>
                  <a:gd name="T3" fmla="*/ 1443997625 h 290"/>
                  <a:gd name="T4" fmla="*/ 1579169103 w 461"/>
                  <a:gd name="T5" fmla="*/ 1443997625 h 290"/>
                  <a:gd name="T6" fmla="*/ 1579169103 w 461"/>
                  <a:gd name="T7" fmla="*/ 1443997625 h 290"/>
                  <a:gd name="T8" fmla="*/ 1579169103 w 461"/>
                  <a:gd name="T9" fmla="*/ 1443997625 h 290"/>
                  <a:gd name="T10" fmla="*/ 1579169103 w 461"/>
                  <a:gd name="T11" fmla="*/ 1443997625 h 290"/>
                  <a:gd name="T12" fmla="*/ 1579169103 w 461"/>
                  <a:gd name="T13" fmla="*/ 1443997625 h 290"/>
                  <a:gd name="T14" fmla="*/ 1579169103 w 461"/>
                  <a:gd name="T15" fmla="*/ 1443997625 h 290"/>
                  <a:gd name="T16" fmla="*/ 0 w 461"/>
                  <a:gd name="T17" fmla="*/ 1443997625 h 290"/>
                  <a:gd name="T18" fmla="*/ 1579169103 w 461"/>
                  <a:gd name="T19" fmla="*/ 1443997625 h 290"/>
                  <a:gd name="T20" fmla="*/ 1579169103 w 461"/>
                  <a:gd name="T21" fmla="*/ 1443997625 h 290"/>
                  <a:gd name="T22" fmla="*/ 1579169103 w 461"/>
                  <a:gd name="T23" fmla="*/ 1443997625 h 290"/>
                  <a:gd name="T24" fmla="*/ 1579169103 w 461"/>
                  <a:gd name="T25" fmla="*/ 1443997625 h 290"/>
                  <a:gd name="T26" fmla="*/ 1579169103 w 461"/>
                  <a:gd name="T27" fmla="*/ 0 h 290"/>
                  <a:gd name="T28" fmla="*/ 1579169103 w 461"/>
                  <a:gd name="T29" fmla="*/ 1443997625 h 290"/>
                  <a:gd name="T30" fmla="*/ 1579169103 w 461"/>
                  <a:gd name="T31" fmla="*/ 1443997625 h 290"/>
                  <a:gd name="T32" fmla="*/ 1579169103 w 461"/>
                  <a:gd name="T33" fmla="*/ 1443997625 h 290"/>
                  <a:gd name="T34" fmla="*/ 1579169103 w 461"/>
                  <a:gd name="T35" fmla="*/ 1443997625 h 290"/>
                  <a:gd name="T36" fmla="*/ 1579169103 w 461"/>
                  <a:gd name="T37" fmla="*/ 1443997625 h 290"/>
                  <a:gd name="T38" fmla="*/ 1579169103 w 461"/>
                  <a:gd name="T39" fmla="*/ 1443997625 h 290"/>
                  <a:gd name="T40" fmla="*/ 1579169103 w 461"/>
                  <a:gd name="T41" fmla="*/ 1443997625 h 290"/>
                  <a:gd name="T42" fmla="*/ 1579169103 w 461"/>
                  <a:gd name="T43" fmla="*/ 1443997625 h 290"/>
                  <a:gd name="T44" fmla="*/ 1579169103 w 461"/>
                  <a:gd name="T45" fmla="*/ 1443997625 h 290"/>
                  <a:gd name="T46" fmla="*/ 1579169103 w 461"/>
                  <a:gd name="T47" fmla="*/ 1443997625 h 290"/>
                  <a:gd name="T48" fmla="*/ 1579169103 w 461"/>
                  <a:gd name="T49" fmla="*/ 1443997625 h 290"/>
                  <a:gd name="T50" fmla="*/ 1579169103 w 461"/>
                  <a:gd name="T51" fmla="*/ 1443997625 h 290"/>
                  <a:gd name="T52" fmla="*/ 1579169103 w 461"/>
                  <a:gd name="T53" fmla="*/ 1443997625 h 290"/>
                  <a:gd name="T54" fmla="*/ 1579169103 w 461"/>
                  <a:gd name="T55" fmla="*/ 1443997625 h 290"/>
                  <a:gd name="T56" fmla="*/ 1579169103 w 461"/>
                  <a:gd name="T57" fmla="*/ 1443997625 h 290"/>
                  <a:gd name="T58" fmla="*/ 1579169103 w 461"/>
                  <a:gd name="T59" fmla="*/ 1443997625 h 290"/>
                  <a:gd name="T60" fmla="*/ 1579169103 w 461"/>
                  <a:gd name="T61" fmla="*/ 1443997625 h 290"/>
                  <a:gd name="T62" fmla="*/ 1579169103 w 461"/>
                  <a:gd name="T63" fmla="*/ 1443997625 h 290"/>
                  <a:gd name="T64" fmla="*/ 1579169103 w 461"/>
                  <a:gd name="T65" fmla="*/ 1443997625 h 290"/>
                  <a:gd name="T66" fmla="*/ 1579169103 w 461"/>
                  <a:gd name="T67" fmla="*/ 1443997625 h 290"/>
                  <a:gd name="T68" fmla="*/ 1579169103 w 461"/>
                  <a:gd name="T69" fmla="*/ 1443997625 h 290"/>
                  <a:gd name="T70" fmla="*/ 1579169103 w 461"/>
                  <a:gd name="T71" fmla="*/ 1443997625 h 290"/>
                  <a:gd name="T72" fmla="*/ 1579169103 w 461"/>
                  <a:gd name="T73" fmla="*/ 1443997625 h 290"/>
                  <a:gd name="T74" fmla="*/ 1579169103 w 461"/>
                  <a:gd name="T75" fmla="*/ 1443997625 h 290"/>
                  <a:gd name="T76" fmla="*/ 1579169103 w 461"/>
                  <a:gd name="T77" fmla="*/ 1443997625 h 290"/>
                  <a:gd name="T78" fmla="*/ 1579169103 w 461"/>
                  <a:gd name="T79" fmla="*/ 1443997625 h 290"/>
                  <a:gd name="T80" fmla="*/ 1579169103 w 461"/>
                  <a:gd name="T81" fmla="*/ 1443997625 h 290"/>
                  <a:gd name="T82" fmla="*/ 1579169103 w 461"/>
                  <a:gd name="T83" fmla="*/ 1443997625 h 290"/>
                  <a:gd name="T84" fmla="*/ 1579169103 w 461"/>
                  <a:gd name="T85" fmla="*/ 1443997625 h 290"/>
                  <a:gd name="T86" fmla="*/ 1579169103 w 461"/>
                  <a:gd name="T87" fmla="*/ 1443997625 h 290"/>
                  <a:gd name="T88" fmla="*/ 1579169103 w 461"/>
                  <a:gd name="T89" fmla="*/ 1443997625 h 290"/>
                  <a:gd name="T90" fmla="*/ 1579169103 w 461"/>
                  <a:gd name="T91" fmla="*/ 1443997625 h 290"/>
                  <a:gd name="T92" fmla="*/ 1579169103 w 461"/>
                  <a:gd name="T93" fmla="*/ 1443997625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FFFF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2" name="Freeform 18"/>
              <p:cNvSpPr>
                <a:spLocks/>
              </p:cNvSpPr>
              <p:nvPr/>
            </p:nvSpPr>
            <p:spPr bwMode="auto">
              <a:xfrm>
                <a:off x="2867" y="2396"/>
                <a:ext cx="174" cy="163"/>
              </a:xfrm>
              <a:custGeom>
                <a:avLst/>
                <a:gdLst>
                  <a:gd name="T0" fmla="*/ 0 w 238"/>
                  <a:gd name="T1" fmla="*/ 1449330527 h 243"/>
                  <a:gd name="T2" fmla="*/ 1570009053 w 238"/>
                  <a:gd name="T3" fmla="*/ 1449330527 h 243"/>
                  <a:gd name="T4" fmla="*/ 1570009053 w 238"/>
                  <a:gd name="T5" fmla="*/ 1449330527 h 243"/>
                  <a:gd name="T6" fmla="*/ 1570009053 w 238"/>
                  <a:gd name="T7" fmla="*/ 0 h 243"/>
                  <a:gd name="T8" fmla="*/ 1570009053 w 238"/>
                  <a:gd name="T9" fmla="*/ 1449330527 h 243"/>
                  <a:gd name="T10" fmla="*/ 1570009053 w 238"/>
                  <a:gd name="T11" fmla="*/ 1449330527 h 243"/>
                  <a:gd name="T12" fmla="*/ 1570009053 w 238"/>
                  <a:gd name="T13" fmla="*/ 1449330527 h 243"/>
                  <a:gd name="T14" fmla="*/ 1570009053 w 238"/>
                  <a:gd name="T15" fmla="*/ 1449330527 h 243"/>
                  <a:gd name="T16" fmla="*/ 1570009053 w 238"/>
                  <a:gd name="T17" fmla="*/ 1449330527 h 243"/>
                  <a:gd name="T18" fmla="*/ 1570009053 w 238"/>
                  <a:gd name="T19" fmla="*/ 1449330527 h 243"/>
                  <a:gd name="T20" fmla="*/ 1570009053 w 238"/>
                  <a:gd name="T21" fmla="*/ 1449330527 h 243"/>
                  <a:gd name="T22" fmla="*/ 1570009053 w 238"/>
                  <a:gd name="T23" fmla="*/ 1449330527 h 243"/>
                  <a:gd name="T24" fmla="*/ 1570009053 w 238"/>
                  <a:gd name="T25" fmla="*/ 1449330527 h 243"/>
                  <a:gd name="T26" fmla="*/ 1570009053 w 238"/>
                  <a:gd name="T27" fmla="*/ 1449330527 h 243"/>
                  <a:gd name="T28" fmla="*/ 1570009053 w 238"/>
                  <a:gd name="T29" fmla="*/ 1449330527 h 243"/>
                  <a:gd name="T30" fmla="*/ 1570009053 w 238"/>
                  <a:gd name="T31" fmla="*/ 1449330527 h 243"/>
                  <a:gd name="T32" fmla="*/ 1570009053 w 238"/>
                  <a:gd name="T33" fmla="*/ 1449330527 h 243"/>
                  <a:gd name="T34" fmla="*/ 1570009053 w 238"/>
                  <a:gd name="T35" fmla="*/ 1449330527 h 243"/>
                  <a:gd name="T36" fmla="*/ 1570009053 w 238"/>
                  <a:gd name="T37" fmla="*/ 1449330527 h 243"/>
                  <a:gd name="T38" fmla="*/ 1570009053 w 238"/>
                  <a:gd name="T39" fmla="*/ 1449330527 h 243"/>
                  <a:gd name="T40" fmla="*/ 1570009053 w 238"/>
                  <a:gd name="T41" fmla="*/ 1449330527 h 243"/>
                  <a:gd name="T42" fmla="*/ 1570009053 w 238"/>
                  <a:gd name="T43" fmla="*/ 1449330527 h 243"/>
                  <a:gd name="T44" fmla="*/ 1570009053 w 238"/>
                  <a:gd name="T45" fmla="*/ 1449330527 h 243"/>
                  <a:gd name="T46" fmla="*/ 1570009053 w 238"/>
                  <a:gd name="T47" fmla="*/ 1449330527 h 243"/>
                  <a:gd name="T48" fmla="*/ 1570009053 w 238"/>
                  <a:gd name="T49" fmla="*/ 1449330527 h 243"/>
                  <a:gd name="T50" fmla="*/ 1570009053 w 238"/>
                  <a:gd name="T51" fmla="*/ 1449330527 h 243"/>
                  <a:gd name="T52" fmla="*/ 1570009053 w 238"/>
                  <a:gd name="T53" fmla="*/ 1449330527 h 243"/>
                  <a:gd name="T54" fmla="*/ 1570009053 w 238"/>
                  <a:gd name="T55" fmla="*/ 1449330527 h 243"/>
                  <a:gd name="T56" fmla="*/ 1570009053 w 238"/>
                  <a:gd name="T57" fmla="*/ 1449330527 h 243"/>
                  <a:gd name="T58" fmla="*/ 1570009053 w 238"/>
                  <a:gd name="T59" fmla="*/ 1449330527 h 243"/>
                  <a:gd name="T60" fmla="*/ 1570009053 w 238"/>
                  <a:gd name="T61" fmla="*/ 1449330527 h 243"/>
                  <a:gd name="T62" fmla="*/ 1570009053 w 238"/>
                  <a:gd name="T63" fmla="*/ 1449330527 h 243"/>
                  <a:gd name="T64" fmla="*/ 1570009053 w 238"/>
                  <a:gd name="T65" fmla="*/ 1449330527 h 243"/>
                  <a:gd name="T66" fmla="*/ 1570009053 w 238"/>
                  <a:gd name="T67" fmla="*/ 1449330527 h 243"/>
                  <a:gd name="T68" fmla="*/ 1570009053 w 238"/>
                  <a:gd name="T69" fmla="*/ 1449330527 h 243"/>
                  <a:gd name="T70" fmla="*/ 1570009053 w 238"/>
                  <a:gd name="T71" fmla="*/ 1449330527 h 243"/>
                  <a:gd name="T72" fmla="*/ 1570009053 w 238"/>
                  <a:gd name="T73" fmla="*/ 1449330527 h 243"/>
                  <a:gd name="T74" fmla="*/ 1570009053 w 238"/>
                  <a:gd name="T75" fmla="*/ 1449330527 h 243"/>
                  <a:gd name="T76" fmla="*/ 1570009053 w 238"/>
                  <a:gd name="T77" fmla="*/ 1449330527 h 243"/>
                  <a:gd name="T78" fmla="*/ 0 w 238"/>
                  <a:gd name="T79" fmla="*/ 1449330527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pattFill prst="sphere">
                <a:fgClr>
                  <a:srgbClr val="FFFF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3" name="Freeform 19"/>
              <p:cNvSpPr>
                <a:spLocks/>
              </p:cNvSpPr>
              <p:nvPr/>
            </p:nvSpPr>
            <p:spPr bwMode="auto">
              <a:xfrm>
                <a:off x="2928" y="2278"/>
                <a:ext cx="182" cy="199"/>
              </a:xfrm>
              <a:custGeom>
                <a:avLst/>
                <a:gdLst>
                  <a:gd name="T0" fmla="*/ 1573662106 w 247"/>
                  <a:gd name="T1" fmla="*/ 1443747452 h 296"/>
                  <a:gd name="T2" fmla="*/ 1573662106 w 247"/>
                  <a:gd name="T3" fmla="*/ 1443747452 h 296"/>
                  <a:gd name="T4" fmla="*/ 1573662106 w 247"/>
                  <a:gd name="T5" fmla="*/ 1443747452 h 296"/>
                  <a:gd name="T6" fmla="*/ 1573662106 w 247"/>
                  <a:gd name="T7" fmla="*/ 1443747452 h 296"/>
                  <a:gd name="T8" fmla="*/ 1573662106 w 247"/>
                  <a:gd name="T9" fmla="*/ 1443747452 h 296"/>
                  <a:gd name="T10" fmla="*/ 1573662106 w 247"/>
                  <a:gd name="T11" fmla="*/ 1443747452 h 296"/>
                  <a:gd name="T12" fmla="*/ 1573662106 w 247"/>
                  <a:gd name="T13" fmla="*/ 1443747452 h 296"/>
                  <a:gd name="T14" fmla="*/ 1573662106 w 247"/>
                  <a:gd name="T15" fmla="*/ 1443747452 h 296"/>
                  <a:gd name="T16" fmla="*/ 1573662106 w 247"/>
                  <a:gd name="T17" fmla="*/ 1443747452 h 296"/>
                  <a:gd name="T18" fmla="*/ 1573662106 w 247"/>
                  <a:gd name="T19" fmla="*/ 1443747452 h 296"/>
                  <a:gd name="T20" fmla="*/ 1573662106 w 247"/>
                  <a:gd name="T21" fmla="*/ 1443747452 h 296"/>
                  <a:gd name="T22" fmla="*/ 1573662106 w 247"/>
                  <a:gd name="T23" fmla="*/ 1443747452 h 296"/>
                  <a:gd name="T24" fmla="*/ 1573662106 w 247"/>
                  <a:gd name="T25" fmla="*/ 1443747452 h 296"/>
                  <a:gd name="T26" fmla="*/ 0 w 247"/>
                  <a:gd name="T27" fmla="*/ 1443747452 h 296"/>
                  <a:gd name="T28" fmla="*/ 1573662106 w 247"/>
                  <a:gd name="T29" fmla="*/ 1443747452 h 296"/>
                  <a:gd name="T30" fmla="*/ 1573662106 w 247"/>
                  <a:gd name="T31" fmla="*/ 1443747452 h 296"/>
                  <a:gd name="T32" fmla="*/ 1573662106 w 247"/>
                  <a:gd name="T33" fmla="*/ 1443747452 h 296"/>
                  <a:gd name="T34" fmla="*/ 1573662106 w 247"/>
                  <a:gd name="T35" fmla="*/ 1443747452 h 296"/>
                  <a:gd name="T36" fmla="*/ 1573662106 w 247"/>
                  <a:gd name="T37" fmla="*/ 1443747452 h 296"/>
                  <a:gd name="T38" fmla="*/ 1573662106 w 247"/>
                  <a:gd name="T39" fmla="*/ 1443747452 h 296"/>
                  <a:gd name="T40" fmla="*/ 1573662106 w 247"/>
                  <a:gd name="T41" fmla="*/ 1443747452 h 296"/>
                  <a:gd name="T42" fmla="*/ 1573662106 w 247"/>
                  <a:gd name="T43" fmla="*/ 1443747452 h 296"/>
                  <a:gd name="T44" fmla="*/ 1573662106 w 247"/>
                  <a:gd name="T45" fmla="*/ 1443747452 h 296"/>
                  <a:gd name="T46" fmla="*/ 1573662106 w 247"/>
                  <a:gd name="T47" fmla="*/ 1443747452 h 296"/>
                  <a:gd name="T48" fmla="*/ 1573662106 w 247"/>
                  <a:gd name="T49" fmla="*/ 1443747452 h 296"/>
                  <a:gd name="T50" fmla="*/ 1573662106 w 247"/>
                  <a:gd name="T51" fmla="*/ 1443747452 h 296"/>
                  <a:gd name="T52" fmla="*/ 1573662106 w 247"/>
                  <a:gd name="T53" fmla="*/ 1443747452 h 296"/>
                  <a:gd name="T54" fmla="*/ 1573662106 w 247"/>
                  <a:gd name="T55" fmla="*/ 1443747452 h 296"/>
                  <a:gd name="T56" fmla="*/ 1573662106 w 247"/>
                  <a:gd name="T57" fmla="*/ 1443747452 h 296"/>
                  <a:gd name="T58" fmla="*/ 1573662106 w 247"/>
                  <a:gd name="T59" fmla="*/ 1443747452 h 296"/>
                  <a:gd name="T60" fmla="*/ 1573662106 w 247"/>
                  <a:gd name="T61" fmla="*/ 1443747452 h 296"/>
                  <a:gd name="T62" fmla="*/ 1573662106 w 247"/>
                  <a:gd name="T63" fmla="*/ 1443747452 h 296"/>
                  <a:gd name="T64" fmla="*/ 1573662106 w 247"/>
                  <a:gd name="T65" fmla="*/ 1443747452 h 296"/>
                  <a:gd name="T66" fmla="*/ 1573662106 w 247"/>
                  <a:gd name="T67" fmla="*/ 1443747452 h 296"/>
                  <a:gd name="T68" fmla="*/ 1573662106 w 247"/>
                  <a:gd name="T69" fmla="*/ 1443747452 h 296"/>
                  <a:gd name="T70" fmla="*/ 1573662106 w 247"/>
                  <a:gd name="T71" fmla="*/ 1443747452 h 296"/>
                  <a:gd name="T72" fmla="*/ 1573662106 w 247"/>
                  <a:gd name="T73" fmla="*/ 1443747452 h 296"/>
                  <a:gd name="T74" fmla="*/ 1573662106 w 247"/>
                  <a:gd name="T75" fmla="*/ 1443747452 h 296"/>
                  <a:gd name="T76" fmla="*/ 1573662106 w 247"/>
                  <a:gd name="T77" fmla="*/ 1443747452 h 296"/>
                  <a:gd name="T78" fmla="*/ 1573662106 w 247"/>
                  <a:gd name="T79" fmla="*/ 0 h 296"/>
                  <a:gd name="T80" fmla="*/ 1573662106 w 247"/>
                  <a:gd name="T81" fmla="*/ 0 h 296"/>
                  <a:gd name="T82" fmla="*/ 1573662106 w 247"/>
                  <a:gd name="T83" fmla="*/ 1443747452 h 296"/>
                  <a:gd name="T84" fmla="*/ 1573662106 w 247"/>
                  <a:gd name="T85" fmla="*/ 1443747452 h 296"/>
                  <a:gd name="T86" fmla="*/ 1573662106 w 247"/>
                  <a:gd name="T87" fmla="*/ 1443747452 h 296"/>
                  <a:gd name="T88" fmla="*/ 1573662106 w 247"/>
                  <a:gd name="T89" fmla="*/ 1443747452 h 296"/>
                  <a:gd name="T90" fmla="*/ 1573662106 w 247"/>
                  <a:gd name="T91" fmla="*/ 1443747452 h 296"/>
                  <a:gd name="T92" fmla="*/ 1573662106 w 247"/>
                  <a:gd name="T93" fmla="*/ 1443747452 h 296"/>
                  <a:gd name="T94" fmla="*/ 1573662106 w 247"/>
                  <a:gd name="T95" fmla="*/ 1443747452 h 296"/>
                  <a:gd name="T96" fmla="*/ 1573662106 w 247"/>
                  <a:gd name="T97" fmla="*/ 1443747452 h 296"/>
                  <a:gd name="T98" fmla="*/ 1573662106 w 247"/>
                  <a:gd name="T99" fmla="*/ 1443747452 h 296"/>
                  <a:gd name="T100" fmla="*/ 1573662106 w 247"/>
                  <a:gd name="T101" fmla="*/ 1443747452 h 296"/>
                  <a:gd name="T102" fmla="*/ 1573662106 w 247"/>
                  <a:gd name="T103" fmla="*/ 1443747452 h 296"/>
                  <a:gd name="T104" fmla="*/ 1573662106 w 247"/>
                  <a:gd name="T105" fmla="*/ 1443747452 h 296"/>
                  <a:gd name="T106" fmla="*/ 1573662106 w 247"/>
                  <a:gd name="T107" fmla="*/ 1443747452 h 296"/>
                  <a:gd name="T108" fmla="*/ 1573662106 w 247"/>
                  <a:gd name="T109" fmla="*/ 1443747452 h 296"/>
                  <a:gd name="T110" fmla="*/ 1573662106 w 247"/>
                  <a:gd name="T111" fmla="*/ 144374745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pattFill prst="sphere">
                <a:fgClr>
                  <a:srgbClr val="FFC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4" name="Freeform 20"/>
              <p:cNvSpPr>
                <a:spLocks/>
              </p:cNvSpPr>
              <p:nvPr/>
            </p:nvSpPr>
            <p:spPr bwMode="auto">
              <a:xfrm>
                <a:off x="2315" y="1962"/>
                <a:ext cx="255" cy="246"/>
              </a:xfrm>
              <a:custGeom>
                <a:avLst/>
                <a:gdLst>
                  <a:gd name="T0" fmla="*/ 1569078309 w 349"/>
                  <a:gd name="T1" fmla="*/ 1447345143 h 365"/>
                  <a:gd name="T2" fmla="*/ 1569078309 w 349"/>
                  <a:gd name="T3" fmla="*/ 1447345143 h 365"/>
                  <a:gd name="T4" fmla="*/ 1569078309 w 349"/>
                  <a:gd name="T5" fmla="*/ 1447345143 h 365"/>
                  <a:gd name="T6" fmla="*/ 1569078309 w 349"/>
                  <a:gd name="T7" fmla="*/ 1447345143 h 365"/>
                  <a:gd name="T8" fmla="*/ 1569078309 w 349"/>
                  <a:gd name="T9" fmla="*/ 1447345143 h 365"/>
                  <a:gd name="T10" fmla="*/ 1569078309 w 349"/>
                  <a:gd name="T11" fmla="*/ 1447345143 h 365"/>
                  <a:gd name="T12" fmla="*/ 1569078309 w 349"/>
                  <a:gd name="T13" fmla="*/ 1447345143 h 365"/>
                  <a:gd name="T14" fmla="*/ 1569078309 w 349"/>
                  <a:gd name="T15" fmla="*/ 1447345143 h 365"/>
                  <a:gd name="T16" fmla="*/ 1569078309 w 349"/>
                  <a:gd name="T17" fmla="*/ 1447345143 h 365"/>
                  <a:gd name="T18" fmla="*/ 1569078309 w 349"/>
                  <a:gd name="T19" fmla="*/ 1447345143 h 365"/>
                  <a:gd name="T20" fmla="*/ 1569078309 w 349"/>
                  <a:gd name="T21" fmla="*/ 1447345143 h 365"/>
                  <a:gd name="T22" fmla="*/ 1569078309 w 349"/>
                  <a:gd name="T23" fmla="*/ 1447345143 h 365"/>
                  <a:gd name="T24" fmla="*/ 1569078309 w 349"/>
                  <a:gd name="T25" fmla="*/ 1447345143 h 365"/>
                  <a:gd name="T26" fmla="*/ 1569078309 w 349"/>
                  <a:gd name="T27" fmla="*/ 1447345143 h 365"/>
                  <a:gd name="T28" fmla="*/ 1569078309 w 349"/>
                  <a:gd name="T29" fmla="*/ 1447345143 h 365"/>
                  <a:gd name="T30" fmla="*/ 1569078309 w 349"/>
                  <a:gd name="T31" fmla="*/ 1447345143 h 365"/>
                  <a:gd name="T32" fmla="*/ 1569078309 w 349"/>
                  <a:gd name="T33" fmla="*/ 1447345143 h 365"/>
                  <a:gd name="T34" fmla="*/ 1569078309 w 349"/>
                  <a:gd name="T35" fmla="*/ 1447345143 h 365"/>
                  <a:gd name="T36" fmla="*/ 1569078309 w 349"/>
                  <a:gd name="T37" fmla="*/ 1447345143 h 365"/>
                  <a:gd name="T38" fmla="*/ 1569078309 w 349"/>
                  <a:gd name="T39" fmla="*/ 1447345143 h 365"/>
                  <a:gd name="T40" fmla="*/ 1569078309 w 349"/>
                  <a:gd name="T41" fmla="*/ 1447345143 h 365"/>
                  <a:gd name="T42" fmla="*/ 1569078309 w 349"/>
                  <a:gd name="T43" fmla="*/ 1447345143 h 365"/>
                  <a:gd name="T44" fmla="*/ 1569078309 w 349"/>
                  <a:gd name="T45" fmla="*/ 1447345143 h 365"/>
                  <a:gd name="T46" fmla="*/ 1569078309 w 349"/>
                  <a:gd name="T47" fmla="*/ 1447345143 h 365"/>
                  <a:gd name="T48" fmla="*/ 1569078309 w 349"/>
                  <a:gd name="T49" fmla="*/ 1447345143 h 365"/>
                  <a:gd name="T50" fmla="*/ 1569078309 w 349"/>
                  <a:gd name="T51" fmla="*/ 1447345143 h 365"/>
                  <a:gd name="T52" fmla="*/ 1569078309 w 349"/>
                  <a:gd name="T53" fmla="*/ 1447345143 h 365"/>
                  <a:gd name="T54" fmla="*/ 1569078309 w 349"/>
                  <a:gd name="T55" fmla="*/ 1447345143 h 365"/>
                  <a:gd name="T56" fmla="*/ 1569078309 w 349"/>
                  <a:gd name="T57" fmla="*/ 1447345143 h 365"/>
                  <a:gd name="T58" fmla="*/ 1569078309 w 349"/>
                  <a:gd name="T59" fmla="*/ 1447345143 h 365"/>
                  <a:gd name="T60" fmla="*/ 1569078309 w 349"/>
                  <a:gd name="T61" fmla="*/ 1447345143 h 365"/>
                  <a:gd name="T62" fmla="*/ 1569078309 w 349"/>
                  <a:gd name="T63" fmla="*/ 1447345143 h 365"/>
                  <a:gd name="T64" fmla="*/ 1569078309 w 349"/>
                  <a:gd name="T65" fmla="*/ 1447345143 h 365"/>
                  <a:gd name="T66" fmla="*/ 1569078309 w 349"/>
                  <a:gd name="T67" fmla="*/ 1447345143 h 365"/>
                  <a:gd name="T68" fmla="*/ 1569078309 w 349"/>
                  <a:gd name="T69" fmla="*/ 1447345143 h 365"/>
                  <a:gd name="T70" fmla="*/ 1569078309 w 349"/>
                  <a:gd name="T71" fmla="*/ 1447345143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pattFill prst="sphere">
                <a:fgClr>
                  <a:srgbClr val="FFFF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5" name="Freeform 21"/>
              <p:cNvSpPr>
                <a:spLocks/>
              </p:cNvSpPr>
              <p:nvPr/>
            </p:nvSpPr>
            <p:spPr bwMode="auto">
              <a:xfrm>
                <a:off x="3180" y="2030"/>
                <a:ext cx="121" cy="158"/>
              </a:xfrm>
              <a:custGeom>
                <a:avLst/>
                <a:gdLst>
                  <a:gd name="T0" fmla="*/ 1555961205 w 167"/>
                  <a:gd name="T1" fmla="*/ 1431655765 h 237"/>
                  <a:gd name="T2" fmla="*/ 1555961205 w 167"/>
                  <a:gd name="T3" fmla="*/ 1431655765 h 237"/>
                  <a:gd name="T4" fmla="*/ 1555961205 w 167"/>
                  <a:gd name="T5" fmla="*/ 1431655765 h 237"/>
                  <a:gd name="T6" fmla="*/ 1555961205 w 167"/>
                  <a:gd name="T7" fmla="*/ 1431655765 h 237"/>
                  <a:gd name="T8" fmla="*/ 1555961205 w 167"/>
                  <a:gd name="T9" fmla="*/ 1431655765 h 237"/>
                  <a:gd name="T10" fmla="*/ 1555961205 w 167"/>
                  <a:gd name="T11" fmla="*/ 1431655765 h 237"/>
                  <a:gd name="T12" fmla="*/ 1555961205 w 167"/>
                  <a:gd name="T13" fmla="*/ 1431655765 h 237"/>
                  <a:gd name="T14" fmla="*/ 1555961205 w 167"/>
                  <a:gd name="T15" fmla="*/ 1431655765 h 237"/>
                  <a:gd name="T16" fmla="*/ 1555961205 w 167"/>
                  <a:gd name="T17" fmla="*/ 1431655765 h 237"/>
                  <a:gd name="T18" fmla="*/ 1555961205 w 167"/>
                  <a:gd name="T19" fmla="*/ 1431655765 h 237"/>
                  <a:gd name="T20" fmla="*/ 1555961205 w 167"/>
                  <a:gd name="T21" fmla="*/ 1431655765 h 237"/>
                  <a:gd name="T22" fmla="*/ 1555961205 w 167"/>
                  <a:gd name="T23" fmla="*/ 1431655765 h 237"/>
                  <a:gd name="T24" fmla="*/ 1555961205 w 167"/>
                  <a:gd name="T25" fmla="*/ 1431655765 h 237"/>
                  <a:gd name="T26" fmla="*/ 1555961205 w 167"/>
                  <a:gd name="T27" fmla="*/ 1431655765 h 237"/>
                  <a:gd name="T28" fmla="*/ 1555961205 w 167"/>
                  <a:gd name="T29" fmla="*/ 1431655765 h 237"/>
                  <a:gd name="T30" fmla="*/ 1555961205 w 167"/>
                  <a:gd name="T31" fmla="*/ 1431655765 h 237"/>
                  <a:gd name="T32" fmla="*/ 1555961205 w 167"/>
                  <a:gd name="T33" fmla="*/ 1431655765 h 237"/>
                  <a:gd name="T34" fmla="*/ 1555961205 w 167"/>
                  <a:gd name="T35" fmla="*/ 1431655765 h 237"/>
                  <a:gd name="T36" fmla="*/ 1555961205 w 167"/>
                  <a:gd name="T37" fmla="*/ 1431655765 h 237"/>
                  <a:gd name="T38" fmla="*/ 1555961205 w 167"/>
                  <a:gd name="T39" fmla="*/ 1431655765 h 237"/>
                  <a:gd name="T40" fmla="*/ 1555961205 w 167"/>
                  <a:gd name="T41" fmla="*/ 1431655765 h 237"/>
                  <a:gd name="T42" fmla="*/ 1555961205 w 167"/>
                  <a:gd name="T43" fmla="*/ 1431655765 h 237"/>
                  <a:gd name="T44" fmla="*/ 1555961205 w 167"/>
                  <a:gd name="T45" fmla="*/ 1431655765 h 237"/>
                  <a:gd name="T46" fmla="*/ 1555961205 w 167"/>
                  <a:gd name="T47" fmla="*/ 1431655765 h 237"/>
                  <a:gd name="T48" fmla="*/ 1555961205 w 167"/>
                  <a:gd name="T49" fmla="*/ 0 h 237"/>
                  <a:gd name="T50" fmla="*/ 1555961205 w 167"/>
                  <a:gd name="T51" fmla="*/ 1431655765 h 237"/>
                  <a:gd name="T52" fmla="*/ 1555961205 w 167"/>
                  <a:gd name="T53" fmla="*/ 1431655765 h 237"/>
                  <a:gd name="T54" fmla="*/ 1555961205 w 167"/>
                  <a:gd name="T55" fmla="*/ 1431655765 h 237"/>
                  <a:gd name="T56" fmla="*/ 1555961205 w 167"/>
                  <a:gd name="T57" fmla="*/ 1431655765 h 237"/>
                  <a:gd name="T58" fmla="*/ 1555961205 w 167"/>
                  <a:gd name="T59" fmla="*/ 1431655765 h 237"/>
                  <a:gd name="T60" fmla="*/ 1555961205 w 167"/>
                  <a:gd name="T61" fmla="*/ 1431655765 h 237"/>
                  <a:gd name="T62" fmla="*/ 1555961205 w 167"/>
                  <a:gd name="T63" fmla="*/ 1431655765 h 237"/>
                  <a:gd name="T64" fmla="*/ 1555961205 w 167"/>
                  <a:gd name="T65" fmla="*/ 1431655765 h 237"/>
                  <a:gd name="T66" fmla="*/ 1555961205 w 167"/>
                  <a:gd name="T67" fmla="*/ 1431655765 h 237"/>
                  <a:gd name="T68" fmla="*/ 1555961205 w 167"/>
                  <a:gd name="T69" fmla="*/ 1431655765 h 237"/>
                  <a:gd name="T70" fmla="*/ 1555961205 w 167"/>
                  <a:gd name="T71" fmla="*/ 1431655765 h 237"/>
                  <a:gd name="T72" fmla="*/ 1555961205 w 167"/>
                  <a:gd name="T73" fmla="*/ 1431655765 h 237"/>
                  <a:gd name="T74" fmla="*/ 1555961205 w 167"/>
                  <a:gd name="T75" fmla="*/ 1431655765 h 237"/>
                  <a:gd name="T76" fmla="*/ 1555961205 w 167"/>
                  <a:gd name="T77" fmla="*/ 1431655765 h 237"/>
                  <a:gd name="T78" fmla="*/ 1555961205 w 167"/>
                  <a:gd name="T79" fmla="*/ 1431655765 h 237"/>
                  <a:gd name="T80" fmla="*/ 1555961205 w 167"/>
                  <a:gd name="T81" fmla="*/ 1431655765 h 237"/>
                  <a:gd name="T82" fmla="*/ 1555961205 w 167"/>
                  <a:gd name="T83" fmla="*/ 1431655765 h 237"/>
                  <a:gd name="T84" fmla="*/ 1555961205 w 167"/>
                  <a:gd name="T85" fmla="*/ 1431655765 h 237"/>
                  <a:gd name="T86" fmla="*/ 1555961205 w 167"/>
                  <a:gd name="T87" fmla="*/ 1431655765 h 237"/>
                  <a:gd name="T88" fmla="*/ 1555961205 w 167"/>
                  <a:gd name="T89" fmla="*/ 1431655765 h 237"/>
                  <a:gd name="T90" fmla="*/ 1555961205 w 167"/>
                  <a:gd name="T91" fmla="*/ 1431655765 h 237"/>
                  <a:gd name="T92" fmla="*/ 1555961205 w 167"/>
                  <a:gd name="T93" fmla="*/ 1431655765 h 237"/>
                  <a:gd name="T94" fmla="*/ 0 w 167"/>
                  <a:gd name="T95" fmla="*/ 1431655765 h 237"/>
                  <a:gd name="T96" fmla="*/ 1555961205 w 167"/>
                  <a:gd name="T97" fmla="*/ 1431655765 h 237"/>
                  <a:gd name="T98" fmla="*/ 1555961205 w 167"/>
                  <a:gd name="T99" fmla="*/ 1431655765 h 237"/>
                  <a:gd name="T100" fmla="*/ 1555961205 w 167"/>
                  <a:gd name="T101" fmla="*/ 1431655765 h 237"/>
                  <a:gd name="T102" fmla="*/ 1555961205 w 167"/>
                  <a:gd name="T103" fmla="*/ 1431655765 h 237"/>
                  <a:gd name="T104" fmla="*/ 1555961205 w 167"/>
                  <a:gd name="T105" fmla="*/ 1431655765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237"/>
                  <a:gd name="T161" fmla="*/ 167 w 167"/>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FF0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6" name="Freeform 22"/>
              <p:cNvSpPr>
                <a:spLocks/>
              </p:cNvSpPr>
              <p:nvPr/>
            </p:nvSpPr>
            <p:spPr bwMode="auto">
              <a:xfrm>
                <a:off x="2471" y="1761"/>
                <a:ext cx="381" cy="655"/>
              </a:xfrm>
              <a:custGeom>
                <a:avLst/>
                <a:gdLst>
                  <a:gd name="T0" fmla="*/ 1573444749 w 520"/>
                  <a:gd name="T1" fmla="*/ 1444149680 h 974"/>
                  <a:gd name="T2" fmla="*/ 1573444749 w 520"/>
                  <a:gd name="T3" fmla="*/ 1444149680 h 974"/>
                  <a:gd name="T4" fmla="*/ 1573444749 w 520"/>
                  <a:gd name="T5" fmla="*/ 1444149680 h 974"/>
                  <a:gd name="T6" fmla="*/ 1573444749 w 520"/>
                  <a:gd name="T7" fmla="*/ 1444149680 h 974"/>
                  <a:gd name="T8" fmla="*/ 1573444749 w 520"/>
                  <a:gd name="T9" fmla="*/ 1444149680 h 974"/>
                  <a:gd name="T10" fmla="*/ 1573444749 w 520"/>
                  <a:gd name="T11" fmla="*/ 1444149680 h 974"/>
                  <a:gd name="T12" fmla="*/ 1573444749 w 520"/>
                  <a:gd name="T13" fmla="*/ 1444149680 h 974"/>
                  <a:gd name="T14" fmla="*/ 1573444749 w 520"/>
                  <a:gd name="T15" fmla="*/ 1444149680 h 974"/>
                  <a:gd name="T16" fmla="*/ 1573444749 w 520"/>
                  <a:gd name="T17" fmla="*/ 1444149680 h 974"/>
                  <a:gd name="T18" fmla="*/ 1573444749 w 520"/>
                  <a:gd name="T19" fmla="*/ 1444149680 h 974"/>
                  <a:gd name="T20" fmla="*/ 1573444749 w 520"/>
                  <a:gd name="T21" fmla="*/ 1444149680 h 974"/>
                  <a:gd name="T22" fmla="*/ 1573444749 w 520"/>
                  <a:gd name="T23" fmla="*/ 1444149680 h 974"/>
                  <a:gd name="T24" fmla="*/ 1573444749 w 520"/>
                  <a:gd name="T25" fmla="*/ 1444149680 h 974"/>
                  <a:gd name="T26" fmla="*/ 1573444749 w 520"/>
                  <a:gd name="T27" fmla="*/ 1444149680 h 974"/>
                  <a:gd name="T28" fmla="*/ 1573444749 w 520"/>
                  <a:gd name="T29" fmla="*/ 1444149680 h 974"/>
                  <a:gd name="T30" fmla="*/ 1573444749 w 520"/>
                  <a:gd name="T31" fmla="*/ 1444149680 h 974"/>
                  <a:gd name="T32" fmla="*/ 1573444749 w 520"/>
                  <a:gd name="T33" fmla="*/ 1444149680 h 974"/>
                  <a:gd name="T34" fmla="*/ 1573444749 w 520"/>
                  <a:gd name="T35" fmla="*/ 1444149680 h 974"/>
                  <a:gd name="T36" fmla="*/ 1573444749 w 520"/>
                  <a:gd name="T37" fmla="*/ 1444149680 h 974"/>
                  <a:gd name="T38" fmla="*/ 1573444749 w 520"/>
                  <a:gd name="T39" fmla="*/ 1444149680 h 974"/>
                  <a:gd name="T40" fmla="*/ 1573444749 w 520"/>
                  <a:gd name="T41" fmla="*/ 1444149680 h 974"/>
                  <a:gd name="T42" fmla="*/ 1573444749 w 520"/>
                  <a:gd name="T43" fmla="*/ 1444149680 h 974"/>
                  <a:gd name="T44" fmla="*/ 1573444749 w 520"/>
                  <a:gd name="T45" fmla="*/ 1444149680 h 974"/>
                  <a:gd name="T46" fmla="*/ 1573444749 w 520"/>
                  <a:gd name="T47" fmla="*/ 1444149680 h 974"/>
                  <a:gd name="T48" fmla="*/ 1573444749 w 520"/>
                  <a:gd name="T49" fmla="*/ 1444149680 h 974"/>
                  <a:gd name="T50" fmla="*/ 1573444749 w 520"/>
                  <a:gd name="T51" fmla="*/ 1444149680 h 974"/>
                  <a:gd name="T52" fmla="*/ 1573444749 w 520"/>
                  <a:gd name="T53" fmla="*/ 1444149680 h 974"/>
                  <a:gd name="T54" fmla="*/ 1573444749 w 520"/>
                  <a:gd name="T55" fmla="*/ 1444149680 h 974"/>
                  <a:gd name="T56" fmla="*/ 1573444749 w 520"/>
                  <a:gd name="T57" fmla="*/ 1444149680 h 974"/>
                  <a:gd name="T58" fmla="*/ 1573444749 w 520"/>
                  <a:gd name="T59" fmla="*/ 1444149680 h 974"/>
                  <a:gd name="T60" fmla="*/ 1573444749 w 520"/>
                  <a:gd name="T61" fmla="*/ 1444149680 h 974"/>
                  <a:gd name="T62" fmla="*/ 1573444749 w 520"/>
                  <a:gd name="T63" fmla="*/ 1444149680 h 974"/>
                  <a:gd name="T64" fmla="*/ 1573444749 w 520"/>
                  <a:gd name="T65" fmla="*/ 1444149680 h 974"/>
                  <a:gd name="T66" fmla="*/ 1573444749 w 520"/>
                  <a:gd name="T67" fmla="*/ 1444149680 h 974"/>
                  <a:gd name="T68" fmla="*/ 1573444749 w 520"/>
                  <a:gd name="T69" fmla="*/ 1444149680 h 974"/>
                  <a:gd name="T70" fmla="*/ 1573444749 w 520"/>
                  <a:gd name="T71" fmla="*/ 1444149680 h 974"/>
                  <a:gd name="T72" fmla="*/ 1573444749 w 520"/>
                  <a:gd name="T73" fmla="*/ 1444149680 h 974"/>
                  <a:gd name="T74" fmla="*/ 1573444749 w 520"/>
                  <a:gd name="T75" fmla="*/ 1444149680 h 974"/>
                  <a:gd name="T76" fmla="*/ 1573444749 w 520"/>
                  <a:gd name="T77" fmla="*/ 1444149680 h 974"/>
                  <a:gd name="T78" fmla="*/ 1573444749 w 520"/>
                  <a:gd name="T79" fmla="*/ 1444149680 h 974"/>
                  <a:gd name="T80" fmla="*/ 1573444749 w 520"/>
                  <a:gd name="T81" fmla="*/ 1444149680 h 974"/>
                  <a:gd name="T82" fmla="*/ 1573444749 w 520"/>
                  <a:gd name="T83" fmla="*/ 1444149680 h 974"/>
                  <a:gd name="T84" fmla="*/ 1573444749 w 520"/>
                  <a:gd name="T85" fmla="*/ 1444149680 h 974"/>
                  <a:gd name="T86" fmla="*/ 1573444749 w 520"/>
                  <a:gd name="T87" fmla="*/ 1444149680 h 974"/>
                  <a:gd name="T88" fmla="*/ 1573444749 w 520"/>
                  <a:gd name="T89" fmla="*/ 1444149680 h 974"/>
                  <a:gd name="T90" fmla="*/ 1573444749 w 520"/>
                  <a:gd name="T91" fmla="*/ 1444149680 h 974"/>
                  <a:gd name="T92" fmla="*/ 1573444749 w 520"/>
                  <a:gd name="T93" fmla="*/ 1444149680 h 974"/>
                  <a:gd name="T94" fmla="*/ 1573444749 w 520"/>
                  <a:gd name="T95" fmla="*/ 1444149680 h 974"/>
                  <a:gd name="T96" fmla="*/ 1573444749 w 520"/>
                  <a:gd name="T97" fmla="*/ 1444149680 h 974"/>
                  <a:gd name="T98" fmla="*/ 1573444749 w 520"/>
                  <a:gd name="T99" fmla="*/ 1444149680 h 974"/>
                  <a:gd name="T100" fmla="*/ 1573444749 w 520"/>
                  <a:gd name="T101" fmla="*/ 1444149680 h 974"/>
                  <a:gd name="T102" fmla="*/ 1573444749 w 520"/>
                  <a:gd name="T103" fmla="*/ 1444149680 h 974"/>
                  <a:gd name="T104" fmla="*/ 1573444749 w 520"/>
                  <a:gd name="T105" fmla="*/ 1444149680 h 974"/>
                  <a:gd name="T106" fmla="*/ 1573444749 w 520"/>
                  <a:gd name="T107" fmla="*/ 1444149680 h 974"/>
                  <a:gd name="T108" fmla="*/ 1573444749 w 520"/>
                  <a:gd name="T109" fmla="*/ 1444149680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pattFill prst="sphere">
                <a:fgClr>
                  <a:srgbClr val="FFC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7" name="Freeform 23"/>
              <p:cNvSpPr>
                <a:spLocks/>
              </p:cNvSpPr>
              <p:nvPr/>
            </p:nvSpPr>
            <p:spPr bwMode="auto">
              <a:xfrm>
                <a:off x="2509" y="1984"/>
                <a:ext cx="81" cy="86"/>
              </a:xfrm>
              <a:custGeom>
                <a:avLst/>
                <a:gdLst>
                  <a:gd name="T0" fmla="*/ 1553090852 w 112"/>
                  <a:gd name="T1" fmla="*/ 0 h 129"/>
                  <a:gd name="T2" fmla="*/ 1553090852 w 112"/>
                  <a:gd name="T3" fmla="*/ 0 h 129"/>
                  <a:gd name="T4" fmla="*/ 1553090852 w 112"/>
                  <a:gd name="T5" fmla="*/ 1431655765 h 129"/>
                  <a:gd name="T6" fmla="*/ 1553090852 w 112"/>
                  <a:gd name="T7" fmla="*/ 1431655765 h 129"/>
                  <a:gd name="T8" fmla="*/ 1553090852 w 112"/>
                  <a:gd name="T9" fmla="*/ 1431655765 h 129"/>
                  <a:gd name="T10" fmla="*/ 1553090852 w 112"/>
                  <a:gd name="T11" fmla="*/ 1431655765 h 129"/>
                  <a:gd name="T12" fmla="*/ 1553090852 w 112"/>
                  <a:gd name="T13" fmla="*/ 1431655765 h 129"/>
                  <a:gd name="T14" fmla="*/ 1553090852 w 112"/>
                  <a:gd name="T15" fmla="*/ 1431655765 h 129"/>
                  <a:gd name="T16" fmla="*/ 1553090852 w 112"/>
                  <a:gd name="T17" fmla="*/ 1431655765 h 129"/>
                  <a:gd name="T18" fmla="*/ 1553090852 w 112"/>
                  <a:gd name="T19" fmla="*/ 1431655765 h 129"/>
                  <a:gd name="T20" fmla="*/ 1553090852 w 112"/>
                  <a:gd name="T21" fmla="*/ 1431655765 h 129"/>
                  <a:gd name="T22" fmla="*/ 1553090852 w 112"/>
                  <a:gd name="T23" fmla="*/ 1431655765 h 129"/>
                  <a:gd name="T24" fmla="*/ 1553090852 w 112"/>
                  <a:gd name="T25" fmla="*/ 1431655765 h 129"/>
                  <a:gd name="T26" fmla="*/ 0 w 112"/>
                  <a:gd name="T27" fmla="*/ 1431655765 h 129"/>
                  <a:gd name="T28" fmla="*/ 1553090852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pattFill prst="sphere">
                <a:fgClr>
                  <a:srgbClr val="FFC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8" name="Freeform 24"/>
              <p:cNvSpPr>
                <a:spLocks/>
              </p:cNvSpPr>
              <p:nvPr/>
            </p:nvSpPr>
            <p:spPr bwMode="auto">
              <a:xfrm>
                <a:off x="2951" y="2710"/>
                <a:ext cx="251" cy="171"/>
              </a:xfrm>
              <a:custGeom>
                <a:avLst/>
                <a:gdLst>
                  <a:gd name="T0" fmla="*/ 1576077180 w 342"/>
                  <a:gd name="T1" fmla="*/ 1440077269 h 255"/>
                  <a:gd name="T2" fmla="*/ 1576077180 w 342"/>
                  <a:gd name="T3" fmla="*/ 1440077269 h 255"/>
                  <a:gd name="T4" fmla="*/ 1576077180 w 342"/>
                  <a:gd name="T5" fmla="*/ 1440077269 h 255"/>
                  <a:gd name="T6" fmla="*/ 1576077180 w 342"/>
                  <a:gd name="T7" fmla="*/ 1440077269 h 255"/>
                  <a:gd name="T8" fmla="*/ 1576077180 w 342"/>
                  <a:gd name="T9" fmla="*/ 0 h 255"/>
                  <a:gd name="T10" fmla="*/ 1576077180 w 342"/>
                  <a:gd name="T11" fmla="*/ 1440077269 h 255"/>
                  <a:gd name="T12" fmla="*/ 1576077180 w 342"/>
                  <a:gd name="T13" fmla="*/ 1440077269 h 255"/>
                  <a:gd name="T14" fmla="*/ 1576077180 w 342"/>
                  <a:gd name="T15" fmla="*/ 1440077269 h 255"/>
                  <a:gd name="T16" fmla="*/ 1576077180 w 342"/>
                  <a:gd name="T17" fmla="*/ 1440077269 h 255"/>
                  <a:gd name="T18" fmla="*/ 1576077180 w 342"/>
                  <a:gd name="T19" fmla="*/ 1440077269 h 255"/>
                  <a:gd name="T20" fmla="*/ 1576077180 w 342"/>
                  <a:gd name="T21" fmla="*/ 1440077269 h 255"/>
                  <a:gd name="T22" fmla="*/ 1576077180 w 342"/>
                  <a:gd name="T23" fmla="*/ 1440077269 h 255"/>
                  <a:gd name="T24" fmla="*/ 1576077180 w 342"/>
                  <a:gd name="T25" fmla="*/ 1440077269 h 255"/>
                  <a:gd name="T26" fmla="*/ 1576077180 w 342"/>
                  <a:gd name="T27" fmla="*/ 1440077269 h 255"/>
                  <a:gd name="T28" fmla="*/ 1576077180 w 342"/>
                  <a:gd name="T29" fmla="*/ 1440077269 h 255"/>
                  <a:gd name="T30" fmla="*/ 1576077180 w 342"/>
                  <a:gd name="T31" fmla="*/ 1440077269 h 255"/>
                  <a:gd name="T32" fmla="*/ 0 w 342"/>
                  <a:gd name="T33" fmla="*/ 1440077269 h 255"/>
                  <a:gd name="T34" fmla="*/ 1576077180 w 342"/>
                  <a:gd name="T35" fmla="*/ 1440077269 h 255"/>
                  <a:gd name="T36" fmla="*/ 1576077180 w 342"/>
                  <a:gd name="T37" fmla="*/ 1440077269 h 255"/>
                  <a:gd name="T38" fmla="*/ 1576077180 w 342"/>
                  <a:gd name="T39" fmla="*/ 1440077269 h 255"/>
                  <a:gd name="T40" fmla="*/ 1576077180 w 342"/>
                  <a:gd name="T41" fmla="*/ 1440077269 h 255"/>
                  <a:gd name="T42" fmla="*/ 1576077180 w 342"/>
                  <a:gd name="T43" fmla="*/ 1440077269 h 255"/>
                  <a:gd name="T44" fmla="*/ 1576077180 w 342"/>
                  <a:gd name="T45" fmla="*/ 1440077269 h 255"/>
                  <a:gd name="T46" fmla="*/ 1576077180 w 342"/>
                  <a:gd name="T47" fmla="*/ 1440077269 h 255"/>
                  <a:gd name="T48" fmla="*/ 1576077180 w 342"/>
                  <a:gd name="T49" fmla="*/ 1440077269 h 255"/>
                  <a:gd name="T50" fmla="*/ 1576077180 w 342"/>
                  <a:gd name="T51" fmla="*/ 1440077269 h 255"/>
                  <a:gd name="T52" fmla="*/ 1576077180 w 342"/>
                  <a:gd name="T53" fmla="*/ 1440077269 h 255"/>
                  <a:gd name="T54" fmla="*/ 1576077180 w 342"/>
                  <a:gd name="T55" fmla="*/ 1440077269 h 255"/>
                  <a:gd name="T56" fmla="*/ 1576077180 w 342"/>
                  <a:gd name="T57" fmla="*/ 1440077269 h 255"/>
                  <a:gd name="T58" fmla="*/ 1576077180 w 342"/>
                  <a:gd name="T59" fmla="*/ 1440077269 h 255"/>
                  <a:gd name="T60" fmla="*/ 1576077180 w 342"/>
                  <a:gd name="T61" fmla="*/ 1440077269 h 255"/>
                  <a:gd name="T62" fmla="*/ 1576077180 w 342"/>
                  <a:gd name="T63" fmla="*/ 1440077269 h 255"/>
                  <a:gd name="T64" fmla="*/ 1576077180 w 342"/>
                  <a:gd name="T65" fmla="*/ 1440077269 h 255"/>
                  <a:gd name="T66" fmla="*/ 1576077180 w 342"/>
                  <a:gd name="T67" fmla="*/ 1440077269 h 255"/>
                  <a:gd name="T68" fmla="*/ 1576077180 w 342"/>
                  <a:gd name="T69" fmla="*/ 1440077269 h 255"/>
                  <a:gd name="T70" fmla="*/ 1576077180 w 342"/>
                  <a:gd name="T71" fmla="*/ 1440077269 h 255"/>
                  <a:gd name="T72" fmla="*/ 1576077180 w 342"/>
                  <a:gd name="T73" fmla="*/ 1440077269 h 255"/>
                  <a:gd name="T74" fmla="*/ 1576077180 w 342"/>
                  <a:gd name="T75" fmla="*/ 1440077269 h 255"/>
                  <a:gd name="T76" fmla="*/ 1576077180 w 342"/>
                  <a:gd name="T77" fmla="*/ 1440077269 h 255"/>
                  <a:gd name="T78" fmla="*/ 1576077180 w 342"/>
                  <a:gd name="T79" fmla="*/ 1440077269 h 255"/>
                  <a:gd name="T80" fmla="*/ 1576077180 w 342"/>
                  <a:gd name="T81" fmla="*/ 1440077269 h 255"/>
                  <a:gd name="T82" fmla="*/ 1576077180 w 342"/>
                  <a:gd name="T83" fmla="*/ 1440077269 h 255"/>
                  <a:gd name="T84" fmla="*/ 1576077180 w 342"/>
                  <a:gd name="T85" fmla="*/ 1440077269 h 255"/>
                  <a:gd name="T86" fmla="*/ 1576077180 w 342"/>
                  <a:gd name="T87" fmla="*/ 1440077269 h 255"/>
                  <a:gd name="T88" fmla="*/ 1576077180 w 342"/>
                  <a:gd name="T89" fmla="*/ 1440077269 h 255"/>
                  <a:gd name="T90" fmla="*/ 1576077180 w 342"/>
                  <a:gd name="T91" fmla="*/ 1440077269 h 255"/>
                  <a:gd name="T92" fmla="*/ 1576077180 w 342"/>
                  <a:gd name="T93" fmla="*/ 1440077269 h 255"/>
                  <a:gd name="T94" fmla="*/ 1576077180 w 342"/>
                  <a:gd name="T95" fmla="*/ 1440077269 h 255"/>
                  <a:gd name="T96" fmla="*/ 1576077180 w 342"/>
                  <a:gd name="T97" fmla="*/ 1440077269 h 255"/>
                  <a:gd name="T98" fmla="*/ 1576077180 w 342"/>
                  <a:gd name="T99" fmla="*/ 1440077269 h 255"/>
                  <a:gd name="T100" fmla="*/ 1576077180 w 342"/>
                  <a:gd name="T101" fmla="*/ 1440077269 h 255"/>
                  <a:gd name="T102" fmla="*/ 1576077180 w 342"/>
                  <a:gd name="T103" fmla="*/ 1440077269 h 255"/>
                  <a:gd name="T104" fmla="*/ 1576077180 w 342"/>
                  <a:gd name="T105" fmla="*/ 1440077269 h 255"/>
                  <a:gd name="T106" fmla="*/ 1576077180 w 342"/>
                  <a:gd name="T107" fmla="*/ 1440077269 h 255"/>
                  <a:gd name="T108" fmla="*/ 1576077180 w 342"/>
                  <a:gd name="T109" fmla="*/ 1440077269 h 255"/>
                  <a:gd name="T110" fmla="*/ 1576077180 w 342"/>
                  <a:gd name="T111" fmla="*/ 1440077269 h 255"/>
                  <a:gd name="T112" fmla="*/ 1576077180 w 342"/>
                  <a:gd name="T113" fmla="*/ 1440077269 h 255"/>
                  <a:gd name="T114" fmla="*/ 1576077180 w 342"/>
                  <a:gd name="T115" fmla="*/ 1440077269 h 255"/>
                  <a:gd name="T116" fmla="*/ 1576077180 w 342"/>
                  <a:gd name="T117" fmla="*/ 1440077269 h 255"/>
                  <a:gd name="T118" fmla="*/ 1576077180 w 342"/>
                  <a:gd name="T119" fmla="*/ 1440077269 h 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2"/>
                  <a:gd name="T181" fmla="*/ 0 h 255"/>
                  <a:gd name="T182" fmla="*/ 342 w 342"/>
                  <a:gd name="T183" fmla="*/ 255 h 2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2" h="255">
                    <a:moveTo>
                      <a:pt x="179" y="50"/>
                    </a:moveTo>
                    <a:lnTo>
                      <a:pt x="160" y="31"/>
                    </a:lnTo>
                    <a:lnTo>
                      <a:pt x="162" y="25"/>
                    </a:lnTo>
                    <a:lnTo>
                      <a:pt x="154" y="14"/>
                    </a:lnTo>
                    <a:lnTo>
                      <a:pt x="146" y="0"/>
                    </a:lnTo>
                    <a:lnTo>
                      <a:pt x="133" y="14"/>
                    </a:lnTo>
                    <a:lnTo>
                      <a:pt x="127" y="10"/>
                    </a:lnTo>
                    <a:lnTo>
                      <a:pt x="114" y="23"/>
                    </a:lnTo>
                    <a:lnTo>
                      <a:pt x="114" y="29"/>
                    </a:lnTo>
                    <a:lnTo>
                      <a:pt x="99" y="38"/>
                    </a:lnTo>
                    <a:lnTo>
                      <a:pt x="61" y="72"/>
                    </a:lnTo>
                    <a:lnTo>
                      <a:pt x="50" y="86"/>
                    </a:lnTo>
                    <a:lnTo>
                      <a:pt x="50" y="103"/>
                    </a:lnTo>
                    <a:lnTo>
                      <a:pt x="38" y="107"/>
                    </a:lnTo>
                    <a:lnTo>
                      <a:pt x="10" y="141"/>
                    </a:lnTo>
                    <a:lnTo>
                      <a:pt x="10" y="154"/>
                    </a:lnTo>
                    <a:lnTo>
                      <a:pt x="0" y="169"/>
                    </a:lnTo>
                    <a:lnTo>
                      <a:pt x="4" y="186"/>
                    </a:lnTo>
                    <a:lnTo>
                      <a:pt x="16" y="177"/>
                    </a:lnTo>
                    <a:lnTo>
                      <a:pt x="29" y="160"/>
                    </a:lnTo>
                    <a:lnTo>
                      <a:pt x="48" y="156"/>
                    </a:lnTo>
                    <a:lnTo>
                      <a:pt x="61" y="160"/>
                    </a:lnTo>
                    <a:lnTo>
                      <a:pt x="67" y="186"/>
                    </a:lnTo>
                    <a:lnTo>
                      <a:pt x="63" y="202"/>
                    </a:lnTo>
                    <a:lnTo>
                      <a:pt x="72" y="215"/>
                    </a:lnTo>
                    <a:lnTo>
                      <a:pt x="82" y="221"/>
                    </a:lnTo>
                    <a:lnTo>
                      <a:pt x="103" y="226"/>
                    </a:lnTo>
                    <a:lnTo>
                      <a:pt x="152" y="232"/>
                    </a:lnTo>
                    <a:lnTo>
                      <a:pt x="160" y="226"/>
                    </a:lnTo>
                    <a:lnTo>
                      <a:pt x="169" y="215"/>
                    </a:lnTo>
                    <a:lnTo>
                      <a:pt x="173" y="192"/>
                    </a:lnTo>
                    <a:lnTo>
                      <a:pt x="190" y="192"/>
                    </a:lnTo>
                    <a:lnTo>
                      <a:pt x="196" y="205"/>
                    </a:lnTo>
                    <a:lnTo>
                      <a:pt x="196" y="238"/>
                    </a:lnTo>
                    <a:lnTo>
                      <a:pt x="217" y="255"/>
                    </a:lnTo>
                    <a:lnTo>
                      <a:pt x="234" y="226"/>
                    </a:lnTo>
                    <a:lnTo>
                      <a:pt x="251" y="217"/>
                    </a:lnTo>
                    <a:lnTo>
                      <a:pt x="270" y="219"/>
                    </a:lnTo>
                    <a:lnTo>
                      <a:pt x="285" y="228"/>
                    </a:lnTo>
                    <a:lnTo>
                      <a:pt x="292" y="236"/>
                    </a:lnTo>
                    <a:lnTo>
                      <a:pt x="296" y="213"/>
                    </a:lnTo>
                    <a:lnTo>
                      <a:pt x="308" y="183"/>
                    </a:lnTo>
                    <a:lnTo>
                      <a:pt x="334" y="179"/>
                    </a:lnTo>
                    <a:lnTo>
                      <a:pt x="342" y="160"/>
                    </a:lnTo>
                    <a:lnTo>
                      <a:pt x="334" y="143"/>
                    </a:lnTo>
                    <a:lnTo>
                      <a:pt x="321" y="137"/>
                    </a:lnTo>
                    <a:lnTo>
                      <a:pt x="289" y="131"/>
                    </a:lnTo>
                    <a:lnTo>
                      <a:pt x="287" y="112"/>
                    </a:lnTo>
                    <a:lnTo>
                      <a:pt x="287" y="93"/>
                    </a:lnTo>
                    <a:lnTo>
                      <a:pt x="287" y="78"/>
                    </a:lnTo>
                    <a:lnTo>
                      <a:pt x="268" y="65"/>
                    </a:lnTo>
                    <a:lnTo>
                      <a:pt x="258" y="72"/>
                    </a:lnTo>
                    <a:lnTo>
                      <a:pt x="241" y="57"/>
                    </a:lnTo>
                    <a:lnTo>
                      <a:pt x="238" y="46"/>
                    </a:lnTo>
                    <a:lnTo>
                      <a:pt x="232" y="36"/>
                    </a:lnTo>
                    <a:lnTo>
                      <a:pt x="232" y="29"/>
                    </a:lnTo>
                    <a:lnTo>
                      <a:pt x="213" y="23"/>
                    </a:lnTo>
                    <a:lnTo>
                      <a:pt x="207" y="31"/>
                    </a:lnTo>
                    <a:lnTo>
                      <a:pt x="192" y="42"/>
                    </a:lnTo>
                    <a:lnTo>
                      <a:pt x="179" y="50"/>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39" name="Freeform 25" descr="Wide upward diagonal"/>
              <p:cNvSpPr>
                <a:spLocks/>
              </p:cNvSpPr>
              <p:nvPr/>
            </p:nvSpPr>
            <p:spPr bwMode="auto">
              <a:xfrm>
                <a:off x="3150" y="2689"/>
                <a:ext cx="381" cy="183"/>
              </a:xfrm>
              <a:custGeom>
                <a:avLst/>
                <a:gdLst>
                  <a:gd name="T0" fmla="*/ 1570424702 w 521"/>
                  <a:gd name="T1" fmla="*/ 1455516694 h 270"/>
                  <a:gd name="T2" fmla="*/ 1570424702 w 521"/>
                  <a:gd name="T3" fmla="*/ 1455516694 h 270"/>
                  <a:gd name="T4" fmla="*/ 1570424702 w 521"/>
                  <a:gd name="T5" fmla="*/ 1455516694 h 270"/>
                  <a:gd name="T6" fmla="*/ 1570424702 w 521"/>
                  <a:gd name="T7" fmla="*/ 1455516694 h 270"/>
                  <a:gd name="T8" fmla="*/ 1570424702 w 521"/>
                  <a:gd name="T9" fmla="*/ 1455516694 h 270"/>
                  <a:gd name="T10" fmla="*/ 1570424702 w 521"/>
                  <a:gd name="T11" fmla="*/ 1455516694 h 270"/>
                  <a:gd name="T12" fmla="*/ 1570424702 w 521"/>
                  <a:gd name="T13" fmla="*/ 1455516694 h 270"/>
                  <a:gd name="T14" fmla="*/ 1570424702 w 521"/>
                  <a:gd name="T15" fmla="*/ 1455516694 h 270"/>
                  <a:gd name="T16" fmla="*/ 1570424702 w 521"/>
                  <a:gd name="T17" fmla="*/ 1455516694 h 270"/>
                  <a:gd name="T18" fmla="*/ 1570424702 w 521"/>
                  <a:gd name="T19" fmla="*/ 1455516694 h 270"/>
                  <a:gd name="T20" fmla="*/ 1570424702 w 521"/>
                  <a:gd name="T21" fmla="*/ 1455516694 h 270"/>
                  <a:gd name="T22" fmla="*/ 1570424702 w 521"/>
                  <a:gd name="T23" fmla="*/ 1455516694 h 270"/>
                  <a:gd name="T24" fmla="*/ 1570424702 w 521"/>
                  <a:gd name="T25" fmla="*/ 1455516694 h 270"/>
                  <a:gd name="T26" fmla="*/ 1570424702 w 521"/>
                  <a:gd name="T27" fmla="*/ 1455516694 h 270"/>
                  <a:gd name="T28" fmla="*/ 1570424702 w 521"/>
                  <a:gd name="T29" fmla="*/ 1455516694 h 270"/>
                  <a:gd name="T30" fmla="*/ 1570424702 w 521"/>
                  <a:gd name="T31" fmla="*/ 1455516694 h 270"/>
                  <a:gd name="T32" fmla="*/ 1570424702 w 521"/>
                  <a:gd name="T33" fmla="*/ 1455516694 h 270"/>
                  <a:gd name="T34" fmla="*/ 1570424702 w 521"/>
                  <a:gd name="T35" fmla="*/ 1455516694 h 270"/>
                  <a:gd name="T36" fmla="*/ 1570424702 w 521"/>
                  <a:gd name="T37" fmla="*/ 1455516694 h 270"/>
                  <a:gd name="T38" fmla="*/ 1570424702 w 521"/>
                  <a:gd name="T39" fmla="*/ 1455516694 h 270"/>
                  <a:gd name="T40" fmla="*/ 1570424702 w 521"/>
                  <a:gd name="T41" fmla="*/ 1455516694 h 270"/>
                  <a:gd name="T42" fmla="*/ 1570424702 w 521"/>
                  <a:gd name="T43" fmla="*/ 1455516694 h 270"/>
                  <a:gd name="T44" fmla="*/ 1570424702 w 521"/>
                  <a:gd name="T45" fmla="*/ 1455516694 h 270"/>
                  <a:gd name="T46" fmla="*/ 1570424702 w 521"/>
                  <a:gd name="T47" fmla="*/ 1455516694 h 270"/>
                  <a:gd name="T48" fmla="*/ 1570424702 w 521"/>
                  <a:gd name="T49" fmla="*/ 1455516694 h 270"/>
                  <a:gd name="T50" fmla="*/ 1570424702 w 521"/>
                  <a:gd name="T51" fmla="*/ 1455516694 h 270"/>
                  <a:gd name="T52" fmla="*/ 1570424702 w 521"/>
                  <a:gd name="T53" fmla="*/ 1455516694 h 270"/>
                  <a:gd name="T54" fmla="*/ 1570424702 w 521"/>
                  <a:gd name="T55" fmla="*/ 1455516694 h 270"/>
                  <a:gd name="T56" fmla="*/ 1570424702 w 521"/>
                  <a:gd name="T57" fmla="*/ 1455516694 h 270"/>
                  <a:gd name="T58" fmla="*/ 1570424702 w 521"/>
                  <a:gd name="T59" fmla="*/ 1455516694 h 270"/>
                  <a:gd name="T60" fmla="*/ 1570424702 w 521"/>
                  <a:gd name="T61" fmla="*/ 1455516694 h 270"/>
                  <a:gd name="T62" fmla="*/ 0 w 521"/>
                  <a:gd name="T63" fmla="*/ 1455516694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92D05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40" name="Freeform 26" descr="Wide upward diagonal"/>
              <p:cNvSpPr>
                <a:spLocks/>
              </p:cNvSpPr>
              <p:nvPr/>
            </p:nvSpPr>
            <p:spPr bwMode="auto">
              <a:xfrm>
                <a:off x="3332" y="2855"/>
                <a:ext cx="170" cy="99"/>
              </a:xfrm>
              <a:custGeom>
                <a:avLst/>
                <a:gdLst>
                  <a:gd name="T0" fmla="*/ 1587270522 w 230"/>
                  <a:gd name="T1" fmla="*/ 1451002464 h 148"/>
                  <a:gd name="T2" fmla="*/ 1587270522 w 230"/>
                  <a:gd name="T3" fmla="*/ 1451002464 h 148"/>
                  <a:gd name="T4" fmla="*/ 1587270522 w 230"/>
                  <a:gd name="T5" fmla="*/ 1451002464 h 148"/>
                  <a:gd name="T6" fmla="*/ 1587270522 w 230"/>
                  <a:gd name="T7" fmla="*/ 1451002464 h 148"/>
                  <a:gd name="T8" fmla="*/ 1587270522 w 230"/>
                  <a:gd name="T9" fmla="*/ 1451002464 h 148"/>
                  <a:gd name="T10" fmla="*/ 0 w 230"/>
                  <a:gd name="T11" fmla="*/ 1451002464 h 148"/>
                  <a:gd name="T12" fmla="*/ 1587270522 w 230"/>
                  <a:gd name="T13" fmla="*/ 1451002464 h 148"/>
                  <a:gd name="T14" fmla="*/ 1587270522 w 230"/>
                  <a:gd name="T15" fmla="*/ 1451002464 h 148"/>
                  <a:gd name="T16" fmla="*/ 1587270522 w 230"/>
                  <a:gd name="T17" fmla="*/ 1451002464 h 148"/>
                  <a:gd name="T18" fmla="*/ 1587270522 w 230"/>
                  <a:gd name="T19" fmla="*/ 1451002464 h 148"/>
                  <a:gd name="T20" fmla="*/ 1587270522 w 230"/>
                  <a:gd name="T21" fmla="*/ 1451002464 h 148"/>
                  <a:gd name="T22" fmla="*/ 1587270522 w 230"/>
                  <a:gd name="T23" fmla="*/ 1451002464 h 148"/>
                  <a:gd name="T24" fmla="*/ 1587270522 w 230"/>
                  <a:gd name="T25" fmla="*/ 1451002464 h 148"/>
                  <a:gd name="T26" fmla="*/ 1587270522 w 230"/>
                  <a:gd name="T27" fmla="*/ 1451002464 h 148"/>
                  <a:gd name="T28" fmla="*/ 1587270522 w 230"/>
                  <a:gd name="T29" fmla="*/ 1451002464 h 148"/>
                  <a:gd name="T30" fmla="*/ 1587270522 w 230"/>
                  <a:gd name="T31" fmla="*/ 1451002464 h 148"/>
                  <a:gd name="T32" fmla="*/ 1587270522 w 230"/>
                  <a:gd name="T33" fmla="*/ 0 h 148"/>
                  <a:gd name="T34" fmla="*/ 1587270522 w 230"/>
                  <a:gd name="T35" fmla="*/ 1451002464 h 148"/>
                  <a:gd name="T36" fmla="*/ 1587270522 w 230"/>
                  <a:gd name="T37" fmla="*/ 1451002464 h 148"/>
                  <a:gd name="T38" fmla="*/ 1587270522 w 230"/>
                  <a:gd name="T39" fmla="*/ 0 h 148"/>
                  <a:gd name="T40" fmla="*/ 1587270522 w 230"/>
                  <a:gd name="T41" fmla="*/ 1451002464 h 148"/>
                  <a:gd name="T42" fmla="*/ 1587270522 w 230"/>
                  <a:gd name="T43" fmla="*/ 1451002464 h 148"/>
                  <a:gd name="T44" fmla="*/ 1587270522 w 230"/>
                  <a:gd name="T45" fmla="*/ 1451002464 h 148"/>
                  <a:gd name="T46" fmla="*/ 1587270522 w 230"/>
                  <a:gd name="T47" fmla="*/ 1451002464 h 148"/>
                  <a:gd name="T48" fmla="*/ 1587270522 w 230"/>
                  <a:gd name="T49" fmla="*/ 1451002464 h 148"/>
                  <a:gd name="T50" fmla="*/ 1587270522 w 230"/>
                  <a:gd name="T51" fmla="*/ 1451002464 h 148"/>
                  <a:gd name="T52" fmla="*/ 1587270522 w 230"/>
                  <a:gd name="T53" fmla="*/ 1451002464 h 148"/>
                  <a:gd name="T54" fmla="*/ 1587270522 w 230"/>
                  <a:gd name="T55" fmla="*/ 1451002464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00B05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41" name="Freeform 27"/>
              <p:cNvSpPr>
                <a:spLocks/>
              </p:cNvSpPr>
              <p:nvPr/>
            </p:nvSpPr>
            <p:spPr bwMode="auto">
              <a:xfrm>
                <a:off x="3385" y="2231"/>
                <a:ext cx="19" cy="21"/>
              </a:xfrm>
              <a:custGeom>
                <a:avLst/>
                <a:gdLst>
                  <a:gd name="T0" fmla="*/ 1481023205 w 29"/>
                  <a:gd name="T1" fmla="*/ 0 h 30"/>
                  <a:gd name="T2" fmla="*/ 0 w 29"/>
                  <a:gd name="T3" fmla="*/ 1503238553 h 30"/>
                  <a:gd name="T4" fmla="*/ 1481023205 w 29"/>
                  <a:gd name="T5" fmla="*/ 1503238553 h 30"/>
                  <a:gd name="T6" fmla="*/ 1481023205 w 29"/>
                  <a:gd name="T7" fmla="*/ 1503238553 h 30"/>
                  <a:gd name="T8" fmla="*/ 1481023205 w 29"/>
                  <a:gd name="T9" fmla="*/ 1503238553 h 30"/>
                  <a:gd name="T10" fmla="*/ 1481023205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GB" sz="1800" b="0" kern="0">
                  <a:solidFill>
                    <a:sysClr val="windowText" lastClr="000000"/>
                  </a:solidFill>
                </a:endParaRPr>
              </a:p>
            </p:txBody>
          </p:sp>
          <p:sp>
            <p:nvSpPr>
              <p:cNvPr id="142" name="Freeform 28"/>
              <p:cNvSpPr>
                <a:spLocks/>
              </p:cNvSpPr>
              <p:nvPr/>
            </p:nvSpPr>
            <p:spPr bwMode="auto">
              <a:xfrm>
                <a:off x="3205" y="1981"/>
                <a:ext cx="92" cy="59"/>
              </a:xfrm>
              <a:custGeom>
                <a:avLst/>
                <a:gdLst>
                  <a:gd name="T0" fmla="*/ 0 w 125"/>
                  <a:gd name="T1" fmla="*/ 1423612755 h 89"/>
                  <a:gd name="T2" fmla="*/ 1580547964 w 125"/>
                  <a:gd name="T3" fmla="*/ 1423612755 h 89"/>
                  <a:gd name="T4" fmla="*/ 1580547964 w 125"/>
                  <a:gd name="T5" fmla="*/ 1423612755 h 89"/>
                  <a:gd name="T6" fmla="*/ 1580547964 w 125"/>
                  <a:gd name="T7" fmla="*/ 1423612755 h 89"/>
                  <a:gd name="T8" fmla="*/ 1580547964 w 125"/>
                  <a:gd name="T9" fmla="*/ 1423612755 h 89"/>
                  <a:gd name="T10" fmla="*/ 1580547964 w 125"/>
                  <a:gd name="T11" fmla="*/ 1423612755 h 89"/>
                  <a:gd name="T12" fmla="*/ 1580547964 w 125"/>
                  <a:gd name="T13" fmla="*/ 1423612755 h 89"/>
                  <a:gd name="T14" fmla="*/ 1580547964 w 125"/>
                  <a:gd name="T15" fmla="*/ 1423612755 h 89"/>
                  <a:gd name="T16" fmla="*/ 1580547964 w 125"/>
                  <a:gd name="T17" fmla="*/ 0 h 89"/>
                  <a:gd name="T18" fmla="*/ 1580547964 w 125"/>
                  <a:gd name="T19" fmla="*/ 1423612755 h 89"/>
                  <a:gd name="T20" fmla="*/ 1580547964 w 125"/>
                  <a:gd name="T21" fmla="*/ 1423612755 h 89"/>
                  <a:gd name="T22" fmla="*/ 1580547964 w 125"/>
                  <a:gd name="T23" fmla="*/ 1423612755 h 89"/>
                  <a:gd name="T24" fmla="*/ 1580547964 w 125"/>
                  <a:gd name="T25" fmla="*/ 1423612755 h 89"/>
                  <a:gd name="T26" fmla="*/ 1580547964 w 125"/>
                  <a:gd name="T27" fmla="*/ 1423612755 h 89"/>
                  <a:gd name="T28" fmla="*/ 0 w 125"/>
                  <a:gd name="T29" fmla="*/ 1423612755 h 89"/>
                  <a:gd name="T30" fmla="*/ 0 w 125"/>
                  <a:gd name="T31" fmla="*/ 1423612755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FF0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43" name="Freeform 29"/>
              <p:cNvSpPr>
                <a:spLocks/>
              </p:cNvSpPr>
              <p:nvPr/>
            </p:nvSpPr>
            <p:spPr bwMode="auto">
              <a:xfrm>
                <a:off x="3294" y="2191"/>
                <a:ext cx="23" cy="28"/>
              </a:xfrm>
              <a:custGeom>
                <a:avLst/>
                <a:gdLst>
                  <a:gd name="T0" fmla="*/ 0 w 32"/>
                  <a:gd name="T1" fmla="*/ 0 h 44"/>
                  <a:gd name="T2" fmla="*/ 1543503871 w 32"/>
                  <a:gd name="T3" fmla="*/ 1415386949 h 44"/>
                  <a:gd name="T4" fmla="*/ 1543503871 w 32"/>
                  <a:gd name="T5" fmla="*/ 1415386949 h 44"/>
                  <a:gd name="T6" fmla="*/ 1543503871 w 32"/>
                  <a:gd name="T7" fmla="*/ 1415386949 h 44"/>
                  <a:gd name="T8" fmla="*/ 1543503871 w 32"/>
                  <a:gd name="T9" fmla="*/ 1415386949 h 44"/>
                  <a:gd name="T10" fmla="*/ 1543503871 w 32"/>
                  <a:gd name="T11" fmla="*/ 1415386949 h 44"/>
                  <a:gd name="T12" fmla="*/ 1543503871 w 32"/>
                  <a:gd name="T13" fmla="*/ 1415386949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4"/>
                  <a:gd name="T26" fmla="*/ 32 w 32"/>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4">
                    <a:moveTo>
                      <a:pt x="0" y="0"/>
                    </a:moveTo>
                    <a:lnTo>
                      <a:pt x="23" y="6"/>
                    </a:lnTo>
                    <a:lnTo>
                      <a:pt x="30" y="19"/>
                    </a:lnTo>
                    <a:lnTo>
                      <a:pt x="32" y="36"/>
                    </a:lnTo>
                    <a:lnTo>
                      <a:pt x="23" y="44"/>
                    </a:lnTo>
                    <a:lnTo>
                      <a:pt x="6" y="38"/>
                    </a:lnTo>
                    <a:lnTo>
                      <a:pt x="2" y="25"/>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GB" sz="1800" b="0" kern="0">
                  <a:solidFill>
                    <a:sysClr val="windowText" lastClr="000000"/>
                  </a:solidFill>
                </a:endParaRPr>
              </a:p>
            </p:txBody>
          </p:sp>
          <p:sp>
            <p:nvSpPr>
              <p:cNvPr id="144" name="Freeform 30"/>
              <p:cNvSpPr>
                <a:spLocks/>
              </p:cNvSpPr>
              <p:nvPr/>
            </p:nvSpPr>
            <p:spPr bwMode="auto">
              <a:xfrm>
                <a:off x="3340" y="1574"/>
                <a:ext cx="304" cy="601"/>
              </a:xfrm>
              <a:custGeom>
                <a:avLst/>
                <a:gdLst>
                  <a:gd name="T0" fmla="*/ 1564152753 w 416"/>
                  <a:gd name="T1" fmla="*/ 1439627122 h 898"/>
                  <a:gd name="T2" fmla="*/ 1564152753 w 416"/>
                  <a:gd name="T3" fmla="*/ 1439627122 h 898"/>
                  <a:gd name="T4" fmla="*/ 1564152753 w 416"/>
                  <a:gd name="T5" fmla="*/ 1439627122 h 898"/>
                  <a:gd name="T6" fmla="*/ 1564152753 w 416"/>
                  <a:gd name="T7" fmla="*/ 1439627122 h 898"/>
                  <a:gd name="T8" fmla="*/ 1564152753 w 416"/>
                  <a:gd name="T9" fmla="*/ 1439627122 h 898"/>
                  <a:gd name="T10" fmla="*/ 1564152753 w 416"/>
                  <a:gd name="T11" fmla="*/ 1439627122 h 898"/>
                  <a:gd name="T12" fmla="*/ 1564152753 w 416"/>
                  <a:gd name="T13" fmla="*/ 1439627122 h 898"/>
                  <a:gd name="T14" fmla="*/ 1564152753 w 416"/>
                  <a:gd name="T15" fmla="*/ 1439627122 h 898"/>
                  <a:gd name="T16" fmla="*/ 1564152753 w 416"/>
                  <a:gd name="T17" fmla="*/ 1439627122 h 898"/>
                  <a:gd name="T18" fmla="*/ 1564152753 w 416"/>
                  <a:gd name="T19" fmla="*/ 1439627122 h 898"/>
                  <a:gd name="T20" fmla="*/ 1564152753 w 416"/>
                  <a:gd name="T21" fmla="*/ 1439627122 h 898"/>
                  <a:gd name="T22" fmla="*/ 1564152753 w 416"/>
                  <a:gd name="T23" fmla="*/ 1439627122 h 898"/>
                  <a:gd name="T24" fmla="*/ 1564152753 w 416"/>
                  <a:gd name="T25" fmla="*/ 1439627122 h 898"/>
                  <a:gd name="T26" fmla="*/ 1564152753 w 416"/>
                  <a:gd name="T27" fmla="*/ 1439627122 h 898"/>
                  <a:gd name="T28" fmla="*/ 1564152753 w 416"/>
                  <a:gd name="T29" fmla="*/ 1439627122 h 898"/>
                  <a:gd name="T30" fmla="*/ 1564152753 w 416"/>
                  <a:gd name="T31" fmla="*/ 1439627122 h 898"/>
                  <a:gd name="T32" fmla="*/ 1564152753 w 416"/>
                  <a:gd name="T33" fmla="*/ 1439627122 h 898"/>
                  <a:gd name="T34" fmla="*/ 1564152753 w 416"/>
                  <a:gd name="T35" fmla="*/ 1439627122 h 898"/>
                  <a:gd name="T36" fmla="*/ 1564152753 w 416"/>
                  <a:gd name="T37" fmla="*/ 1439627122 h 898"/>
                  <a:gd name="T38" fmla="*/ 1564152753 w 416"/>
                  <a:gd name="T39" fmla="*/ 1439627122 h 898"/>
                  <a:gd name="T40" fmla="*/ 1564152753 w 416"/>
                  <a:gd name="T41" fmla="*/ 1439627122 h 898"/>
                  <a:gd name="T42" fmla="*/ 1564152753 w 416"/>
                  <a:gd name="T43" fmla="*/ 1439627122 h 898"/>
                  <a:gd name="T44" fmla="*/ 1564152753 w 416"/>
                  <a:gd name="T45" fmla="*/ 1439627122 h 898"/>
                  <a:gd name="T46" fmla="*/ 1564152753 w 416"/>
                  <a:gd name="T47" fmla="*/ 1439627122 h 898"/>
                  <a:gd name="T48" fmla="*/ 1564152753 w 416"/>
                  <a:gd name="T49" fmla="*/ 1439627122 h 898"/>
                  <a:gd name="T50" fmla="*/ 1564152753 w 416"/>
                  <a:gd name="T51" fmla="*/ 1439627122 h 898"/>
                  <a:gd name="T52" fmla="*/ 1564152753 w 416"/>
                  <a:gd name="T53" fmla="*/ 1439627122 h 898"/>
                  <a:gd name="T54" fmla="*/ 1564152753 w 416"/>
                  <a:gd name="T55" fmla="*/ 1439627122 h 898"/>
                  <a:gd name="T56" fmla="*/ 1564152753 w 416"/>
                  <a:gd name="T57" fmla="*/ 1439627122 h 898"/>
                  <a:gd name="T58" fmla="*/ 1564152753 w 416"/>
                  <a:gd name="T59" fmla="*/ 1439627122 h 898"/>
                  <a:gd name="T60" fmla="*/ 1564152753 w 416"/>
                  <a:gd name="T61" fmla="*/ 1439627122 h 898"/>
                  <a:gd name="T62" fmla="*/ 1564152753 w 416"/>
                  <a:gd name="T63" fmla="*/ 1439627122 h 898"/>
                  <a:gd name="T64" fmla="*/ 1564152753 w 416"/>
                  <a:gd name="T65" fmla="*/ 1439627122 h 898"/>
                  <a:gd name="T66" fmla="*/ 1564152753 w 416"/>
                  <a:gd name="T67" fmla="*/ 1439627122 h 898"/>
                  <a:gd name="T68" fmla="*/ 1564152753 w 416"/>
                  <a:gd name="T69" fmla="*/ 1439627122 h 898"/>
                  <a:gd name="T70" fmla="*/ 1564152753 w 416"/>
                  <a:gd name="T71" fmla="*/ 1439627122 h 898"/>
                  <a:gd name="T72" fmla="*/ 1564152753 w 416"/>
                  <a:gd name="T73" fmla="*/ 1439627122 h 898"/>
                  <a:gd name="T74" fmla="*/ 1564152753 w 416"/>
                  <a:gd name="T75" fmla="*/ 1439627122 h 898"/>
                  <a:gd name="T76" fmla="*/ 1564152753 w 416"/>
                  <a:gd name="T77" fmla="*/ 1439627122 h 898"/>
                  <a:gd name="T78" fmla="*/ 1564152753 w 416"/>
                  <a:gd name="T79" fmla="*/ 1439627122 h 898"/>
                  <a:gd name="T80" fmla="*/ 0 w 416"/>
                  <a:gd name="T81" fmla="*/ 1439627122 h 898"/>
                  <a:gd name="T82" fmla="*/ 1564152753 w 416"/>
                  <a:gd name="T83" fmla="*/ 1439627122 h 898"/>
                  <a:gd name="T84" fmla="*/ 1564152753 w 416"/>
                  <a:gd name="T85" fmla="*/ 1439627122 h 898"/>
                  <a:gd name="T86" fmla="*/ 1564152753 w 416"/>
                  <a:gd name="T87" fmla="*/ 1439627122 h 898"/>
                  <a:gd name="T88" fmla="*/ 1564152753 w 416"/>
                  <a:gd name="T89" fmla="*/ 1439627122 h 898"/>
                  <a:gd name="T90" fmla="*/ 1564152753 w 416"/>
                  <a:gd name="T91" fmla="*/ 1439627122 h 898"/>
                  <a:gd name="T92" fmla="*/ 1564152753 w 416"/>
                  <a:gd name="T93" fmla="*/ 1439627122 h 898"/>
                  <a:gd name="T94" fmla="*/ 1564152753 w 416"/>
                  <a:gd name="T95" fmla="*/ 1439627122 h 898"/>
                  <a:gd name="T96" fmla="*/ 1564152753 w 416"/>
                  <a:gd name="T97" fmla="*/ 1439627122 h 898"/>
                  <a:gd name="T98" fmla="*/ 1564152753 w 416"/>
                  <a:gd name="T99" fmla="*/ 1439627122 h 898"/>
                  <a:gd name="T100" fmla="*/ 1564152753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898"/>
                  <a:gd name="T155" fmla="*/ 416 w 416"/>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pattFill prst="sphere">
                <a:fgClr>
                  <a:srgbClr val="FF0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45" name="Freeform 31"/>
              <p:cNvSpPr>
                <a:spLocks/>
              </p:cNvSpPr>
              <p:nvPr/>
            </p:nvSpPr>
            <p:spPr bwMode="auto">
              <a:xfrm>
                <a:off x="3113" y="1569"/>
                <a:ext cx="300" cy="368"/>
              </a:xfrm>
              <a:custGeom>
                <a:avLst/>
                <a:gdLst>
                  <a:gd name="T0" fmla="*/ 1568914024 w 412"/>
                  <a:gd name="T1" fmla="*/ 1436861786 h 550"/>
                  <a:gd name="T2" fmla="*/ 1568914024 w 412"/>
                  <a:gd name="T3" fmla="*/ 1436861786 h 550"/>
                  <a:gd name="T4" fmla="*/ 1568914024 w 412"/>
                  <a:gd name="T5" fmla="*/ 1436861786 h 550"/>
                  <a:gd name="T6" fmla="*/ 1568914024 w 412"/>
                  <a:gd name="T7" fmla="*/ 1436861786 h 550"/>
                  <a:gd name="T8" fmla="*/ 1568914024 w 412"/>
                  <a:gd name="T9" fmla="*/ 1436861786 h 550"/>
                  <a:gd name="T10" fmla="*/ 1568914024 w 412"/>
                  <a:gd name="T11" fmla="*/ 1436861786 h 550"/>
                  <a:gd name="T12" fmla="*/ 1568914024 w 412"/>
                  <a:gd name="T13" fmla="*/ 1436861786 h 550"/>
                  <a:gd name="T14" fmla="*/ 1568914024 w 412"/>
                  <a:gd name="T15" fmla="*/ 1436861786 h 550"/>
                  <a:gd name="T16" fmla="*/ 1568914024 w 412"/>
                  <a:gd name="T17" fmla="*/ 1436861786 h 550"/>
                  <a:gd name="T18" fmla="*/ 1568914024 w 412"/>
                  <a:gd name="T19" fmla="*/ 1436861786 h 550"/>
                  <a:gd name="T20" fmla="*/ 1568914024 w 412"/>
                  <a:gd name="T21" fmla="*/ 1436861786 h 550"/>
                  <a:gd name="T22" fmla="*/ 1568914024 w 412"/>
                  <a:gd name="T23" fmla="*/ 1436861786 h 550"/>
                  <a:gd name="T24" fmla="*/ 1568914024 w 412"/>
                  <a:gd name="T25" fmla="*/ 1436861786 h 550"/>
                  <a:gd name="T26" fmla="*/ 1568914024 w 412"/>
                  <a:gd name="T27" fmla="*/ 0 h 550"/>
                  <a:gd name="T28" fmla="*/ 1568914024 w 412"/>
                  <a:gd name="T29" fmla="*/ 1436861786 h 550"/>
                  <a:gd name="T30" fmla="*/ 1568914024 w 412"/>
                  <a:gd name="T31" fmla="*/ 1436861786 h 550"/>
                  <a:gd name="T32" fmla="*/ 1568914024 w 412"/>
                  <a:gd name="T33" fmla="*/ 1436861786 h 550"/>
                  <a:gd name="T34" fmla="*/ 1568914024 w 412"/>
                  <a:gd name="T35" fmla="*/ 1436861786 h 550"/>
                  <a:gd name="T36" fmla="*/ 1568914024 w 412"/>
                  <a:gd name="T37" fmla="*/ 1436861786 h 550"/>
                  <a:gd name="T38" fmla="*/ 1568914024 w 412"/>
                  <a:gd name="T39" fmla="*/ 1436861786 h 550"/>
                  <a:gd name="T40" fmla="*/ 1568914024 w 412"/>
                  <a:gd name="T41" fmla="*/ 1436861786 h 550"/>
                  <a:gd name="T42" fmla="*/ 1568914024 w 412"/>
                  <a:gd name="T43" fmla="*/ 1436861786 h 550"/>
                  <a:gd name="T44" fmla="*/ 1568914024 w 412"/>
                  <a:gd name="T45" fmla="*/ 1436861786 h 550"/>
                  <a:gd name="T46" fmla="*/ 1568914024 w 412"/>
                  <a:gd name="T47" fmla="*/ 1436861786 h 550"/>
                  <a:gd name="T48" fmla="*/ 1568914024 w 412"/>
                  <a:gd name="T49" fmla="*/ 1436861786 h 550"/>
                  <a:gd name="T50" fmla="*/ 1568914024 w 412"/>
                  <a:gd name="T51" fmla="*/ 1436861786 h 550"/>
                  <a:gd name="T52" fmla="*/ 1568914024 w 412"/>
                  <a:gd name="T53" fmla="*/ 1436861786 h 550"/>
                  <a:gd name="T54" fmla="*/ 1568914024 w 412"/>
                  <a:gd name="T55" fmla="*/ 1436861786 h 550"/>
                  <a:gd name="T56" fmla="*/ 1568914024 w 412"/>
                  <a:gd name="T57" fmla="*/ 1436861786 h 550"/>
                  <a:gd name="T58" fmla="*/ 1568914024 w 412"/>
                  <a:gd name="T59" fmla="*/ 1436861786 h 550"/>
                  <a:gd name="T60" fmla="*/ 1568914024 w 412"/>
                  <a:gd name="T61" fmla="*/ 1436861786 h 550"/>
                  <a:gd name="T62" fmla="*/ 0 w 412"/>
                  <a:gd name="T63" fmla="*/ 1436861786 h 550"/>
                  <a:gd name="T64" fmla="*/ 1568914024 w 412"/>
                  <a:gd name="T65" fmla="*/ 1436861786 h 550"/>
                  <a:gd name="T66" fmla="*/ 1568914024 w 412"/>
                  <a:gd name="T67" fmla="*/ 1436861786 h 550"/>
                  <a:gd name="T68" fmla="*/ 1568914024 w 412"/>
                  <a:gd name="T69" fmla="*/ 1436861786 h 550"/>
                  <a:gd name="T70" fmla="*/ 1568914024 w 412"/>
                  <a:gd name="T71" fmla="*/ 1436861786 h 550"/>
                  <a:gd name="T72" fmla="*/ 1568914024 w 412"/>
                  <a:gd name="T73" fmla="*/ 1436861786 h 550"/>
                  <a:gd name="T74" fmla="*/ 1568914024 w 412"/>
                  <a:gd name="T75" fmla="*/ 1436861786 h 550"/>
                  <a:gd name="T76" fmla="*/ 1568914024 w 412"/>
                  <a:gd name="T77" fmla="*/ 1436861786 h 550"/>
                  <a:gd name="T78" fmla="*/ 1568914024 w 412"/>
                  <a:gd name="T79" fmla="*/ 1436861786 h 550"/>
                  <a:gd name="T80" fmla="*/ 1568914024 w 412"/>
                  <a:gd name="T81" fmla="*/ 1436861786 h 550"/>
                  <a:gd name="T82" fmla="*/ 1568914024 w 412"/>
                  <a:gd name="T83" fmla="*/ 1436861786 h 550"/>
                  <a:gd name="T84" fmla="*/ 1568914024 w 412"/>
                  <a:gd name="T85" fmla="*/ 1436861786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rgbClr val="C0C0C0"/>
              </a:solidFill>
              <a:ln w="9525" cap="rnd"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46" name="Freeform 32"/>
              <p:cNvSpPr>
                <a:spLocks/>
              </p:cNvSpPr>
              <p:nvPr/>
            </p:nvSpPr>
            <p:spPr bwMode="auto">
              <a:xfrm>
                <a:off x="3455" y="2182"/>
                <a:ext cx="14" cy="26"/>
              </a:xfrm>
              <a:custGeom>
                <a:avLst/>
                <a:gdLst>
                  <a:gd name="T0" fmla="*/ 1768515945 w 17"/>
                  <a:gd name="T1" fmla="*/ 0 h 38"/>
                  <a:gd name="T2" fmla="*/ 0 w 17"/>
                  <a:gd name="T3" fmla="*/ 1469330916 h 38"/>
                  <a:gd name="T4" fmla="*/ 0 w 17"/>
                  <a:gd name="T5" fmla="*/ 1469330916 h 38"/>
                  <a:gd name="T6" fmla="*/ 1768515945 w 17"/>
                  <a:gd name="T7" fmla="*/ 1469330916 h 38"/>
                  <a:gd name="T8" fmla="*/ 1768515945 w 17"/>
                  <a:gd name="T9" fmla="*/ 1469330916 h 38"/>
                  <a:gd name="T10" fmla="*/ 1768515945 w 17"/>
                  <a:gd name="T11" fmla="*/ 0 h 38"/>
                  <a:gd name="T12" fmla="*/ 0 60000 65536"/>
                  <a:gd name="T13" fmla="*/ 0 60000 65536"/>
                  <a:gd name="T14" fmla="*/ 0 60000 65536"/>
                  <a:gd name="T15" fmla="*/ 0 60000 65536"/>
                  <a:gd name="T16" fmla="*/ 0 60000 65536"/>
                  <a:gd name="T17" fmla="*/ 0 60000 65536"/>
                  <a:gd name="T18" fmla="*/ 0 w 17"/>
                  <a:gd name="T19" fmla="*/ 0 h 38"/>
                  <a:gd name="T20" fmla="*/ 17 w 1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7" h="38">
                    <a:moveTo>
                      <a:pt x="7" y="0"/>
                    </a:moveTo>
                    <a:lnTo>
                      <a:pt x="0" y="7"/>
                    </a:lnTo>
                    <a:lnTo>
                      <a:pt x="0" y="26"/>
                    </a:lnTo>
                    <a:lnTo>
                      <a:pt x="13" y="38"/>
                    </a:lnTo>
                    <a:lnTo>
                      <a:pt x="17" y="2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GB" sz="1800" b="0" kern="0">
                  <a:solidFill>
                    <a:sysClr val="windowText" lastClr="000000"/>
                  </a:solidFill>
                </a:endParaRPr>
              </a:p>
            </p:txBody>
          </p:sp>
          <p:sp>
            <p:nvSpPr>
              <p:cNvPr id="147" name="Freeform 33"/>
              <p:cNvSpPr>
                <a:spLocks/>
              </p:cNvSpPr>
              <p:nvPr/>
            </p:nvSpPr>
            <p:spPr bwMode="auto">
              <a:xfrm>
                <a:off x="3253" y="2130"/>
                <a:ext cx="39" cy="53"/>
              </a:xfrm>
              <a:custGeom>
                <a:avLst/>
                <a:gdLst>
                  <a:gd name="T0" fmla="*/ 1561806289 w 55"/>
                  <a:gd name="T1" fmla="*/ 0 h 74"/>
                  <a:gd name="T2" fmla="*/ 1561806289 w 55"/>
                  <a:gd name="T3" fmla="*/ 1451002464 h 74"/>
                  <a:gd name="T4" fmla="*/ 1561806289 w 55"/>
                  <a:gd name="T5" fmla="*/ 1451002464 h 74"/>
                  <a:gd name="T6" fmla="*/ 1561806289 w 55"/>
                  <a:gd name="T7" fmla="*/ 1451002464 h 74"/>
                  <a:gd name="T8" fmla="*/ 1561806289 w 55"/>
                  <a:gd name="T9" fmla="*/ 1451002464 h 74"/>
                  <a:gd name="T10" fmla="*/ 1561806289 w 55"/>
                  <a:gd name="T11" fmla="*/ 1451002464 h 74"/>
                  <a:gd name="T12" fmla="*/ 1561806289 w 55"/>
                  <a:gd name="T13" fmla="*/ 1451002464 h 74"/>
                  <a:gd name="T14" fmla="*/ 1561806289 w 55"/>
                  <a:gd name="T15" fmla="*/ 1451002464 h 74"/>
                  <a:gd name="T16" fmla="*/ 0 w 55"/>
                  <a:gd name="T17" fmla="*/ 1451002464 h 74"/>
                  <a:gd name="T18" fmla="*/ 1561806289 w 55"/>
                  <a:gd name="T19" fmla="*/ 1451002464 h 74"/>
                  <a:gd name="T20" fmla="*/ 1561806289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4"/>
                  <a:gd name="T35" fmla="*/ 55 w 5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FF0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48" name="Freeform 34"/>
              <p:cNvSpPr>
                <a:spLocks/>
              </p:cNvSpPr>
              <p:nvPr/>
            </p:nvSpPr>
            <p:spPr bwMode="auto">
              <a:xfrm>
                <a:off x="3301" y="2114"/>
                <a:ext cx="59" cy="74"/>
              </a:xfrm>
              <a:custGeom>
                <a:avLst/>
                <a:gdLst>
                  <a:gd name="T0" fmla="*/ 1583769190 w 80"/>
                  <a:gd name="T1" fmla="*/ 0 h 110"/>
                  <a:gd name="T2" fmla="*/ 1583769190 w 80"/>
                  <a:gd name="T3" fmla="*/ 1444670817 h 110"/>
                  <a:gd name="T4" fmla="*/ 1583769190 w 80"/>
                  <a:gd name="T5" fmla="*/ 1444670817 h 110"/>
                  <a:gd name="T6" fmla="*/ 1583769190 w 80"/>
                  <a:gd name="T7" fmla="*/ 1444670817 h 110"/>
                  <a:gd name="T8" fmla="*/ 1583769190 w 80"/>
                  <a:gd name="T9" fmla="*/ 1444670817 h 110"/>
                  <a:gd name="T10" fmla="*/ 1583769190 w 80"/>
                  <a:gd name="T11" fmla="*/ 1444670817 h 110"/>
                  <a:gd name="T12" fmla="*/ 1583769190 w 80"/>
                  <a:gd name="T13" fmla="*/ 1444670817 h 110"/>
                  <a:gd name="T14" fmla="*/ 1583769190 w 80"/>
                  <a:gd name="T15" fmla="*/ 1444670817 h 110"/>
                  <a:gd name="T16" fmla="*/ 1583769190 w 80"/>
                  <a:gd name="T17" fmla="*/ 1444670817 h 110"/>
                  <a:gd name="T18" fmla="*/ 1583769190 w 80"/>
                  <a:gd name="T19" fmla="*/ 1444670817 h 110"/>
                  <a:gd name="T20" fmla="*/ 1583769190 w 80"/>
                  <a:gd name="T21" fmla="*/ 1444670817 h 110"/>
                  <a:gd name="T22" fmla="*/ 0 w 80"/>
                  <a:gd name="T23" fmla="*/ 1444670817 h 110"/>
                  <a:gd name="T24" fmla="*/ 1583769190 w 80"/>
                  <a:gd name="T25" fmla="*/ 1444670817 h 110"/>
                  <a:gd name="T26" fmla="*/ 1583769190 w 80"/>
                  <a:gd name="T27" fmla="*/ 1444670817 h 110"/>
                  <a:gd name="T28" fmla="*/ 1583769190 w 80"/>
                  <a:gd name="T29" fmla="*/ 1444670817 h 110"/>
                  <a:gd name="T30" fmla="*/ 1583769190 w 80"/>
                  <a:gd name="T31" fmla="*/ 1444670817 h 110"/>
                  <a:gd name="T32" fmla="*/ 1583769190 w 80"/>
                  <a:gd name="T33" fmla="*/ 1444670817 h 110"/>
                  <a:gd name="T34" fmla="*/ 1583769190 w 80"/>
                  <a:gd name="T35" fmla="*/ 1444670817 h 110"/>
                  <a:gd name="T36" fmla="*/ 1583769190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10"/>
                  <a:gd name="T59" fmla="*/ 80 w 8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FF0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49" name="Freeform 35"/>
              <p:cNvSpPr>
                <a:spLocks/>
              </p:cNvSpPr>
              <p:nvPr/>
            </p:nvSpPr>
            <p:spPr bwMode="auto">
              <a:xfrm>
                <a:off x="3414" y="2225"/>
                <a:ext cx="463" cy="454"/>
              </a:xfrm>
              <a:custGeom>
                <a:avLst/>
                <a:gdLst>
                  <a:gd name="T0" fmla="*/ 1569837729 w 632"/>
                  <a:gd name="T1" fmla="*/ 1437990525 h 678"/>
                  <a:gd name="T2" fmla="*/ 0 w 632"/>
                  <a:gd name="T3" fmla="*/ 1437990525 h 678"/>
                  <a:gd name="T4" fmla="*/ 1569837729 w 632"/>
                  <a:gd name="T5" fmla="*/ 1437990525 h 678"/>
                  <a:gd name="T6" fmla="*/ 1569837729 w 632"/>
                  <a:gd name="T7" fmla="*/ 1437990525 h 678"/>
                  <a:gd name="T8" fmla="*/ 1569837729 w 632"/>
                  <a:gd name="T9" fmla="*/ 1437990525 h 678"/>
                  <a:gd name="T10" fmla="*/ 1569837729 w 632"/>
                  <a:gd name="T11" fmla="*/ 1437990525 h 678"/>
                  <a:gd name="T12" fmla="*/ 1569837729 w 632"/>
                  <a:gd name="T13" fmla="*/ 1437990525 h 678"/>
                  <a:gd name="T14" fmla="*/ 1569837729 w 632"/>
                  <a:gd name="T15" fmla="*/ 1437990525 h 678"/>
                  <a:gd name="T16" fmla="*/ 1569837729 w 632"/>
                  <a:gd name="T17" fmla="*/ 1437990525 h 678"/>
                  <a:gd name="T18" fmla="*/ 1569837729 w 632"/>
                  <a:gd name="T19" fmla="*/ 1437990525 h 678"/>
                  <a:gd name="T20" fmla="*/ 1569837729 w 632"/>
                  <a:gd name="T21" fmla="*/ 1437990525 h 678"/>
                  <a:gd name="T22" fmla="*/ 1569837729 w 632"/>
                  <a:gd name="T23" fmla="*/ 1437990525 h 678"/>
                  <a:gd name="T24" fmla="*/ 1569837729 w 632"/>
                  <a:gd name="T25" fmla="*/ 1437990525 h 678"/>
                  <a:gd name="T26" fmla="*/ 1569837729 w 632"/>
                  <a:gd name="T27" fmla="*/ 1437990525 h 678"/>
                  <a:gd name="T28" fmla="*/ 1569837729 w 632"/>
                  <a:gd name="T29" fmla="*/ 1437990525 h 678"/>
                  <a:gd name="T30" fmla="*/ 1569837729 w 632"/>
                  <a:gd name="T31" fmla="*/ 1437990525 h 678"/>
                  <a:gd name="T32" fmla="*/ 1569837729 w 632"/>
                  <a:gd name="T33" fmla="*/ 1437990525 h 678"/>
                  <a:gd name="T34" fmla="*/ 1569837729 w 632"/>
                  <a:gd name="T35" fmla="*/ 1437990525 h 678"/>
                  <a:gd name="T36" fmla="*/ 1569837729 w 632"/>
                  <a:gd name="T37" fmla="*/ 1437990525 h 678"/>
                  <a:gd name="T38" fmla="*/ 1569837729 w 632"/>
                  <a:gd name="T39" fmla="*/ 1437990525 h 678"/>
                  <a:gd name="T40" fmla="*/ 1569837729 w 632"/>
                  <a:gd name="T41" fmla="*/ 1437990525 h 678"/>
                  <a:gd name="T42" fmla="*/ 1569837729 w 632"/>
                  <a:gd name="T43" fmla="*/ 1437990525 h 678"/>
                  <a:gd name="T44" fmla="*/ 1569837729 w 632"/>
                  <a:gd name="T45" fmla="*/ 1437990525 h 678"/>
                  <a:gd name="T46" fmla="*/ 1569837729 w 632"/>
                  <a:gd name="T47" fmla="*/ 1437990525 h 678"/>
                  <a:gd name="T48" fmla="*/ 1569837729 w 632"/>
                  <a:gd name="T49" fmla="*/ 1437990525 h 678"/>
                  <a:gd name="T50" fmla="*/ 1569837729 w 632"/>
                  <a:gd name="T51" fmla="*/ 1437990525 h 678"/>
                  <a:gd name="T52" fmla="*/ 1569837729 w 632"/>
                  <a:gd name="T53" fmla="*/ 1437990525 h 678"/>
                  <a:gd name="T54" fmla="*/ 1569837729 w 632"/>
                  <a:gd name="T55" fmla="*/ 1437990525 h 678"/>
                  <a:gd name="T56" fmla="*/ 1569837729 w 632"/>
                  <a:gd name="T57" fmla="*/ 1437990525 h 678"/>
                  <a:gd name="T58" fmla="*/ 1569837729 w 632"/>
                  <a:gd name="T59" fmla="*/ 1437990525 h 678"/>
                  <a:gd name="T60" fmla="*/ 1569837729 w 632"/>
                  <a:gd name="T61" fmla="*/ 1437990525 h 678"/>
                  <a:gd name="T62" fmla="*/ 1569837729 w 632"/>
                  <a:gd name="T63" fmla="*/ 1437990525 h 678"/>
                  <a:gd name="T64" fmla="*/ 1569837729 w 632"/>
                  <a:gd name="T65" fmla="*/ 1437990525 h 678"/>
                  <a:gd name="T66" fmla="*/ 1569837729 w 632"/>
                  <a:gd name="T67" fmla="*/ 1437990525 h 678"/>
                  <a:gd name="T68" fmla="*/ 1569837729 w 632"/>
                  <a:gd name="T69" fmla="*/ 1437990525 h 678"/>
                  <a:gd name="T70" fmla="*/ 1569837729 w 632"/>
                  <a:gd name="T71" fmla="*/ 1437990525 h 678"/>
                  <a:gd name="T72" fmla="*/ 1569837729 w 632"/>
                  <a:gd name="T73" fmla="*/ 1437990525 h 678"/>
                  <a:gd name="T74" fmla="*/ 1569837729 w 632"/>
                  <a:gd name="T75" fmla="*/ 1437990525 h 678"/>
                  <a:gd name="T76" fmla="*/ 1569837729 w 632"/>
                  <a:gd name="T77" fmla="*/ 1437990525 h 678"/>
                  <a:gd name="T78" fmla="*/ 1569837729 w 632"/>
                  <a:gd name="T79" fmla="*/ 1437990525 h 678"/>
                  <a:gd name="T80" fmla="*/ 1569837729 w 632"/>
                  <a:gd name="T81" fmla="*/ 1437990525 h 678"/>
                  <a:gd name="T82" fmla="*/ 1569837729 w 632"/>
                  <a:gd name="T83" fmla="*/ 1437990525 h 678"/>
                  <a:gd name="T84" fmla="*/ 1569837729 w 632"/>
                  <a:gd name="T85" fmla="*/ 1437990525 h 678"/>
                  <a:gd name="T86" fmla="*/ 1569837729 w 632"/>
                  <a:gd name="T87" fmla="*/ 1437990525 h 678"/>
                  <a:gd name="T88" fmla="*/ 1569837729 w 632"/>
                  <a:gd name="T89" fmla="*/ 1437990525 h 678"/>
                  <a:gd name="T90" fmla="*/ 1569837729 w 632"/>
                  <a:gd name="T91" fmla="*/ 1437990525 h 678"/>
                  <a:gd name="T92" fmla="*/ 1569837729 w 632"/>
                  <a:gd name="T93" fmla="*/ 1437990525 h 678"/>
                  <a:gd name="T94" fmla="*/ 1569837729 w 632"/>
                  <a:gd name="T95" fmla="*/ 1437990525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pattFill prst="sphere">
                <a:fgClr>
                  <a:srgbClr val="FFC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0" name="Freeform 36" descr="Wide upward diagonal"/>
              <p:cNvSpPr>
                <a:spLocks/>
              </p:cNvSpPr>
              <p:nvPr/>
            </p:nvSpPr>
            <p:spPr bwMode="auto">
              <a:xfrm>
                <a:off x="3484" y="2714"/>
                <a:ext cx="353" cy="224"/>
              </a:xfrm>
              <a:custGeom>
                <a:avLst/>
                <a:gdLst>
                  <a:gd name="T0" fmla="*/ 1570680188 w 484"/>
                  <a:gd name="T1" fmla="*/ 1440228554 h 334"/>
                  <a:gd name="T2" fmla="*/ 1570680188 w 484"/>
                  <a:gd name="T3" fmla="*/ 1440228554 h 334"/>
                  <a:gd name="T4" fmla="*/ 1570680188 w 484"/>
                  <a:gd name="T5" fmla="*/ 1440228554 h 334"/>
                  <a:gd name="T6" fmla="*/ 1570680188 w 484"/>
                  <a:gd name="T7" fmla="*/ 1440228554 h 334"/>
                  <a:gd name="T8" fmla="*/ 1570680188 w 484"/>
                  <a:gd name="T9" fmla="*/ 1440228554 h 334"/>
                  <a:gd name="T10" fmla="*/ 1570680188 w 484"/>
                  <a:gd name="T11" fmla="*/ 1440228554 h 334"/>
                  <a:gd name="T12" fmla="*/ 1570680188 w 484"/>
                  <a:gd name="T13" fmla="*/ 1440228554 h 334"/>
                  <a:gd name="T14" fmla="*/ 1570680188 w 484"/>
                  <a:gd name="T15" fmla="*/ 1440228554 h 334"/>
                  <a:gd name="T16" fmla="*/ 1570680188 w 484"/>
                  <a:gd name="T17" fmla="*/ 1440228554 h 334"/>
                  <a:gd name="T18" fmla="*/ 1570680188 w 484"/>
                  <a:gd name="T19" fmla="*/ 1440228554 h 334"/>
                  <a:gd name="T20" fmla="*/ 1570680188 w 484"/>
                  <a:gd name="T21" fmla="*/ 1440228554 h 334"/>
                  <a:gd name="T22" fmla="*/ 1570680188 w 484"/>
                  <a:gd name="T23" fmla="*/ 1440228554 h 334"/>
                  <a:gd name="T24" fmla="*/ 1570680188 w 484"/>
                  <a:gd name="T25" fmla="*/ 1440228554 h 334"/>
                  <a:gd name="T26" fmla="*/ 1570680188 w 484"/>
                  <a:gd name="T27" fmla="*/ 1440228554 h 334"/>
                  <a:gd name="T28" fmla="*/ 1570680188 w 484"/>
                  <a:gd name="T29" fmla="*/ 1440228554 h 334"/>
                  <a:gd name="T30" fmla="*/ 1570680188 w 484"/>
                  <a:gd name="T31" fmla="*/ 1440228554 h 334"/>
                  <a:gd name="T32" fmla="*/ 1570680188 w 484"/>
                  <a:gd name="T33" fmla="*/ 1440228554 h 334"/>
                  <a:gd name="T34" fmla="*/ 1570680188 w 484"/>
                  <a:gd name="T35" fmla="*/ 1440228554 h 334"/>
                  <a:gd name="T36" fmla="*/ 1570680188 w 484"/>
                  <a:gd name="T37" fmla="*/ 1440228554 h 334"/>
                  <a:gd name="T38" fmla="*/ 1570680188 w 484"/>
                  <a:gd name="T39" fmla="*/ 1440228554 h 334"/>
                  <a:gd name="T40" fmla="*/ 1570680188 w 484"/>
                  <a:gd name="T41" fmla="*/ 1440228554 h 334"/>
                  <a:gd name="T42" fmla="*/ 1570680188 w 484"/>
                  <a:gd name="T43" fmla="*/ 1440228554 h 334"/>
                  <a:gd name="T44" fmla="*/ 1570680188 w 484"/>
                  <a:gd name="T45" fmla="*/ 1440228554 h 334"/>
                  <a:gd name="T46" fmla="*/ 1570680188 w 484"/>
                  <a:gd name="T47" fmla="*/ 1440228554 h 334"/>
                  <a:gd name="T48" fmla="*/ 1570680188 w 484"/>
                  <a:gd name="T49" fmla="*/ 1440228554 h 334"/>
                  <a:gd name="T50" fmla="*/ 1570680188 w 484"/>
                  <a:gd name="T51" fmla="*/ 1440228554 h 334"/>
                  <a:gd name="T52" fmla="*/ 1570680188 w 484"/>
                  <a:gd name="T53" fmla="*/ 1440228554 h 334"/>
                  <a:gd name="T54" fmla="*/ 1570680188 w 484"/>
                  <a:gd name="T55" fmla="*/ 1440228554 h 334"/>
                  <a:gd name="T56" fmla="*/ 1570680188 w 484"/>
                  <a:gd name="T57" fmla="*/ 1440228554 h 334"/>
                  <a:gd name="T58" fmla="*/ 1570680188 w 484"/>
                  <a:gd name="T59" fmla="*/ 1440228554 h 334"/>
                  <a:gd name="T60" fmla="*/ 1570680188 w 484"/>
                  <a:gd name="T61" fmla="*/ 1440228554 h 334"/>
                  <a:gd name="T62" fmla="*/ 1570680188 w 484"/>
                  <a:gd name="T63" fmla="*/ 1440228554 h 334"/>
                  <a:gd name="T64" fmla="*/ 1570680188 w 484"/>
                  <a:gd name="T65" fmla="*/ 0 h 334"/>
                  <a:gd name="T66" fmla="*/ 1570680188 w 484"/>
                  <a:gd name="T67" fmla="*/ 1440228554 h 334"/>
                  <a:gd name="T68" fmla="*/ 1570680188 w 484"/>
                  <a:gd name="T69" fmla="*/ 1440228554 h 334"/>
                  <a:gd name="T70" fmla="*/ 1570680188 w 484"/>
                  <a:gd name="T71" fmla="*/ 1440228554 h 334"/>
                  <a:gd name="T72" fmla="*/ 1570680188 w 484"/>
                  <a:gd name="T73" fmla="*/ 1440228554 h 334"/>
                  <a:gd name="T74" fmla="*/ 1570680188 w 484"/>
                  <a:gd name="T75" fmla="*/ 1440228554 h 334"/>
                  <a:gd name="T76" fmla="*/ 1570680188 w 484"/>
                  <a:gd name="T77" fmla="*/ 1440228554 h 334"/>
                  <a:gd name="T78" fmla="*/ 1570680188 w 484"/>
                  <a:gd name="T79" fmla="*/ 1440228554 h 334"/>
                  <a:gd name="T80" fmla="*/ 1570680188 w 484"/>
                  <a:gd name="T81" fmla="*/ 1440228554 h 334"/>
                  <a:gd name="T82" fmla="*/ 1570680188 w 484"/>
                  <a:gd name="T83" fmla="*/ 1440228554 h 334"/>
                  <a:gd name="T84" fmla="*/ 1570680188 w 484"/>
                  <a:gd name="T85" fmla="*/ 1440228554 h 334"/>
                  <a:gd name="T86" fmla="*/ 1570680188 w 484"/>
                  <a:gd name="T87" fmla="*/ 1440228554 h 334"/>
                  <a:gd name="T88" fmla="*/ 1570680188 w 484"/>
                  <a:gd name="T89" fmla="*/ 1440228554 h 334"/>
                  <a:gd name="T90" fmla="*/ 1570680188 w 484"/>
                  <a:gd name="T91" fmla="*/ 1440228554 h 334"/>
                  <a:gd name="T92" fmla="*/ 1570680188 w 484"/>
                  <a:gd name="T93" fmla="*/ 1440228554 h 334"/>
                  <a:gd name="T94" fmla="*/ 1570680188 w 484"/>
                  <a:gd name="T95" fmla="*/ 1440228554 h 334"/>
                  <a:gd name="T96" fmla="*/ 1570680188 w 484"/>
                  <a:gd name="T97" fmla="*/ 1440228554 h 334"/>
                  <a:gd name="T98" fmla="*/ 1570680188 w 484"/>
                  <a:gd name="T99" fmla="*/ 1440228554 h 334"/>
                  <a:gd name="T100" fmla="*/ 1570680188 w 484"/>
                  <a:gd name="T101" fmla="*/ 1440228554 h 334"/>
                  <a:gd name="T102" fmla="*/ 1570680188 w 484"/>
                  <a:gd name="T103" fmla="*/ 1440228554 h 334"/>
                  <a:gd name="T104" fmla="*/ 1570680188 w 484"/>
                  <a:gd name="T105" fmla="*/ 1440228554 h 334"/>
                  <a:gd name="T106" fmla="*/ 1570680188 w 484"/>
                  <a:gd name="T107" fmla="*/ 1440228554 h 334"/>
                  <a:gd name="T108" fmla="*/ 1570680188 w 484"/>
                  <a:gd name="T109" fmla="*/ 1440228554 h 334"/>
                  <a:gd name="T110" fmla="*/ 1570680188 w 484"/>
                  <a:gd name="T111" fmla="*/ 1440228554 h 334"/>
                  <a:gd name="T112" fmla="*/ 1570680188 w 484"/>
                  <a:gd name="T113" fmla="*/ 1440228554 h 334"/>
                  <a:gd name="T114" fmla="*/ 1570680188 w 484"/>
                  <a:gd name="T115" fmla="*/ 1440228554 h 334"/>
                  <a:gd name="T116" fmla="*/ 1570680188 w 484"/>
                  <a:gd name="T117" fmla="*/ 1440228554 h 334"/>
                  <a:gd name="T118" fmla="*/ 1570680188 w 484"/>
                  <a:gd name="T119" fmla="*/ 1440228554 h 334"/>
                  <a:gd name="T120" fmla="*/ 0 w 484"/>
                  <a:gd name="T121" fmla="*/ 1440228554 h 334"/>
                  <a:gd name="T122" fmla="*/ 1570680188 w 484"/>
                  <a:gd name="T123" fmla="*/ 1440228554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FFC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1" name="Freeform 37" descr="Wide upward diagonal"/>
              <p:cNvSpPr>
                <a:spLocks/>
              </p:cNvSpPr>
              <p:nvPr/>
            </p:nvSpPr>
            <p:spPr bwMode="auto">
              <a:xfrm>
                <a:off x="3332" y="2879"/>
                <a:ext cx="308" cy="314"/>
              </a:xfrm>
              <a:custGeom>
                <a:avLst/>
                <a:gdLst>
                  <a:gd name="T0" fmla="*/ 1573454605 w 419"/>
                  <a:gd name="T1" fmla="*/ 1437760907 h 469"/>
                  <a:gd name="T2" fmla="*/ 1573454605 w 419"/>
                  <a:gd name="T3" fmla="*/ 1437760907 h 469"/>
                  <a:gd name="T4" fmla="*/ 1573454605 w 419"/>
                  <a:gd name="T5" fmla="*/ 1437760907 h 469"/>
                  <a:gd name="T6" fmla="*/ 1573454605 w 419"/>
                  <a:gd name="T7" fmla="*/ 1437760907 h 469"/>
                  <a:gd name="T8" fmla="*/ 1573454605 w 419"/>
                  <a:gd name="T9" fmla="*/ 1437760907 h 469"/>
                  <a:gd name="T10" fmla="*/ 1573454605 w 419"/>
                  <a:gd name="T11" fmla="*/ 1437760907 h 469"/>
                  <a:gd name="T12" fmla="*/ 1573454605 w 419"/>
                  <a:gd name="T13" fmla="*/ 1437760907 h 469"/>
                  <a:gd name="T14" fmla="*/ 1573454605 w 419"/>
                  <a:gd name="T15" fmla="*/ 1437760907 h 469"/>
                  <a:gd name="T16" fmla="*/ 1573454605 w 419"/>
                  <a:gd name="T17" fmla="*/ 1437760907 h 469"/>
                  <a:gd name="T18" fmla="*/ 1573454605 w 419"/>
                  <a:gd name="T19" fmla="*/ 1437760907 h 469"/>
                  <a:gd name="T20" fmla="*/ 1573454605 w 419"/>
                  <a:gd name="T21" fmla="*/ 1437760907 h 469"/>
                  <a:gd name="T22" fmla="*/ 1573454605 w 419"/>
                  <a:gd name="T23" fmla="*/ 1437760907 h 469"/>
                  <a:gd name="T24" fmla="*/ 1573454605 w 419"/>
                  <a:gd name="T25" fmla="*/ 1437760907 h 469"/>
                  <a:gd name="T26" fmla="*/ 1573454605 w 419"/>
                  <a:gd name="T27" fmla="*/ 1437760907 h 469"/>
                  <a:gd name="T28" fmla="*/ 1573454605 w 419"/>
                  <a:gd name="T29" fmla="*/ 1437760907 h 469"/>
                  <a:gd name="T30" fmla="*/ 1573454605 w 419"/>
                  <a:gd name="T31" fmla="*/ 1437760907 h 469"/>
                  <a:gd name="T32" fmla="*/ 1573454605 w 419"/>
                  <a:gd name="T33" fmla="*/ 1437760907 h 469"/>
                  <a:gd name="T34" fmla="*/ 1573454605 w 419"/>
                  <a:gd name="T35" fmla="*/ 1437760907 h 469"/>
                  <a:gd name="T36" fmla="*/ 1573454605 w 419"/>
                  <a:gd name="T37" fmla="*/ 1437760907 h 469"/>
                  <a:gd name="T38" fmla="*/ 1573454605 w 419"/>
                  <a:gd name="T39" fmla="*/ 1437760907 h 469"/>
                  <a:gd name="T40" fmla="*/ 1573454605 w 419"/>
                  <a:gd name="T41" fmla="*/ 1437760907 h 469"/>
                  <a:gd name="T42" fmla="*/ 1573454605 w 419"/>
                  <a:gd name="T43" fmla="*/ 1437760907 h 469"/>
                  <a:gd name="T44" fmla="*/ 1573454605 w 419"/>
                  <a:gd name="T45" fmla="*/ 1437760907 h 469"/>
                  <a:gd name="T46" fmla="*/ 1573454605 w 419"/>
                  <a:gd name="T47" fmla="*/ 1437760907 h 469"/>
                  <a:gd name="T48" fmla="*/ 1573454605 w 419"/>
                  <a:gd name="T49" fmla="*/ 1437760907 h 469"/>
                  <a:gd name="T50" fmla="*/ 1573454605 w 419"/>
                  <a:gd name="T51" fmla="*/ 1437760907 h 469"/>
                  <a:gd name="T52" fmla="*/ 1573454605 w 419"/>
                  <a:gd name="T53" fmla="*/ 1437760907 h 469"/>
                  <a:gd name="T54" fmla="*/ 1573454605 w 419"/>
                  <a:gd name="T55" fmla="*/ 1437760907 h 469"/>
                  <a:gd name="T56" fmla="*/ 1573454605 w 419"/>
                  <a:gd name="T57" fmla="*/ 1437760907 h 469"/>
                  <a:gd name="T58" fmla="*/ 1573454605 w 419"/>
                  <a:gd name="T59" fmla="*/ 1437760907 h 469"/>
                  <a:gd name="T60" fmla="*/ 1573454605 w 419"/>
                  <a:gd name="T61" fmla="*/ 1437760907 h 469"/>
                  <a:gd name="T62" fmla="*/ 1573454605 w 419"/>
                  <a:gd name="T63" fmla="*/ 1437760907 h 469"/>
                  <a:gd name="T64" fmla="*/ 1573454605 w 419"/>
                  <a:gd name="T65" fmla="*/ 1437760907 h 469"/>
                  <a:gd name="T66" fmla="*/ 1573454605 w 419"/>
                  <a:gd name="T67" fmla="*/ 1437760907 h 469"/>
                  <a:gd name="T68" fmla="*/ 1573454605 w 419"/>
                  <a:gd name="T69" fmla="*/ 1437760907 h 469"/>
                  <a:gd name="T70" fmla="*/ 1573454605 w 419"/>
                  <a:gd name="T71" fmla="*/ 1437760907 h 469"/>
                  <a:gd name="T72" fmla="*/ 1573454605 w 419"/>
                  <a:gd name="T73" fmla="*/ 1437760907 h 469"/>
                  <a:gd name="T74" fmla="*/ 1573454605 w 419"/>
                  <a:gd name="T75" fmla="*/ 1437760907 h 469"/>
                  <a:gd name="T76" fmla="*/ 1573454605 w 419"/>
                  <a:gd name="T77" fmla="*/ 1437760907 h 469"/>
                  <a:gd name="T78" fmla="*/ 1573454605 w 419"/>
                  <a:gd name="T79" fmla="*/ 1437760907 h 469"/>
                  <a:gd name="T80" fmla="*/ 1573454605 w 419"/>
                  <a:gd name="T81" fmla="*/ 1437760907 h 469"/>
                  <a:gd name="T82" fmla="*/ 1573454605 w 419"/>
                  <a:gd name="T83" fmla="*/ 1437760907 h 469"/>
                  <a:gd name="T84" fmla="*/ 1573454605 w 419"/>
                  <a:gd name="T85" fmla="*/ 1437760907 h 469"/>
                  <a:gd name="T86" fmla="*/ 1573454605 w 419"/>
                  <a:gd name="T87" fmla="*/ 1437760907 h 469"/>
                  <a:gd name="T88" fmla="*/ 1573454605 w 419"/>
                  <a:gd name="T89" fmla="*/ 143776090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pattFill prst="sphere">
                <a:fgClr>
                  <a:srgbClr val="92D05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2" name="Freeform 38"/>
              <p:cNvSpPr>
                <a:spLocks/>
              </p:cNvSpPr>
              <p:nvPr/>
            </p:nvSpPr>
            <p:spPr bwMode="auto">
              <a:xfrm>
                <a:off x="3522" y="2633"/>
                <a:ext cx="295" cy="135"/>
              </a:xfrm>
              <a:custGeom>
                <a:avLst/>
                <a:gdLst>
                  <a:gd name="T0" fmla="*/ 1568088307 w 404"/>
                  <a:gd name="T1" fmla="*/ 1428129519 h 203"/>
                  <a:gd name="T2" fmla="*/ 1568088307 w 404"/>
                  <a:gd name="T3" fmla="*/ 0 h 203"/>
                  <a:gd name="T4" fmla="*/ 1568088307 w 404"/>
                  <a:gd name="T5" fmla="*/ 0 h 203"/>
                  <a:gd name="T6" fmla="*/ 1568088307 w 404"/>
                  <a:gd name="T7" fmla="*/ 1428129519 h 203"/>
                  <a:gd name="T8" fmla="*/ 1568088307 w 404"/>
                  <a:gd name="T9" fmla="*/ 1428129519 h 203"/>
                  <a:gd name="T10" fmla="*/ 1568088307 w 404"/>
                  <a:gd name="T11" fmla="*/ 1428129519 h 203"/>
                  <a:gd name="T12" fmla="*/ 1568088307 w 404"/>
                  <a:gd name="T13" fmla="*/ 1428129519 h 203"/>
                  <a:gd name="T14" fmla="*/ 1568088307 w 404"/>
                  <a:gd name="T15" fmla="*/ 1428129519 h 203"/>
                  <a:gd name="T16" fmla="*/ 1568088307 w 404"/>
                  <a:gd name="T17" fmla="*/ 1428129519 h 203"/>
                  <a:gd name="T18" fmla="*/ 1568088307 w 404"/>
                  <a:gd name="T19" fmla="*/ 1428129519 h 203"/>
                  <a:gd name="T20" fmla="*/ 1568088307 w 404"/>
                  <a:gd name="T21" fmla="*/ 1428129519 h 203"/>
                  <a:gd name="T22" fmla="*/ 1568088307 w 404"/>
                  <a:gd name="T23" fmla="*/ 1428129519 h 203"/>
                  <a:gd name="T24" fmla="*/ 1568088307 w 404"/>
                  <a:gd name="T25" fmla="*/ 1428129519 h 203"/>
                  <a:gd name="T26" fmla="*/ 1568088307 w 404"/>
                  <a:gd name="T27" fmla="*/ 1428129519 h 203"/>
                  <a:gd name="T28" fmla="*/ 1568088307 w 404"/>
                  <a:gd name="T29" fmla="*/ 1428129519 h 203"/>
                  <a:gd name="T30" fmla="*/ 1568088307 w 404"/>
                  <a:gd name="T31" fmla="*/ 1428129519 h 203"/>
                  <a:gd name="T32" fmla="*/ 1568088307 w 404"/>
                  <a:gd name="T33" fmla="*/ 1428129519 h 203"/>
                  <a:gd name="T34" fmla="*/ 1568088307 w 404"/>
                  <a:gd name="T35" fmla="*/ 1428129519 h 203"/>
                  <a:gd name="T36" fmla="*/ 1568088307 w 404"/>
                  <a:gd name="T37" fmla="*/ 1428129519 h 203"/>
                  <a:gd name="T38" fmla="*/ 1568088307 w 404"/>
                  <a:gd name="T39" fmla="*/ 1428129519 h 203"/>
                  <a:gd name="T40" fmla="*/ 1568088307 w 404"/>
                  <a:gd name="T41" fmla="*/ 1428129519 h 203"/>
                  <a:gd name="T42" fmla="*/ 1568088307 w 404"/>
                  <a:gd name="T43" fmla="*/ 1428129519 h 203"/>
                  <a:gd name="T44" fmla="*/ 1568088307 w 404"/>
                  <a:gd name="T45" fmla="*/ 1428129519 h 203"/>
                  <a:gd name="T46" fmla="*/ 1568088307 w 404"/>
                  <a:gd name="T47" fmla="*/ 1428129519 h 203"/>
                  <a:gd name="T48" fmla="*/ 1568088307 w 404"/>
                  <a:gd name="T49" fmla="*/ 1428129519 h 203"/>
                  <a:gd name="T50" fmla="*/ 1568088307 w 404"/>
                  <a:gd name="T51" fmla="*/ 1428129519 h 203"/>
                  <a:gd name="T52" fmla="*/ 1568088307 w 404"/>
                  <a:gd name="T53" fmla="*/ 1428129519 h 203"/>
                  <a:gd name="T54" fmla="*/ 1568088307 w 404"/>
                  <a:gd name="T55" fmla="*/ 1428129519 h 203"/>
                  <a:gd name="T56" fmla="*/ 1568088307 w 404"/>
                  <a:gd name="T57" fmla="*/ 1428129519 h 203"/>
                  <a:gd name="T58" fmla="*/ 1568088307 w 404"/>
                  <a:gd name="T59" fmla="*/ 1428129519 h 203"/>
                  <a:gd name="T60" fmla="*/ 1568088307 w 404"/>
                  <a:gd name="T61" fmla="*/ 1428129519 h 203"/>
                  <a:gd name="T62" fmla="*/ 1568088307 w 404"/>
                  <a:gd name="T63" fmla="*/ 1428129519 h 203"/>
                  <a:gd name="T64" fmla="*/ 1568088307 w 404"/>
                  <a:gd name="T65" fmla="*/ 1428129519 h 203"/>
                  <a:gd name="T66" fmla="*/ 1568088307 w 404"/>
                  <a:gd name="T67" fmla="*/ 1428129519 h 203"/>
                  <a:gd name="T68" fmla="*/ 1568088307 w 404"/>
                  <a:gd name="T69" fmla="*/ 1428129519 h 203"/>
                  <a:gd name="T70" fmla="*/ 1568088307 w 404"/>
                  <a:gd name="T71" fmla="*/ 1428129519 h 203"/>
                  <a:gd name="T72" fmla="*/ 1568088307 w 404"/>
                  <a:gd name="T73" fmla="*/ 1428129519 h 203"/>
                  <a:gd name="T74" fmla="*/ 0 w 404"/>
                  <a:gd name="T75" fmla="*/ 1428129519 h 203"/>
                  <a:gd name="T76" fmla="*/ 0 w 404"/>
                  <a:gd name="T77" fmla="*/ 1428129519 h 203"/>
                  <a:gd name="T78" fmla="*/ 1568088307 w 404"/>
                  <a:gd name="T79" fmla="*/ 1428129519 h 203"/>
                  <a:gd name="T80" fmla="*/ 1568088307 w 404"/>
                  <a:gd name="T81" fmla="*/ 1428129519 h 203"/>
                  <a:gd name="T82" fmla="*/ 1568088307 w 404"/>
                  <a:gd name="T83" fmla="*/ 1428129519 h 203"/>
                  <a:gd name="T84" fmla="*/ 1568088307 w 404"/>
                  <a:gd name="T85" fmla="*/ 1428129519 h 203"/>
                  <a:gd name="T86" fmla="*/ 1568088307 w 404"/>
                  <a:gd name="T87" fmla="*/ 1428129519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FFC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3" name="Freeform 39" descr="Wide upward diagonal"/>
              <p:cNvSpPr>
                <a:spLocks/>
              </p:cNvSpPr>
              <p:nvPr/>
            </p:nvSpPr>
            <p:spPr bwMode="auto">
              <a:xfrm>
                <a:off x="3824" y="3040"/>
                <a:ext cx="320" cy="246"/>
              </a:xfrm>
              <a:custGeom>
                <a:avLst/>
                <a:gdLst>
                  <a:gd name="T0" fmla="*/ 1566686933 w 440"/>
                  <a:gd name="T1" fmla="*/ 1441381687 h 368"/>
                  <a:gd name="T2" fmla="*/ 1566686933 w 440"/>
                  <a:gd name="T3" fmla="*/ 1441381687 h 368"/>
                  <a:gd name="T4" fmla="*/ 1566686933 w 440"/>
                  <a:gd name="T5" fmla="*/ 1441381687 h 368"/>
                  <a:gd name="T6" fmla="*/ 1566686933 w 440"/>
                  <a:gd name="T7" fmla="*/ 1441381687 h 368"/>
                  <a:gd name="T8" fmla="*/ 1566686933 w 440"/>
                  <a:gd name="T9" fmla="*/ 1441381687 h 368"/>
                  <a:gd name="T10" fmla="*/ 1566686933 w 440"/>
                  <a:gd name="T11" fmla="*/ 1441381687 h 368"/>
                  <a:gd name="T12" fmla="*/ 1566686933 w 440"/>
                  <a:gd name="T13" fmla="*/ 1441381687 h 368"/>
                  <a:gd name="T14" fmla="*/ 1566686933 w 440"/>
                  <a:gd name="T15" fmla="*/ 1441381687 h 368"/>
                  <a:gd name="T16" fmla="*/ 1566686933 w 440"/>
                  <a:gd name="T17" fmla="*/ 1441381687 h 368"/>
                  <a:gd name="T18" fmla="*/ 1566686933 w 440"/>
                  <a:gd name="T19" fmla="*/ 1441381687 h 368"/>
                  <a:gd name="T20" fmla="*/ 1566686933 w 440"/>
                  <a:gd name="T21" fmla="*/ 1441381687 h 368"/>
                  <a:gd name="T22" fmla="*/ 1566686933 w 440"/>
                  <a:gd name="T23" fmla="*/ 1441381687 h 368"/>
                  <a:gd name="T24" fmla="*/ 1566686933 w 440"/>
                  <a:gd name="T25" fmla="*/ 1441381687 h 368"/>
                  <a:gd name="T26" fmla="*/ 1566686933 w 440"/>
                  <a:gd name="T27" fmla="*/ 1441381687 h 368"/>
                  <a:gd name="T28" fmla="*/ 1566686933 w 440"/>
                  <a:gd name="T29" fmla="*/ 1441381687 h 368"/>
                  <a:gd name="T30" fmla="*/ 1566686933 w 440"/>
                  <a:gd name="T31" fmla="*/ 1441381687 h 368"/>
                  <a:gd name="T32" fmla="*/ 1566686933 w 440"/>
                  <a:gd name="T33" fmla="*/ 1441381687 h 368"/>
                  <a:gd name="T34" fmla="*/ 1566686933 w 440"/>
                  <a:gd name="T35" fmla="*/ 1441381687 h 368"/>
                  <a:gd name="T36" fmla="*/ 1566686933 w 440"/>
                  <a:gd name="T37" fmla="*/ 1441381687 h 368"/>
                  <a:gd name="T38" fmla="*/ 1566686933 w 440"/>
                  <a:gd name="T39" fmla="*/ 1441381687 h 368"/>
                  <a:gd name="T40" fmla="*/ 1566686933 w 440"/>
                  <a:gd name="T41" fmla="*/ 1441381687 h 368"/>
                  <a:gd name="T42" fmla="*/ 1566686933 w 440"/>
                  <a:gd name="T43" fmla="*/ 1441381687 h 368"/>
                  <a:gd name="T44" fmla="*/ 1566686933 w 440"/>
                  <a:gd name="T45" fmla="*/ 1441381687 h 368"/>
                  <a:gd name="T46" fmla="*/ 1566686933 w 440"/>
                  <a:gd name="T47" fmla="*/ 1441381687 h 368"/>
                  <a:gd name="T48" fmla="*/ 1566686933 w 440"/>
                  <a:gd name="T49" fmla="*/ 1441381687 h 368"/>
                  <a:gd name="T50" fmla="*/ 1566686933 w 440"/>
                  <a:gd name="T51" fmla="*/ 1441381687 h 368"/>
                  <a:gd name="T52" fmla="*/ 1566686933 w 440"/>
                  <a:gd name="T53" fmla="*/ 1441381687 h 368"/>
                  <a:gd name="T54" fmla="*/ 1566686933 w 440"/>
                  <a:gd name="T55" fmla="*/ 1441381687 h 368"/>
                  <a:gd name="T56" fmla="*/ 1566686933 w 440"/>
                  <a:gd name="T57" fmla="*/ 1441381687 h 368"/>
                  <a:gd name="T58" fmla="*/ 1566686933 w 440"/>
                  <a:gd name="T59" fmla="*/ 1441381687 h 368"/>
                  <a:gd name="T60" fmla="*/ 1566686933 w 440"/>
                  <a:gd name="T61" fmla="*/ 1441381687 h 368"/>
                  <a:gd name="T62" fmla="*/ 1566686933 w 440"/>
                  <a:gd name="T63" fmla="*/ 1441381687 h 368"/>
                  <a:gd name="T64" fmla="*/ 1566686933 w 440"/>
                  <a:gd name="T65" fmla="*/ 1441381687 h 368"/>
                  <a:gd name="T66" fmla="*/ 1566686933 w 440"/>
                  <a:gd name="T67" fmla="*/ 1441381687 h 368"/>
                  <a:gd name="T68" fmla="*/ 1566686933 w 440"/>
                  <a:gd name="T69" fmla="*/ 1441381687 h 368"/>
                  <a:gd name="T70" fmla="*/ 1566686933 w 440"/>
                  <a:gd name="T71" fmla="*/ 144138168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FFC0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4" name="Freeform 40"/>
              <p:cNvSpPr>
                <a:spLocks/>
              </p:cNvSpPr>
              <p:nvPr/>
            </p:nvSpPr>
            <p:spPr bwMode="auto">
              <a:xfrm>
                <a:off x="3639" y="3192"/>
                <a:ext cx="121" cy="219"/>
              </a:xfrm>
              <a:custGeom>
                <a:avLst/>
                <a:gdLst>
                  <a:gd name="T0" fmla="*/ 1544681220 w 171"/>
                  <a:gd name="T1" fmla="*/ 1433838167 h 328"/>
                  <a:gd name="T2" fmla="*/ 1544681220 w 171"/>
                  <a:gd name="T3" fmla="*/ 1433838167 h 328"/>
                  <a:gd name="T4" fmla="*/ 1544681220 w 171"/>
                  <a:gd name="T5" fmla="*/ 1433838167 h 328"/>
                  <a:gd name="T6" fmla="*/ 1544681220 w 171"/>
                  <a:gd name="T7" fmla="*/ 1433838167 h 328"/>
                  <a:gd name="T8" fmla="*/ 1544681220 w 171"/>
                  <a:gd name="T9" fmla="*/ 1433838167 h 328"/>
                  <a:gd name="T10" fmla="*/ 1544681220 w 171"/>
                  <a:gd name="T11" fmla="*/ 1433838167 h 328"/>
                  <a:gd name="T12" fmla="*/ 1544681220 w 171"/>
                  <a:gd name="T13" fmla="*/ 1433838167 h 328"/>
                  <a:gd name="T14" fmla="*/ 1544681220 w 171"/>
                  <a:gd name="T15" fmla="*/ 1433838167 h 328"/>
                  <a:gd name="T16" fmla="*/ 1544681220 w 171"/>
                  <a:gd name="T17" fmla="*/ 1433838167 h 328"/>
                  <a:gd name="T18" fmla="*/ 0 w 171"/>
                  <a:gd name="T19" fmla="*/ 1433838167 h 328"/>
                  <a:gd name="T20" fmla="*/ 1544681220 w 171"/>
                  <a:gd name="T21" fmla="*/ 1433838167 h 328"/>
                  <a:gd name="T22" fmla="*/ 1544681220 w 171"/>
                  <a:gd name="T23" fmla="*/ 1433838167 h 328"/>
                  <a:gd name="T24" fmla="*/ 1544681220 w 171"/>
                  <a:gd name="T25" fmla="*/ 1433838167 h 328"/>
                  <a:gd name="T26" fmla="*/ 1544681220 w 171"/>
                  <a:gd name="T27" fmla="*/ 1433838167 h 328"/>
                  <a:gd name="T28" fmla="*/ 1544681220 w 171"/>
                  <a:gd name="T29" fmla="*/ 1433838167 h 328"/>
                  <a:gd name="T30" fmla="*/ 1544681220 w 171"/>
                  <a:gd name="T31" fmla="*/ 1433838167 h 328"/>
                  <a:gd name="T32" fmla="*/ 1544681220 w 171"/>
                  <a:gd name="T33" fmla="*/ 1433838167 h 328"/>
                  <a:gd name="T34" fmla="*/ 1544681220 w 171"/>
                  <a:gd name="T35" fmla="*/ 1433838167 h 328"/>
                  <a:gd name="T36" fmla="*/ 1544681220 w 171"/>
                  <a:gd name="T37" fmla="*/ 1433838167 h 328"/>
                  <a:gd name="T38" fmla="*/ 1544681220 w 171"/>
                  <a:gd name="T39" fmla="*/ 1433838167 h 328"/>
                  <a:gd name="T40" fmla="*/ 1544681220 w 171"/>
                  <a:gd name="T41" fmla="*/ 1433838167 h 328"/>
                  <a:gd name="T42" fmla="*/ 1544681220 w 171"/>
                  <a:gd name="T43" fmla="*/ 1433838167 h 328"/>
                  <a:gd name="T44" fmla="*/ 1544681220 w 171"/>
                  <a:gd name="T45" fmla="*/ 1433838167 h 328"/>
                  <a:gd name="T46" fmla="*/ 1544681220 w 171"/>
                  <a:gd name="T47" fmla="*/ 1433838167 h 328"/>
                  <a:gd name="T48" fmla="*/ 1544681220 w 171"/>
                  <a:gd name="T49" fmla="*/ 1433838167 h 328"/>
                  <a:gd name="T50" fmla="*/ 1544681220 w 171"/>
                  <a:gd name="T51" fmla="*/ 1433838167 h 328"/>
                  <a:gd name="T52" fmla="*/ 1544681220 w 171"/>
                  <a:gd name="T53" fmla="*/ 1433838167 h 328"/>
                  <a:gd name="T54" fmla="*/ 1544681220 w 171"/>
                  <a:gd name="T55" fmla="*/ 1433838167 h 328"/>
                  <a:gd name="T56" fmla="*/ 1544681220 w 171"/>
                  <a:gd name="T57" fmla="*/ 1433838167 h 328"/>
                  <a:gd name="T58" fmla="*/ 1544681220 w 171"/>
                  <a:gd name="T59" fmla="*/ 1433838167 h 328"/>
                  <a:gd name="T60" fmla="*/ 1544681220 w 171"/>
                  <a:gd name="T61" fmla="*/ 1433838167 h 328"/>
                  <a:gd name="T62" fmla="*/ 1544681220 w 171"/>
                  <a:gd name="T63" fmla="*/ 1433838167 h 328"/>
                  <a:gd name="T64" fmla="*/ 1544681220 w 171"/>
                  <a:gd name="T65" fmla="*/ 1433838167 h 328"/>
                  <a:gd name="T66" fmla="*/ 1544681220 w 171"/>
                  <a:gd name="T67" fmla="*/ 1433838167 h 328"/>
                  <a:gd name="T68" fmla="*/ 1544681220 w 171"/>
                  <a:gd name="T69" fmla="*/ 1433838167 h 328"/>
                  <a:gd name="T70" fmla="*/ 1544681220 w 171"/>
                  <a:gd name="T71" fmla="*/ 1433838167 h 328"/>
                  <a:gd name="T72" fmla="*/ 1544681220 w 171"/>
                  <a:gd name="T73" fmla="*/ 1433838167 h 328"/>
                  <a:gd name="T74" fmla="*/ 1544681220 w 171"/>
                  <a:gd name="T75" fmla="*/ 1433838167 h 328"/>
                  <a:gd name="T76" fmla="*/ 1544681220 w 171"/>
                  <a:gd name="T77" fmla="*/ 1433838167 h 328"/>
                  <a:gd name="T78" fmla="*/ 1544681220 w 171"/>
                  <a:gd name="T79" fmla="*/ 1433838167 h 328"/>
                  <a:gd name="T80" fmla="*/ 1544681220 w 171"/>
                  <a:gd name="T81" fmla="*/ 1433838167 h 328"/>
                  <a:gd name="T82" fmla="*/ 1544681220 w 171"/>
                  <a:gd name="T83" fmla="*/ 1433838167 h 328"/>
                  <a:gd name="T84" fmla="*/ 1544681220 w 171"/>
                  <a:gd name="T85" fmla="*/ 1433838167 h 328"/>
                  <a:gd name="T86" fmla="*/ 1544681220 w 171"/>
                  <a:gd name="T87" fmla="*/ 1433838167 h 328"/>
                  <a:gd name="T88" fmla="*/ 1544681220 w 171"/>
                  <a:gd name="T89" fmla="*/ 1433838167 h 328"/>
                  <a:gd name="T90" fmla="*/ 1544681220 w 171"/>
                  <a:gd name="T91" fmla="*/ 0 h 328"/>
                  <a:gd name="T92" fmla="*/ 1544681220 w 171"/>
                  <a:gd name="T93" fmla="*/ 1433838167 h 328"/>
                  <a:gd name="T94" fmla="*/ 1544681220 w 171"/>
                  <a:gd name="T95" fmla="*/ 1433838167 h 328"/>
                  <a:gd name="T96" fmla="*/ 1544681220 w 171"/>
                  <a:gd name="T97" fmla="*/ 1433838167 h 328"/>
                  <a:gd name="T98" fmla="*/ 1544681220 w 171"/>
                  <a:gd name="T99" fmla="*/ 1433838167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
                  <a:gd name="T151" fmla="*/ 0 h 328"/>
                  <a:gd name="T152" fmla="*/ 171 w 171"/>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 h="328">
                    <a:moveTo>
                      <a:pt x="10" y="74"/>
                    </a:moveTo>
                    <a:lnTo>
                      <a:pt x="21" y="83"/>
                    </a:lnTo>
                    <a:lnTo>
                      <a:pt x="21" y="99"/>
                    </a:lnTo>
                    <a:lnTo>
                      <a:pt x="21" y="108"/>
                    </a:lnTo>
                    <a:lnTo>
                      <a:pt x="12" y="121"/>
                    </a:lnTo>
                    <a:lnTo>
                      <a:pt x="12" y="152"/>
                    </a:lnTo>
                    <a:lnTo>
                      <a:pt x="19" y="165"/>
                    </a:lnTo>
                    <a:lnTo>
                      <a:pt x="4" y="191"/>
                    </a:lnTo>
                    <a:lnTo>
                      <a:pt x="6" y="197"/>
                    </a:lnTo>
                    <a:lnTo>
                      <a:pt x="0" y="210"/>
                    </a:lnTo>
                    <a:lnTo>
                      <a:pt x="6" y="226"/>
                    </a:lnTo>
                    <a:lnTo>
                      <a:pt x="6" y="235"/>
                    </a:lnTo>
                    <a:lnTo>
                      <a:pt x="10" y="222"/>
                    </a:lnTo>
                    <a:lnTo>
                      <a:pt x="25" y="239"/>
                    </a:lnTo>
                    <a:lnTo>
                      <a:pt x="21" y="256"/>
                    </a:lnTo>
                    <a:lnTo>
                      <a:pt x="14" y="264"/>
                    </a:lnTo>
                    <a:lnTo>
                      <a:pt x="25" y="279"/>
                    </a:lnTo>
                    <a:lnTo>
                      <a:pt x="33" y="283"/>
                    </a:lnTo>
                    <a:lnTo>
                      <a:pt x="52" y="296"/>
                    </a:lnTo>
                    <a:lnTo>
                      <a:pt x="67" y="311"/>
                    </a:lnTo>
                    <a:lnTo>
                      <a:pt x="69" y="319"/>
                    </a:lnTo>
                    <a:lnTo>
                      <a:pt x="86" y="328"/>
                    </a:lnTo>
                    <a:lnTo>
                      <a:pt x="103" y="319"/>
                    </a:lnTo>
                    <a:lnTo>
                      <a:pt x="120" y="307"/>
                    </a:lnTo>
                    <a:lnTo>
                      <a:pt x="131" y="288"/>
                    </a:lnTo>
                    <a:lnTo>
                      <a:pt x="137" y="273"/>
                    </a:lnTo>
                    <a:lnTo>
                      <a:pt x="152" y="241"/>
                    </a:lnTo>
                    <a:lnTo>
                      <a:pt x="158" y="220"/>
                    </a:lnTo>
                    <a:lnTo>
                      <a:pt x="160" y="197"/>
                    </a:lnTo>
                    <a:lnTo>
                      <a:pt x="171" y="182"/>
                    </a:lnTo>
                    <a:lnTo>
                      <a:pt x="152" y="176"/>
                    </a:lnTo>
                    <a:lnTo>
                      <a:pt x="148" y="167"/>
                    </a:lnTo>
                    <a:lnTo>
                      <a:pt x="137" y="169"/>
                    </a:lnTo>
                    <a:lnTo>
                      <a:pt x="122" y="163"/>
                    </a:lnTo>
                    <a:lnTo>
                      <a:pt x="118" y="140"/>
                    </a:lnTo>
                    <a:lnTo>
                      <a:pt x="114" y="125"/>
                    </a:lnTo>
                    <a:lnTo>
                      <a:pt x="122" y="106"/>
                    </a:lnTo>
                    <a:lnTo>
                      <a:pt x="122" y="55"/>
                    </a:lnTo>
                    <a:lnTo>
                      <a:pt x="120" y="36"/>
                    </a:lnTo>
                    <a:lnTo>
                      <a:pt x="114" y="28"/>
                    </a:lnTo>
                    <a:lnTo>
                      <a:pt x="99" y="26"/>
                    </a:lnTo>
                    <a:lnTo>
                      <a:pt x="88" y="19"/>
                    </a:lnTo>
                    <a:lnTo>
                      <a:pt x="80" y="4"/>
                    </a:lnTo>
                    <a:lnTo>
                      <a:pt x="63" y="4"/>
                    </a:lnTo>
                    <a:lnTo>
                      <a:pt x="48" y="4"/>
                    </a:lnTo>
                    <a:lnTo>
                      <a:pt x="35" y="0"/>
                    </a:lnTo>
                    <a:lnTo>
                      <a:pt x="25" y="11"/>
                    </a:lnTo>
                    <a:lnTo>
                      <a:pt x="21" y="40"/>
                    </a:lnTo>
                    <a:lnTo>
                      <a:pt x="19" y="59"/>
                    </a:lnTo>
                    <a:lnTo>
                      <a:pt x="10" y="74"/>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5" name="Freeform 41" descr="Wide upward diagonal"/>
              <p:cNvSpPr>
                <a:spLocks/>
              </p:cNvSpPr>
              <p:nvPr/>
            </p:nvSpPr>
            <p:spPr bwMode="auto">
              <a:xfrm>
                <a:off x="3729" y="2735"/>
                <a:ext cx="462" cy="355"/>
              </a:xfrm>
              <a:custGeom>
                <a:avLst/>
                <a:gdLst>
                  <a:gd name="T0" fmla="*/ 1567357733 w 633"/>
                  <a:gd name="T1" fmla="*/ 1443857376 h 528"/>
                  <a:gd name="T2" fmla="*/ 1567357733 w 633"/>
                  <a:gd name="T3" fmla="*/ 1443857376 h 528"/>
                  <a:gd name="T4" fmla="*/ 1567357733 w 633"/>
                  <a:gd name="T5" fmla="*/ 1443857376 h 528"/>
                  <a:gd name="T6" fmla="*/ 1567357733 w 633"/>
                  <a:gd name="T7" fmla="*/ 1443857376 h 528"/>
                  <a:gd name="T8" fmla="*/ 1567357733 w 633"/>
                  <a:gd name="T9" fmla="*/ 1443857376 h 528"/>
                  <a:gd name="T10" fmla="*/ 0 w 633"/>
                  <a:gd name="T11" fmla="*/ 1443857376 h 528"/>
                  <a:gd name="T12" fmla="*/ 1567357733 w 633"/>
                  <a:gd name="T13" fmla="*/ 1443857376 h 528"/>
                  <a:gd name="T14" fmla="*/ 1567357733 w 633"/>
                  <a:gd name="T15" fmla="*/ 1443857376 h 528"/>
                  <a:gd name="T16" fmla="*/ 1567357733 w 633"/>
                  <a:gd name="T17" fmla="*/ 1443857376 h 528"/>
                  <a:gd name="T18" fmla="*/ 1567357733 w 633"/>
                  <a:gd name="T19" fmla="*/ 1443857376 h 528"/>
                  <a:gd name="T20" fmla="*/ 1567357733 w 633"/>
                  <a:gd name="T21" fmla="*/ 1443857376 h 528"/>
                  <a:gd name="T22" fmla="*/ 1567357733 w 633"/>
                  <a:gd name="T23" fmla="*/ 1443857376 h 528"/>
                  <a:gd name="T24" fmla="*/ 1567357733 w 633"/>
                  <a:gd name="T25" fmla="*/ 1443857376 h 528"/>
                  <a:gd name="T26" fmla="*/ 1567357733 w 633"/>
                  <a:gd name="T27" fmla="*/ 1443857376 h 528"/>
                  <a:gd name="T28" fmla="*/ 1567357733 w 633"/>
                  <a:gd name="T29" fmla="*/ 1443857376 h 528"/>
                  <a:gd name="T30" fmla="*/ 1567357733 w 633"/>
                  <a:gd name="T31" fmla="*/ 1443857376 h 528"/>
                  <a:gd name="T32" fmla="*/ 1567357733 w 633"/>
                  <a:gd name="T33" fmla="*/ 1443857376 h 528"/>
                  <a:gd name="T34" fmla="*/ 1567357733 w 633"/>
                  <a:gd name="T35" fmla="*/ 1443857376 h 528"/>
                  <a:gd name="T36" fmla="*/ 1567357733 w 633"/>
                  <a:gd name="T37" fmla="*/ 1443857376 h 528"/>
                  <a:gd name="T38" fmla="*/ 1567357733 w 633"/>
                  <a:gd name="T39" fmla="*/ 1443857376 h 528"/>
                  <a:gd name="T40" fmla="*/ 1567357733 w 633"/>
                  <a:gd name="T41" fmla="*/ 1443857376 h 528"/>
                  <a:gd name="T42" fmla="*/ 1567357733 w 633"/>
                  <a:gd name="T43" fmla="*/ 1443857376 h 528"/>
                  <a:gd name="T44" fmla="*/ 1567357733 w 633"/>
                  <a:gd name="T45" fmla="*/ 1443857376 h 528"/>
                  <a:gd name="T46" fmla="*/ 1567357733 w 633"/>
                  <a:gd name="T47" fmla="*/ 1443857376 h 528"/>
                  <a:gd name="T48" fmla="*/ 1567357733 w 633"/>
                  <a:gd name="T49" fmla="*/ 1443857376 h 528"/>
                  <a:gd name="T50" fmla="*/ 1567357733 w 633"/>
                  <a:gd name="T51" fmla="*/ 1443857376 h 528"/>
                  <a:gd name="T52" fmla="*/ 1567357733 w 633"/>
                  <a:gd name="T53" fmla="*/ 1443857376 h 528"/>
                  <a:gd name="T54" fmla="*/ 1567357733 w 633"/>
                  <a:gd name="T55" fmla="*/ 1443857376 h 528"/>
                  <a:gd name="T56" fmla="*/ 1567357733 w 633"/>
                  <a:gd name="T57" fmla="*/ 1443857376 h 528"/>
                  <a:gd name="T58" fmla="*/ 1567357733 w 633"/>
                  <a:gd name="T59" fmla="*/ 1443857376 h 528"/>
                  <a:gd name="T60" fmla="*/ 1567357733 w 633"/>
                  <a:gd name="T61" fmla="*/ 1443857376 h 528"/>
                  <a:gd name="T62" fmla="*/ 1567357733 w 633"/>
                  <a:gd name="T63" fmla="*/ 1443857376 h 528"/>
                  <a:gd name="T64" fmla="*/ 1567357733 w 633"/>
                  <a:gd name="T65" fmla="*/ 1443857376 h 528"/>
                  <a:gd name="T66" fmla="*/ 1567357733 w 633"/>
                  <a:gd name="T67" fmla="*/ 1443857376 h 528"/>
                  <a:gd name="T68" fmla="*/ 1567357733 w 633"/>
                  <a:gd name="T69" fmla="*/ 1443857376 h 528"/>
                  <a:gd name="T70" fmla="*/ 1567357733 w 633"/>
                  <a:gd name="T71" fmla="*/ 1443857376 h 528"/>
                  <a:gd name="T72" fmla="*/ 1567357733 w 633"/>
                  <a:gd name="T73" fmla="*/ 1443857376 h 528"/>
                  <a:gd name="T74" fmla="*/ 1567357733 w 633"/>
                  <a:gd name="T75" fmla="*/ 1443857376 h 528"/>
                  <a:gd name="T76" fmla="*/ 1567357733 w 633"/>
                  <a:gd name="T77" fmla="*/ 1443857376 h 528"/>
                  <a:gd name="T78" fmla="*/ 1567357733 w 633"/>
                  <a:gd name="T79" fmla="*/ 1443857376 h 528"/>
                  <a:gd name="T80" fmla="*/ 1567357733 w 633"/>
                  <a:gd name="T81" fmla="*/ 1443857376 h 528"/>
                  <a:gd name="T82" fmla="*/ 1567357733 w 633"/>
                  <a:gd name="T83" fmla="*/ 0 h 528"/>
                  <a:gd name="T84" fmla="*/ 1567357733 w 633"/>
                  <a:gd name="T85" fmla="*/ 1443857376 h 528"/>
                  <a:gd name="T86" fmla="*/ 1567357733 w 633"/>
                  <a:gd name="T87" fmla="*/ 1443857376 h 528"/>
                  <a:gd name="T88" fmla="*/ 1567357733 w 633"/>
                  <a:gd name="T89" fmla="*/ 1443857376 h 528"/>
                  <a:gd name="T90" fmla="*/ 1567357733 w 633"/>
                  <a:gd name="T91" fmla="*/ 1443857376 h 528"/>
                  <a:gd name="T92" fmla="*/ 1567357733 w 633"/>
                  <a:gd name="T93" fmla="*/ 1443857376 h 528"/>
                  <a:gd name="T94" fmla="*/ 1567357733 w 633"/>
                  <a:gd name="T95" fmla="*/ 1443857376 h 528"/>
                  <a:gd name="T96" fmla="*/ 1567357733 w 633"/>
                  <a:gd name="T97" fmla="*/ 1443857376 h 528"/>
                  <a:gd name="T98" fmla="*/ 1567357733 w 633"/>
                  <a:gd name="T99" fmla="*/ 1443857376 h 528"/>
                  <a:gd name="T100" fmla="*/ 1567357733 w 633"/>
                  <a:gd name="T101" fmla="*/ 1443857376 h 528"/>
                  <a:gd name="T102" fmla="*/ 1567357733 w 633"/>
                  <a:gd name="T103" fmla="*/ 1443857376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pattFill prst="sphere">
                <a:fgClr>
                  <a:srgbClr val="FFC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6" name="Freeform 42"/>
              <p:cNvSpPr>
                <a:spLocks/>
              </p:cNvSpPr>
              <p:nvPr/>
            </p:nvSpPr>
            <p:spPr bwMode="auto">
              <a:xfrm>
                <a:off x="3742" y="3521"/>
                <a:ext cx="155" cy="144"/>
              </a:xfrm>
              <a:custGeom>
                <a:avLst/>
                <a:gdLst>
                  <a:gd name="T0" fmla="*/ 1570094176 w 212"/>
                  <a:gd name="T1" fmla="*/ 1438314629 h 215"/>
                  <a:gd name="T2" fmla="*/ 1570094176 w 212"/>
                  <a:gd name="T3" fmla="*/ 1438314629 h 215"/>
                  <a:gd name="T4" fmla="*/ 1570094176 w 212"/>
                  <a:gd name="T5" fmla="*/ 1438314629 h 215"/>
                  <a:gd name="T6" fmla="*/ 1570094176 w 212"/>
                  <a:gd name="T7" fmla="*/ 1438314629 h 215"/>
                  <a:gd name="T8" fmla="*/ 1570094176 w 212"/>
                  <a:gd name="T9" fmla="*/ 1438314629 h 215"/>
                  <a:gd name="T10" fmla="*/ 0 w 212"/>
                  <a:gd name="T11" fmla="*/ 1438314629 h 215"/>
                  <a:gd name="T12" fmla="*/ 1570094176 w 212"/>
                  <a:gd name="T13" fmla="*/ 1438314629 h 215"/>
                  <a:gd name="T14" fmla="*/ 1570094176 w 212"/>
                  <a:gd name="T15" fmla="*/ 1438314629 h 215"/>
                  <a:gd name="T16" fmla="*/ 1570094176 w 212"/>
                  <a:gd name="T17" fmla="*/ 1438314629 h 215"/>
                  <a:gd name="T18" fmla="*/ 1570094176 w 212"/>
                  <a:gd name="T19" fmla="*/ 1438314629 h 215"/>
                  <a:gd name="T20" fmla="*/ 1570094176 w 212"/>
                  <a:gd name="T21" fmla="*/ 1438314629 h 215"/>
                  <a:gd name="T22" fmla="*/ 1570094176 w 212"/>
                  <a:gd name="T23" fmla="*/ 1438314629 h 215"/>
                  <a:gd name="T24" fmla="*/ 1570094176 w 212"/>
                  <a:gd name="T25" fmla="*/ 1438314629 h 215"/>
                  <a:gd name="T26" fmla="*/ 1570094176 w 212"/>
                  <a:gd name="T27" fmla="*/ 1438314629 h 215"/>
                  <a:gd name="T28" fmla="*/ 1570094176 w 212"/>
                  <a:gd name="T29" fmla="*/ 1438314629 h 215"/>
                  <a:gd name="T30" fmla="*/ 1570094176 w 212"/>
                  <a:gd name="T31" fmla="*/ 1438314629 h 215"/>
                  <a:gd name="T32" fmla="*/ 1570094176 w 212"/>
                  <a:gd name="T33" fmla="*/ 1438314629 h 215"/>
                  <a:gd name="T34" fmla="*/ 1570094176 w 212"/>
                  <a:gd name="T35" fmla="*/ 1438314629 h 215"/>
                  <a:gd name="T36" fmla="*/ 1570094176 w 212"/>
                  <a:gd name="T37" fmla="*/ 1438314629 h 215"/>
                  <a:gd name="T38" fmla="*/ 1570094176 w 212"/>
                  <a:gd name="T39" fmla="*/ 1438314629 h 215"/>
                  <a:gd name="T40" fmla="*/ 1570094176 w 212"/>
                  <a:gd name="T41" fmla="*/ 1438314629 h 215"/>
                  <a:gd name="T42" fmla="*/ 1570094176 w 212"/>
                  <a:gd name="T43" fmla="*/ 1438314629 h 215"/>
                  <a:gd name="T44" fmla="*/ 1570094176 w 212"/>
                  <a:gd name="T45" fmla="*/ 1438314629 h 215"/>
                  <a:gd name="T46" fmla="*/ 1570094176 w 212"/>
                  <a:gd name="T47" fmla="*/ 1438314629 h 215"/>
                  <a:gd name="T48" fmla="*/ 1570094176 w 212"/>
                  <a:gd name="T49" fmla="*/ 1438314629 h 215"/>
                  <a:gd name="T50" fmla="*/ 1570094176 w 212"/>
                  <a:gd name="T51" fmla="*/ 1438314629 h 215"/>
                  <a:gd name="T52" fmla="*/ 1570094176 w 212"/>
                  <a:gd name="T53" fmla="*/ 1438314629 h 215"/>
                  <a:gd name="T54" fmla="*/ 1570094176 w 212"/>
                  <a:gd name="T55" fmla="*/ 1438314629 h 215"/>
                  <a:gd name="T56" fmla="*/ 1570094176 w 212"/>
                  <a:gd name="T57" fmla="*/ 1438314629 h 215"/>
                  <a:gd name="T58" fmla="*/ 1570094176 w 212"/>
                  <a:gd name="T59" fmla="*/ 1438314629 h 215"/>
                  <a:gd name="T60" fmla="*/ 1570094176 w 212"/>
                  <a:gd name="T61" fmla="*/ 1438314629 h 215"/>
                  <a:gd name="T62" fmla="*/ 1570094176 w 212"/>
                  <a:gd name="T63" fmla="*/ 1438314629 h 215"/>
                  <a:gd name="T64" fmla="*/ 1570094176 w 212"/>
                  <a:gd name="T65" fmla="*/ 1438314629 h 215"/>
                  <a:gd name="T66" fmla="*/ 1570094176 w 212"/>
                  <a:gd name="T67" fmla="*/ 1438314629 h 215"/>
                  <a:gd name="T68" fmla="*/ 1570094176 w 212"/>
                  <a:gd name="T69" fmla="*/ 1438314629 h 215"/>
                  <a:gd name="T70" fmla="*/ 1570094176 w 212"/>
                  <a:gd name="T71" fmla="*/ 1438314629 h 215"/>
                  <a:gd name="T72" fmla="*/ 1570094176 w 212"/>
                  <a:gd name="T73" fmla="*/ 1438314629 h 215"/>
                  <a:gd name="T74" fmla="*/ 1570094176 w 212"/>
                  <a:gd name="T75" fmla="*/ 1438314629 h 215"/>
                  <a:gd name="T76" fmla="*/ 1570094176 w 212"/>
                  <a:gd name="T77" fmla="*/ 1438314629 h 215"/>
                  <a:gd name="T78" fmla="*/ 1570094176 w 212"/>
                  <a:gd name="T79" fmla="*/ 0 h 215"/>
                  <a:gd name="T80" fmla="*/ 1570094176 w 212"/>
                  <a:gd name="T81" fmla="*/ 1438314629 h 215"/>
                  <a:gd name="T82" fmla="*/ 1570094176 w 212"/>
                  <a:gd name="T83" fmla="*/ 1438314629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pattFill prst="sphere">
                <a:fgClr>
                  <a:srgbClr val="FFFF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7" name="Freeform 43"/>
              <p:cNvSpPr>
                <a:spLocks/>
              </p:cNvSpPr>
              <p:nvPr/>
            </p:nvSpPr>
            <p:spPr bwMode="auto">
              <a:xfrm>
                <a:off x="3690" y="3229"/>
                <a:ext cx="360" cy="340"/>
              </a:xfrm>
              <a:custGeom>
                <a:avLst/>
                <a:gdLst>
                  <a:gd name="T0" fmla="*/ 1568142217 w 493"/>
                  <a:gd name="T1" fmla="*/ 1440127101 h 507"/>
                  <a:gd name="T2" fmla="*/ 1568142217 w 493"/>
                  <a:gd name="T3" fmla="*/ 1440127101 h 507"/>
                  <a:gd name="T4" fmla="*/ 1568142217 w 493"/>
                  <a:gd name="T5" fmla="*/ 1440127101 h 507"/>
                  <a:gd name="T6" fmla="*/ 1568142217 w 493"/>
                  <a:gd name="T7" fmla="*/ 1440127101 h 507"/>
                  <a:gd name="T8" fmla="*/ 0 w 493"/>
                  <a:gd name="T9" fmla="*/ 1440127101 h 507"/>
                  <a:gd name="T10" fmla="*/ 1568142217 w 493"/>
                  <a:gd name="T11" fmla="*/ 1440127101 h 507"/>
                  <a:gd name="T12" fmla="*/ 1568142217 w 493"/>
                  <a:gd name="T13" fmla="*/ 1440127101 h 507"/>
                  <a:gd name="T14" fmla="*/ 1568142217 w 493"/>
                  <a:gd name="T15" fmla="*/ 1440127101 h 507"/>
                  <a:gd name="T16" fmla="*/ 1568142217 w 493"/>
                  <a:gd name="T17" fmla="*/ 1440127101 h 507"/>
                  <a:gd name="T18" fmla="*/ 1568142217 w 493"/>
                  <a:gd name="T19" fmla="*/ 1440127101 h 507"/>
                  <a:gd name="T20" fmla="*/ 1568142217 w 493"/>
                  <a:gd name="T21" fmla="*/ 1440127101 h 507"/>
                  <a:gd name="T22" fmla="*/ 1568142217 w 493"/>
                  <a:gd name="T23" fmla="*/ 1440127101 h 507"/>
                  <a:gd name="T24" fmla="*/ 1568142217 w 493"/>
                  <a:gd name="T25" fmla="*/ 1440127101 h 507"/>
                  <a:gd name="T26" fmla="*/ 1568142217 w 493"/>
                  <a:gd name="T27" fmla="*/ 1440127101 h 507"/>
                  <a:gd name="T28" fmla="*/ 1568142217 w 493"/>
                  <a:gd name="T29" fmla="*/ 1440127101 h 507"/>
                  <a:gd name="T30" fmla="*/ 1568142217 w 493"/>
                  <a:gd name="T31" fmla="*/ 1440127101 h 507"/>
                  <a:gd name="T32" fmla="*/ 1568142217 w 493"/>
                  <a:gd name="T33" fmla="*/ 1440127101 h 507"/>
                  <a:gd name="T34" fmla="*/ 1568142217 w 493"/>
                  <a:gd name="T35" fmla="*/ 1440127101 h 507"/>
                  <a:gd name="T36" fmla="*/ 1568142217 w 493"/>
                  <a:gd name="T37" fmla="*/ 1440127101 h 507"/>
                  <a:gd name="T38" fmla="*/ 1568142217 w 493"/>
                  <a:gd name="T39" fmla="*/ 1440127101 h 507"/>
                  <a:gd name="T40" fmla="*/ 1568142217 w 493"/>
                  <a:gd name="T41" fmla="*/ 1440127101 h 507"/>
                  <a:gd name="T42" fmla="*/ 1568142217 w 493"/>
                  <a:gd name="T43" fmla="*/ 1440127101 h 507"/>
                  <a:gd name="T44" fmla="*/ 1568142217 w 493"/>
                  <a:gd name="T45" fmla="*/ 1440127101 h 507"/>
                  <a:gd name="T46" fmla="*/ 1568142217 w 493"/>
                  <a:gd name="T47" fmla="*/ 1440127101 h 507"/>
                  <a:gd name="T48" fmla="*/ 1568142217 w 493"/>
                  <a:gd name="T49" fmla="*/ 1440127101 h 507"/>
                  <a:gd name="T50" fmla="*/ 1568142217 w 493"/>
                  <a:gd name="T51" fmla="*/ 1440127101 h 507"/>
                  <a:gd name="T52" fmla="*/ 1568142217 w 493"/>
                  <a:gd name="T53" fmla="*/ 1440127101 h 507"/>
                  <a:gd name="T54" fmla="*/ 1568142217 w 493"/>
                  <a:gd name="T55" fmla="*/ 1440127101 h 507"/>
                  <a:gd name="T56" fmla="*/ 1568142217 w 493"/>
                  <a:gd name="T57" fmla="*/ 1440127101 h 507"/>
                  <a:gd name="T58" fmla="*/ 1568142217 w 493"/>
                  <a:gd name="T59" fmla="*/ 1440127101 h 507"/>
                  <a:gd name="T60" fmla="*/ 1568142217 w 493"/>
                  <a:gd name="T61" fmla="*/ 1440127101 h 507"/>
                  <a:gd name="T62" fmla="*/ 1568142217 w 493"/>
                  <a:gd name="T63" fmla="*/ 1440127101 h 507"/>
                  <a:gd name="T64" fmla="*/ 1568142217 w 493"/>
                  <a:gd name="T65" fmla="*/ 1440127101 h 507"/>
                  <a:gd name="T66" fmla="*/ 1568142217 w 493"/>
                  <a:gd name="T67" fmla="*/ 1440127101 h 507"/>
                  <a:gd name="T68" fmla="*/ 1568142217 w 493"/>
                  <a:gd name="T69" fmla="*/ 1440127101 h 507"/>
                  <a:gd name="T70" fmla="*/ 1568142217 w 493"/>
                  <a:gd name="T71" fmla="*/ 1440127101 h 507"/>
                  <a:gd name="T72" fmla="*/ 1568142217 w 493"/>
                  <a:gd name="T73" fmla="*/ 1440127101 h 507"/>
                  <a:gd name="T74" fmla="*/ 1568142217 w 493"/>
                  <a:gd name="T75" fmla="*/ 1440127101 h 507"/>
                  <a:gd name="T76" fmla="*/ 1568142217 w 493"/>
                  <a:gd name="T77" fmla="*/ 1440127101 h 507"/>
                  <a:gd name="T78" fmla="*/ 1568142217 w 493"/>
                  <a:gd name="T79" fmla="*/ 1440127101 h 507"/>
                  <a:gd name="T80" fmla="*/ 1568142217 w 493"/>
                  <a:gd name="T81" fmla="*/ 1440127101 h 507"/>
                  <a:gd name="T82" fmla="*/ 1568142217 w 493"/>
                  <a:gd name="T83" fmla="*/ 1440127101 h 507"/>
                  <a:gd name="T84" fmla="*/ 1568142217 w 493"/>
                  <a:gd name="T85" fmla="*/ 1440127101 h 507"/>
                  <a:gd name="T86" fmla="*/ 1568142217 w 493"/>
                  <a:gd name="T87" fmla="*/ 1440127101 h 507"/>
                  <a:gd name="T88" fmla="*/ 1568142217 w 493"/>
                  <a:gd name="T89" fmla="*/ 1440127101 h 507"/>
                  <a:gd name="T90" fmla="*/ 1568142217 w 493"/>
                  <a:gd name="T91" fmla="*/ 1440127101 h 507"/>
                  <a:gd name="T92" fmla="*/ 1568142217 w 493"/>
                  <a:gd name="T93" fmla="*/ 1440127101 h 507"/>
                  <a:gd name="T94" fmla="*/ 1568142217 w 493"/>
                  <a:gd name="T95" fmla="*/ 1440127101 h 507"/>
                  <a:gd name="T96" fmla="*/ 1568142217 w 493"/>
                  <a:gd name="T97" fmla="*/ 0 h 507"/>
                  <a:gd name="T98" fmla="*/ 1568142217 w 493"/>
                  <a:gd name="T99" fmla="*/ 1440127101 h 507"/>
                  <a:gd name="T100" fmla="*/ 1568142217 w 493"/>
                  <a:gd name="T101" fmla="*/ 1440127101 h 507"/>
                  <a:gd name="T102" fmla="*/ 1568142217 w 493"/>
                  <a:gd name="T103" fmla="*/ 1440127101 h 507"/>
                  <a:gd name="T104" fmla="*/ 1568142217 w 493"/>
                  <a:gd name="T105" fmla="*/ 1440127101 h 507"/>
                  <a:gd name="T106" fmla="*/ 1568142217 w 493"/>
                  <a:gd name="T107" fmla="*/ 1440127101 h 507"/>
                  <a:gd name="T108" fmla="*/ 1568142217 w 493"/>
                  <a:gd name="T109" fmla="*/ 1440127101 h 507"/>
                  <a:gd name="T110" fmla="*/ 1568142217 w 493"/>
                  <a:gd name="T111" fmla="*/ 1440127101 h 507"/>
                  <a:gd name="T112" fmla="*/ 1568142217 w 493"/>
                  <a:gd name="T113" fmla="*/ 1440127101 h 507"/>
                  <a:gd name="T114" fmla="*/ 1568142217 w 493"/>
                  <a:gd name="T115" fmla="*/ 1440127101 h 507"/>
                  <a:gd name="T116" fmla="*/ 1568142217 w 493"/>
                  <a:gd name="T117" fmla="*/ 1440127101 h 507"/>
                  <a:gd name="T118" fmla="*/ 1568142217 w 493"/>
                  <a:gd name="T119" fmla="*/ 1440127101 h 507"/>
                  <a:gd name="T120" fmla="*/ 1568142217 w 493"/>
                  <a:gd name="T121" fmla="*/ 1440127101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pattFill prst="sphere">
                <a:fgClr>
                  <a:srgbClr val="FFFF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58" name="Freeform 45"/>
              <p:cNvSpPr>
                <a:spLocks/>
              </p:cNvSpPr>
              <p:nvPr/>
            </p:nvSpPr>
            <p:spPr bwMode="auto">
              <a:xfrm>
                <a:off x="3969" y="3373"/>
                <a:ext cx="26" cy="24"/>
              </a:xfrm>
              <a:custGeom>
                <a:avLst/>
                <a:gdLst>
                  <a:gd name="T0" fmla="*/ 1642193377 w 34"/>
                  <a:gd name="T1" fmla="*/ 0 h 36"/>
                  <a:gd name="T2" fmla="*/ 1642193377 w 34"/>
                  <a:gd name="T3" fmla="*/ 0 h 36"/>
                  <a:gd name="T4" fmla="*/ 1642193377 w 34"/>
                  <a:gd name="T5" fmla="*/ 1431655765 h 36"/>
                  <a:gd name="T6" fmla="*/ 0 w 34"/>
                  <a:gd name="T7" fmla="*/ 1431655765 h 36"/>
                  <a:gd name="T8" fmla="*/ 0 w 34"/>
                  <a:gd name="T9" fmla="*/ 1431655765 h 36"/>
                  <a:gd name="T10" fmla="*/ 1642193377 w 34"/>
                  <a:gd name="T11" fmla="*/ 1431655765 h 36"/>
                  <a:gd name="T12" fmla="*/ 1642193377 w 34"/>
                  <a:gd name="T13" fmla="*/ 1431655765 h 36"/>
                  <a:gd name="T14" fmla="*/ 1642193377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GB" sz="1800" b="0" kern="0">
                  <a:solidFill>
                    <a:sysClr val="windowText" lastClr="000000"/>
                  </a:solidFill>
                </a:endParaRPr>
              </a:p>
            </p:txBody>
          </p:sp>
          <p:sp>
            <p:nvSpPr>
              <p:cNvPr id="159" name="Freeform 46"/>
              <p:cNvSpPr>
                <a:spLocks/>
              </p:cNvSpPr>
              <p:nvPr/>
            </p:nvSpPr>
            <p:spPr bwMode="auto">
              <a:xfrm>
                <a:off x="4017" y="3414"/>
                <a:ext cx="44" cy="34"/>
              </a:xfrm>
              <a:custGeom>
                <a:avLst/>
                <a:gdLst>
                  <a:gd name="T0" fmla="*/ 1601513228 w 59"/>
                  <a:gd name="T1" fmla="*/ 0 h 49"/>
                  <a:gd name="T2" fmla="*/ 1601513228 w 59"/>
                  <a:gd name="T3" fmla="*/ 1490090694 h 49"/>
                  <a:gd name="T4" fmla="*/ 1601513228 w 59"/>
                  <a:gd name="T5" fmla="*/ 1490090694 h 49"/>
                  <a:gd name="T6" fmla="*/ 1601513228 w 59"/>
                  <a:gd name="T7" fmla="*/ 1490090694 h 49"/>
                  <a:gd name="T8" fmla="*/ 1601513228 w 59"/>
                  <a:gd name="T9" fmla="*/ 1490090694 h 49"/>
                  <a:gd name="T10" fmla="*/ 1601513228 w 59"/>
                  <a:gd name="T11" fmla="*/ 1490090694 h 49"/>
                  <a:gd name="T12" fmla="*/ 1601513228 w 59"/>
                  <a:gd name="T13" fmla="*/ 1490090694 h 49"/>
                  <a:gd name="T14" fmla="*/ 1601513228 w 59"/>
                  <a:gd name="T15" fmla="*/ 1490090694 h 49"/>
                  <a:gd name="T16" fmla="*/ 1601513228 w 59"/>
                  <a:gd name="T17" fmla="*/ 1490090694 h 49"/>
                  <a:gd name="T18" fmla="*/ 1601513228 w 59"/>
                  <a:gd name="T19" fmla="*/ 1490090694 h 49"/>
                  <a:gd name="T20" fmla="*/ 1601513228 w 59"/>
                  <a:gd name="T21" fmla="*/ 1490090694 h 49"/>
                  <a:gd name="T22" fmla="*/ 0 w 59"/>
                  <a:gd name="T23" fmla="*/ 1490090694 h 49"/>
                  <a:gd name="T24" fmla="*/ 1601513228 w 59"/>
                  <a:gd name="T25" fmla="*/ 1490090694 h 49"/>
                  <a:gd name="T26" fmla="*/ 1601513228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GB" sz="1800" b="0" kern="0">
                  <a:solidFill>
                    <a:sysClr val="windowText" lastClr="000000"/>
                  </a:solidFill>
                </a:endParaRPr>
              </a:p>
            </p:txBody>
          </p:sp>
          <p:sp>
            <p:nvSpPr>
              <p:cNvPr id="160" name="Freeform 47"/>
              <p:cNvSpPr>
                <a:spLocks/>
              </p:cNvSpPr>
              <p:nvPr/>
            </p:nvSpPr>
            <p:spPr bwMode="auto">
              <a:xfrm>
                <a:off x="3449" y="2968"/>
                <a:ext cx="199" cy="195"/>
              </a:xfrm>
              <a:custGeom>
                <a:avLst/>
                <a:gdLst>
                  <a:gd name="T0" fmla="*/ 1571136933 w 272"/>
                  <a:gd name="T1" fmla="*/ 1434107230 h 292"/>
                  <a:gd name="T2" fmla="*/ 1571136933 w 272"/>
                  <a:gd name="T3" fmla="*/ 1434107230 h 292"/>
                  <a:gd name="T4" fmla="*/ 1571136933 w 272"/>
                  <a:gd name="T5" fmla="*/ 1434107230 h 292"/>
                  <a:gd name="T6" fmla="*/ 1571136933 w 272"/>
                  <a:gd name="T7" fmla="*/ 1434107230 h 292"/>
                  <a:gd name="T8" fmla="*/ 1571136933 w 272"/>
                  <a:gd name="T9" fmla="*/ 1434107230 h 292"/>
                  <a:gd name="T10" fmla="*/ 1571136933 w 272"/>
                  <a:gd name="T11" fmla="*/ 1434107230 h 292"/>
                  <a:gd name="T12" fmla="*/ 1571136933 w 272"/>
                  <a:gd name="T13" fmla="*/ 1434107230 h 292"/>
                  <a:gd name="T14" fmla="*/ 1571136933 w 272"/>
                  <a:gd name="T15" fmla="*/ 1434107230 h 292"/>
                  <a:gd name="T16" fmla="*/ 1571136933 w 272"/>
                  <a:gd name="T17" fmla="*/ 1434107230 h 292"/>
                  <a:gd name="T18" fmla="*/ 1571136933 w 272"/>
                  <a:gd name="T19" fmla="*/ 0 h 292"/>
                  <a:gd name="T20" fmla="*/ 1571136933 w 272"/>
                  <a:gd name="T21" fmla="*/ 1434107230 h 292"/>
                  <a:gd name="T22" fmla="*/ 1571136933 w 272"/>
                  <a:gd name="T23" fmla="*/ 1434107230 h 292"/>
                  <a:gd name="T24" fmla="*/ 0 w 272"/>
                  <a:gd name="T25" fmla="*/ 1434107230 h 292"/>
                  <a:gd name="T26" fmla="*/ 0 w 272"/>
                  <a:gd name="T27" fmla="*/ 1434107230 h 292"/>
                  <a:gd name="T28" fmla="*/ 1571136933 w 272"/>
                  <a:gd name="T29" fmla="*/ 1434107230 h 292"/>
                  <a:gd name="T30" fmla="*/ 1571136933 w 272"/>
                  <a:gd name="T31" fmla="*/ 1434107230 h 292"/>
                  <a:gd name="T32" fmla="*/ 1571136933 w 272"/>
                  <a:gd name="T33" fmla="*/ 1434107230 h 292"/>
                  <a:gd name="T34" fmla="*/ 1571136933 w 272"/>
                  <a:gd name="T35" fmla="*/ 1434107230 h 292"/>
                  <a:gd name="T36" fmla="*/ 1571136933 w 272"/>
                  <a:gd name="T37" fmla="*/ 1434107230 h 292"/>
                  <a:gd name="T38" fmla="*/ 1571136933 w 272"/>
                  <a:gd name="T39" fmla="*/ 1434107230 h 292"/>
                  <a:gd name="T40" fmla="*/ 1571136933 w 272"/>
                  <a:gd name="T41" fmla="*/ 1434107230 h 292"/>
                  <a:gd name="T42" fmla="*/ 1571136933 w 272"/>
                  <a:gd name="T43" fmla="*/ 1434107230 h 292"/>
                  <a:gd name="T44" fmla="*/ 1571136933 w 272"/>
                  <a:gd name="T45" fmla="*/ 1434107230 h 292"/>
                  <a:gd name="T46" fmla="*/ 1571136933 w 272"/>
                  <a:gd name="T47" fmla="*/ 1434107230 h 292"/>
                  <a:gd name="T48" fmla="*/ 1571136933 w 272"/>
                  <a:gd name="T49" fmla="*/ 1434107230 h 292"/>
                  <a:gd name="T50" fmla="*/ 1571136933 w 272"/>
                  <a:gd name="T51" fmla="*/ 1434107230 h 292"/>
                  <a:gd name="T52" fmla="*/ 1571136933 w 272"/>
                  <a:gd name="T53" fmla="*/ 1434107230 h 292"/>
                  <a:gd name="T54" fmla="*/ 1571136933 w 272"/>
                  <a:gd name="T55" fmla="*/ 1434107230 h 292"/>
                  <a:gd name="T56" fmla="*/ 1571136933 w 272"/>
                  <a:gd name="T57" fmla="*/ 1434107230 h 292"/>
                  <a:gd name="T58" fmla="*/ 1571136933 w 272"/>
                  <a:gd name="T59" fmla="*/ 1434107230 h 292"/>
                  <a:gd name="T60" fmla="*/ 1571136933 w 272"/>
                  <a:gd name="T61" fmla="*/ 1434107230 h 292"/>
                  <a:gd name="T62" fmla="*/ 1571136933 w 272"/>
                  <a:gd name="T63" fmla="*/ 1434107230 h 292"/>
                  <a:gd name="T64" fmla="*/ 1571136933 w 272"/>
                  <a:gd name="T65" fmla="*/ 1434107230 h 292"/>
                  <a:gd name="T66" fmla="*/ 1571136933 w 272"/>
                  <a:gd name="T67" fmla="*/ 1434107230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92"/>
                  <a:gd name="T104" fmla="*/ 272 w 272"/>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92">
                    <a:moveTo>
                      <a:pt x="251" y="43"/>
                    </a:moveTo>
                    <a:lnTo>
                      <a:pt x="239" y="43"/>
                    </a:lnTo>
                    <a:lnTo>
                      <a:pt x="222" y="30"/>
                    </a:lnTo>
                    <a:lnTo>
                      <a:pt x="203" y="17"/>
                    </a:lnTo>
                    <a:lnTo>
                      <a:pt x="179" y="32"/>
                    </a:lnTo>
                    <a:lnTo>
                      <a:pt x="156" y="26"/>
                    </a:lnTo>
                    <a:lnTo>
                      <a:pt x="137" y="36"/>
                    </a:lnTo>
                    <a:lnTo>
                      <a:pt x="135" y="26"/>
                    </a:lnTo>
                    <a:lnTo>
                      <a:pt x="120" y="24"/>
                    </a:lnTo>
                    <a:lnTo>
                      <a:pt x="99" y="0"/>
                    </a:lnTo>
                    <a:lnTo>
                      <a:pt x="67" y="40"/>
                    </a:lnTo>
                    <a:lnTo>
                      <a:pt x="19" y="21"/>
                    </a:lnTo>
                    <a:lnTo>
                      <a:pt x="0" y="28"/>
                    </a:lnTo>
                    <a:lnTo>
                      <a:pt x="0" y="43"/>
                    </a:lnTo>
                    <a:lnTo>
                      <a:pt x="50" y="102"/>
                    </a:lnTo>
                    <a:lnTo>
                      <a:pt x="63" y="144"/>
                    </a:lnTo>
                    <a:lnTo>
                      <a:pt x="90" y="167"/>
                    </a:lnTo>
                    <a:lnTo>
                      <a:pt x="103" y="163"/>
                    </a:lnTo>
                    <a:lnTo>
                      <a:pt x="171" y="246"/>
                    </a:lnTo>
                    <a:lnTo>
                      <a:pt x="175" y="265"/>
                    </a:lnTo>
                    <a:lnTo>
                      <a:pt x="171" y="277"/>
                    </a:lnTo>
                    <a:lnTo>
                      <a:pt x="175" y="292"/>
                    </a:lnTo>
                    <a:lnTo>
                      <a:pt x="194" y="279"/>
                    </a:lnTo>
                    <a:lnTo>
                      <a:pt x="211" y="273"/>
                    </a:lnTo>
                    <a:lnTo>
                      <a:pt x="211" y="246"/>
                    </a:lnTo>
                    <a:lnTo>
                      <a:pt x="230" y="227"/>
                    </a:lnTo>
                    <a:lnTo>
                      <a:pt x="239" y="207"/>
                    </a:lnTo>
                    <a:lnTo>
                      <a:pt x="260" y="197"/>
                    </a:lnTo>
                    <a:lnTo>
                      <a:pt x="262" y="174"/>
                    </a:lnTo>
                    <a:lnTo>
                      <a:pt x="260" y="152"/>
                    </a:lnTo>
                    <a:lnTo>
                      <a:pt x="268" y="142"/>
                    </a:lnTo>
                    <a:lnTo>
                      <a:pt x="249" y="112"/>
                    </a:lnTo>
                    <a:lnTo>
                      <a:pt x="272" y="68"/>
                    </a:lnTo>
                    <a:lnTo>
                      <a:pt x="251" y="43"/>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61" name="Freeform 48"/>
              <p:cNvSpPr>
                <a:spLocks/>
              </p:cNvSpPr>
              <p:nvPr/>
            </p:nvSpPr>
            <p:spPr bwMode="auto">
              <a:xfrm>
                <a:off x="3721" y="3222"/>
                <a:ext cx="136" cy="96"/>
              </a:xfrm>
              <a:custGeom>
                <a:avLst/>
                <a:gdLst>
                  <a:gd name="T0" fmla="*/ 1570203097 w 186"/>
                  <a:gd name="T1" fmla="*/ 1441667343 h 143"/>
                  <a:gd name="T2" fmla="*/ 1570203097 w 186"/>
                  <a:gd name="T3" fmla="*/ 1441667343 h 143"/>
                  <a:gd name="T4" fmla="*/ 1570203097 w 186"/>
                  <a:gd name="T5" fmla="*/ 1441667343 h 143"/>
                  <a:gd name="T6" fmla="*/ 1570203097 w 186"/>
                  <a:gd name="T7" fmla="*/ 1441667343 h 143"/>
                  <a:gd name="T8" fmla="*/ 1570203097 w 186"/>
                  <a:gd name="T9" fmla="*/ 1441667343 h 143"/>
                  <a:gd name="T10" fmla="*/ 1570203097 w 186"/>
                  <a:gd name="T11" fmla="*/ 0 h 143"/>
                  <a:gd name="T12" fmla="*/ 1570203097 w 186"/>
                  <a:gd name="T13" fmla="*/ 1441667343 h 143"/>
                  <a:gd name="T14" fmla="*/ 1570203097 w 186"/>
                  <a:gd name="T15" fmla="*/ 1441667343 h 143"/>
                  <a:gd name="T16" fmla="*/ 1570203097 w 186"/>
                  <a:gd name="T17" fmla="*/ 1441667343 h 143"/>
                  <a:gd name="T18" fmla="*/ 1570203097 w 186"/>
                  <a:gd name="T19" fmla="*/ 1441667343 h 143"/>
                  <a:gd name="T20" fmla="*/ 1570203097 w 186"/>
                  <a:gd name="T21" fmla="*/ 1441667343 h 143"/>
                  <a:gd name="T22" fmla="*/ 1570203097 w 186"/>
                  <a:gd name="T23" fmla="*/ 1441667343 h 143"/>
                  <a:gd name="T24" fmla="*/ 1570203097 w 186"/>
                  <a:gd name="T25" fmla="*/ 1441667343 h 143"/>
                  <a:gd name="T26" fmla="*/ 1570203097 w 186"/>
                  <a:gd name="T27" fmla="*/ 1441667343 h 143"/>
                  <a:gd name="T28" fmla="*/ 1570203097 w 186"/>
                  <a:gd name="T29" fmla="*/ 1441667343 h 143"/>
                  <a:gd name="T30" fmla="*/ 1570203097 w 186"/>
                  <a:gd name="T31" fmla="*/ 1441667343 h 143"/>
                  <a:gd name="T32" fmla="*/ 1570203097 w 186"/>
                  <a:gd name="T33" fmla="*/ 1441667343 h 143"/>
                  <a:gd name="T34" fmla="*/ 1570203097 w 186"/>
                  <a:gd name="T35" fmla="*/ 1441667343 h 143"/>
                  <a:gd name="T36" fmla="*/ 1570203097 w 186"/>
                  <a:gd name="T37" fmla="*/ 1441667343 h 143"/>
                  <a:gd name="T38" fmla="*/ 1570203097 w 186"/>
                  <a:gd name="T39" fmla="*/ 1441667343 h 143"/>
                  <a:gd name="T40" fmla="*/ 1570203097 w 186"/>
                  <a:gd name="T41" fmla="*/ 1441667343 h 143"/>
                  <a:gd name="T42" fmla="*/ 0 w 186"/>
                  <a:gd name="T43" fmla="*/ 1441667343 h 143"/>
                  <a:gd name="T44" fmla="*/ 1570203097 w 186"/>
                  <a:gd name="T45" fmla="*/ 1441667343 h 143"/>
                  <a:gd name="T46" fmla="*/ 1570203097 w 186"/>
                  <a:gd name="T47" fmla="*/ 1441667343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143"/>
                  <a:gd name="T74" fmla="*/ 186 w 186"/>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143">
                    <a:moveTo>
                      <a:pt x="6" y="42"/>
                    </a:moveTo>
                    <a:lnTo>
                      <a:pt x="40" y="19"/>
                    </a:lnTo>
                    <a:lnTo>
                      <a:pt x="59" y="14"/>
                    </a:lnTo>
                    <a:lnTo>
                      <a:pt x="80" y="8"/>
                    </a:lnTo>
                    <a:lnTo>
                      <a:pt x="97" y="8"/>
                    </a:lnTo>
                    <a:lnTo>
                      <a:pt x="114" y="0"/>
                    </a:lnTo>
                    <a:lnTo>
                      <a:pt x="146" y="8"/>
                    </a:lnTo>
                    <a:lnTo>
                      <a:pt x="160" y="6"/>
                    </a:lnTo>
                    <a:lnTo>
                      <a:pt x="179" y="27"/>
                    </a:lnTo>
                    <a:lnTo>
                      <a:pt x="177" y="82"/>
                    </a:lnTo>
                    <a:lnTo>
                      <a:pt x="186" y="88"/>
                    </a:lnTo>
                    <a:lnTo>
                      <a:pt x="173" y="112"/>
                    </a:lnTo>
                    <a:lnTo>
                      <a:pt x="131" y="120"/>
                    </a:lnTo>
                    <a:lnTo>
                      <a:pt x="114" y="116"/>
                    </a:lnTo>
                    <a:lnTo>
                      <a:pt x="103" y="143"/>
                    </a:lnTo>
                    <a:lnTo>
                      <a:pt x="74" y="141"/>
                    </a:lnTo>
                    <a:lnTo>
                      <a:pt x="59" y="137"/>
                    </a:lnTo>
                    <a:lnTo>
                      <a:pt x="42" y="137"/>
                    </a:lnTo>
                    <a:lnTo>
                      <a:pt x="31" y="124"/>
                    </a:lnTo>
                    <a:lnTo>
                      <a:pt x="25" y="129"/>
                    </a:lnTo>
                    <a:lnTo>
                      <a:pt x="12" y="116"/>
                    </a:lnTo>
                    <a:lnTo>
                      <a:pt x="0" y="82"/>
                    </a:lnTo>
                    <a:lnTo>
                      <a:pt x="8" y="65"/>
                    </a:lnTo>
                    <a:lnTo>
                      <a:pt x="6" y="42"/>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62" name="Freeform 49"/>
              <p:cNvSpPr>
                <a:spLocks/>
              </p:cNvSpPr>
              <p:nvPr/>
            </p:nvSpPr>
            <p:spPr bwMode="auto">
              <a:xfrm>
                <a:off x="3613" y="2907"/>
                <a:ext cx="237" cy="320"/>
              </a:xfrm>
              <a:custGeom>
                <a:avLst/>
                <a:gdLst>
                  <a:gd name="T0" fmla="*/ 1566011152 w 325"/>
                  <a:gd name="T1" fmla="*/ 1440659889 h 477"/>
                  <a:gd name="T2" fmla="*/ 1566011152 w 325"/>
                  <a:gd name="T3" fmla="*/ 1440659889 h 477"/>
                  <a:gd name="T4" fmla="*/ 1566011152 w 325"/>
                  <a:gd name="T5" fmla="*/ 0 h 477"/>
                  <a:gd name="T6" fmla="*/ 1566011152 w 325"/>
                  <a:gd name="T7" fmla="*/ 1440659889 h 477"/>
                  <a:gd name="T8" fmla="*/ 1566011152 w 325"/>
                  <a:gd name="T9" fmla="*/ 1440659889 h 477"/>
                  <a:gd name="T10" fmla="*/ 1566011152 w 325"/>
                  <a:gd name="T11" fmla="*/ 1440659889 h 477"/>
                  <a:gd name="T12" fmla="*/ 1566011152 w 325"/>
                  <a:gd name="T13" fmla="*/ 1440659889 h 477"/>
                  <a:gd name="T14" fmla="*/ 1566011152 w 325"/>
                  <a:gd name="T15" fmla="*/ 1440659889 h 477"/>
                  <a:gd name="T16" fmla="*/ 1566011152 w 325"/>
                  <a:gd name="T17" fmla="*/ 1440659889 h 477"/>
                  <a:gd name="T18" fmla="*/ 1566011152 w 325"/>
                  <a:gd name="T19" fmla="*/ 1440659889 h 477"/>
                  <a:gd name="T20" fmla="*/ 1566011152 w 325"/>
                  <a:gd name="T21" fmla="*/ 1440659889 h 477"/>
                  <a:gd name="T22" fmla="*/ 1566011152 w 325"/>
                  <a:gd name="T23" fmla="*/ 1440659889 h 477"/>
                  <a:gd name="T24" fmla="*/ 1566011152 w 325"/>
                  <a:gd name="T25" fmla="*/ 1440659889 h 477"/>
                  <a:gd name="T26" fmla="*/ 1566011152 w 325"/>
                  <a:gd name="T27" fmla="*/ 1440659889 h 477"/>
                  <a:gd name="T28" fmla="*/ 1566011152 w 325"/>
                  <a:gd name="T29" fmla="*/ 1440659889 h 477"/>
                  <a:gd name="T30" fmla="*/ 1566011152 w 325"/>
                  <a:gd name="T31" fmla="*/ 1440659889 h 477"/>
                  <a:gd name="T32" fmla="*/ 1566011152 w 325"/>
                  <a:gd name="T33" fmla="*/ 1440659889 h 477"/>
                  <a:gd name="T34" fmla="*/ 1566011152 w 325"/>
                  <a:gd name="T35" fmla="*/ 1440659889 h 477"/>
                  <a:gd name="T36" fmla="*/ 1566011152 w 325"/>
                  <a:gd name="T37" fmla="*/ 1440659889 h 477"/>
                  <a:gd name="T38" fmla="*/ 1566011152 w 325"/>
                  <a:gd name="T39" fmla="*/ 1440659889 h 477"/>
                  <a:gd name="T40" fmla="*/ 1566011152 w 325"/>
                  <a:gd name="T41" fmla="*/ 1440659889 h 477"/>
                  <a:gd name="T42" fmla="*/ 1566011152 w 325"/>
                  <a:gd name="T43" fmla="*/ 1440659889 h 477"/>
                  <a:gd name="T44" fmla="*/ 1566011152 w 325"/>
                  <a:gd name="T45" fmla="*/ 1440659889 h 477"/>
                  <a:gd name="T46" fmla="*/ 1566011152 w 325"/>
                  <a:gd name="T47" fmla="*/ 1440659889 h 477"/>
                  <a:gd name="T48" fmla="*/ 1566011152 w 325"/>
                  <a:gd name="T49" fmla="*/ 1440659889 h 477"/>
                  <a:gd name="T50" fmla="*/ 1566011152 w 325"/>
                  <a:gd name="T51" fmla="*/ 1440659889 h 477"/>
                  <a:gd name="T52" fmla="*/ 1566011152 w 325"/>
                  <a:gd name="T53" fmla="*/ 1440659889 h 477"/>
                  <a:gd name="T54" fmla="*/ 1566011152 w 325"/>
                  <a:gd name="T55" fmla="*/ 1440659889 h 477"/>
                  <a:gd name="T56" fmla="*/ 1566011152 w 325"/>
                  <a:gd name="T57" fmla="*/ 1440659889 h 477"/>
                  <a:gd name="T58" fmla="*/ 1566011152 w 325"/>
                  <a:gd name="T59" fmla="*/ 1440659889 h 477"/>
                  <a:gd name="T60" fmla="*/ 1566011152 w 325"/>
                  <a:gd name="T61" fmla="*/ 1440659889 h 477"/>
                  <a:gd name="T62" fmla="*/ 1566011152 w 325"/>
                  <a:gd name="T63" fmla="*/ 1440659889 h 477"/>
                  <a:gd name="T64" fmla="*/ 1566011152 w 325"/>
                  <a:gd name="T65" fmla="*/ 1440659889 h 477"/>
                  <a:gd name="T66" fmla="*/ 1566011152 w 325"/>
                  <a:gd name="T67" fmla="*/ 1440659889 h 477"/>
                  <a:gd name="T68" fmla="*/ 1566011152 w 325"/>
                  <a:gd name="T69" fmla="*/ 1440659889 h 477"/>
                  <a:gd name="T70" fmla="*/ 1566011152 w 325"/>
                  <a:gd name="T71" fmla="*/ 1440659889 h 477"/>
                  <a:gd name="T72" fmla="*/ 1566011152 w 325"/>
                  <a:gd name="T73" fmla="*/ 1440659889 h 477"/>
                  <a:gd name="T74" fmla="*/ 1566011152 w 325"/>
                  <a:gd name="T75" fmla="*/ 1440659889 h 477"/>
                  <a:gd name="T76" fmla="*/ 1566011152 w 325"/>
                  <a:gd name="T77" fmla="*/ 1440659889 h 477"/>
                  <a:gd name="T78" fmla="*/ 1566011152 w 325"/>
                  <a:gd name="T79" fmla="*/ 1440659889 h 477"/>
                  <a:gd name="T80" fmla="*/ 1566011152 w 325"/>
                  <a:gd name="T81" fmla="*/ 1440659889 h 477"/>
                  <a:gd name="T82" fmla="*/ 1566011152 w 325"/>
                  <a:gd name="T83" fmla="*/ 1440659889 h 477"/>
                  <a:gd name="T84" fmla="*/ 1566011152 w 325"/>
                  <a:gd name="T85" fmla="*/ 1440659889 h 477"/>
                  <a:gd name="T86" fmla="*/ 1566011152 w 325"/>
                  <a:gd name="T87" fmla="*/ 1440659889 h 477"/>
                  <a:gd name="T88" fmla="*/ 1566011152 w 325"/>
                  <a:gd name="T89" fmla="*/ 1440659889 h 477"/>
                  <a:gd name="T90" fmla="*/ 1566011152 w 325"/>
                  <a:gd name="T91" fmla="*/ 1440659889 h 477"/>
                  <a:gd name="T92" fmla="*/ 1566011152 w 325"/>
                  <a:gd name="T93" fmla="*/ 1440659889 h 477"/>
                  <a:gd name="T94" fmla="*/ 1566011152 w 325"/>
                  <a:gd name="T95" fmla="*/ 1440659889 h 477"/>
                  <a:gd name="T96" fmla="*/ 1566011152 w 325"/>
                  <a:gd name="T97" fmla="*/ 1440659889 h 477"/>
                  <a:gd name="T98" fmla="*/ 1566011152 w 325"/>
                  <a:gd name="T99" fmla="*/ 1440659889 h 477"/>
                  <a:gd name="T100" fmla="*/ 0 w 325"/>
                  <a:gd name="T101" fmla="*/ 1440659889 h 477"/>
                  <a:gd name="T102" fmla="*/ 1566011152 w 325"/>
                  <a:gd name="T103" fmla="*/ 1440659889 h 477"/>
                  <a:gd name="T104" fmla="*/ 1566011152 w 325"/>
                  <a:gd name="T105" fmla="*/ 1440659889 h 477"/>
                  <a:gd name="T106" fmla="*/ 1566011152 w 325"/>
                  <a:gd name="T107" fmla="*/ 1440659889 h 477"/>
                  <a:gd name="T108" fmla="*/ 1566011152 w 325"/>
                  <a:gd name="T109" fmla="*/ 1440659889 h 477"/>
                  <a:gd name="T110" fmla="*/ 1566011152 w 325"/>
                  <a:gd name="T111" fmla="*/ 1440659889 h 477"/>
                  <a:gd name="T112" fmla="*/ 1566011152 w 325"/>
                  <a:gd name="T113" fmla="*/ 1440659889 h 477"/>
                  <a:gd name="T114" fmla="*/ 1566011152 w 325"/>
                  <a:gd name="T115" fmla="*/ 1440659889 h 477"/>
                  <a:gd name="T116" fmla="*/ 1566011152 w 325"/>
                  <a:gd name="T117" fmla="*/ 1440659889 h 477"/>
                  <a:gd name="T118" fmla="*/ 1566011152 w 325"/>
                  <a:gd name="T119" fmla="*/ 1440659889 h 477"/>
                  <a:gd name="T120" fmla="*/ 1566011152 w 325"/>
                  <a:gd name="T121" fmla="*/ 1440659889 h 477"/>
                  <a:gd name="T122" fmla="*/ 1566011152 w 325"/>
                  <a:gd name="T123" fmla="*/ 1440659889 h 477"/>
                  <a:gd name="T124" fmla="*/ 1566011152 w 325"/>
                  <a:gd name="T125" fmla="*/ 1440659889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
                  <a:gd name="T190" fmla="*/ 0 h 477"/>
                  <a:gd name="T191" fmla="*/ 325 w 325"/>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 h="477">
                    <a:moveTo>
                      <a:pt x="12" y="36"/>
                    </a:moveTo>
                    <a:lnTo>
                      <a:pt x="86" y="5"/>
                    </a:lnTo>
                    <a:lnTo>
                      <a:pt x="122" y="0"/>
                    </a:lnTo>
                    <a:lnTo>
                      <a:pt x="143" y="3"/>
                    </a:lnTo>
                    <a:lnTo>
                      <a:pt x="150" y="9"/>
                    </a:lnTo>
                    <a:lnTo>
                      <a:pt x="156" y="17"/>
                    </a:lnTo>
                    <a:lnTo>
                      <a:pt x="158" y="26"/>
                    </a:lnTo>
                    <a:lnTo>
                      <a:pt x="165" y="30"/>
                    </a:lnTo>
                    <a:lnTo>
                      <a:pt x="173" y="49"/>
                    </a:lnTo>
                    <a:lnTo>
                      <a:pt x="175" y="77"/>
                    </a:lnTo>
                    <a:lnTo>
                      <a:pt x="184" y="89"/>
                    </a:lnTo>
                    <a:lnTo>
                      <a:pt x="205" y="89"/>
                    </a:lnTo>
                    <a:lnTo>
                      <a:pt x="220" y="129"/>
                    </a:lnTo>
                    <a:lnTo>
                      <a:pt x="220" y="157"/>
                    </a:lnTo>
                    <a:lnTo>
                      <a:pt x="228" y="174"/>
                    </a:lnTo>
                    <a:lnTo>
                      <a:pt x="239" y="174"/>
                    </a:lnTo>
                    <a:lnTo>
                      <a:pt x="262" y="157"/>
                    </a:lnTo>
                    <a:lnTo>
                      <a:pt x="272" y="167"/>
                    </a:lnTo>
                    <a:lnTo>
                      <a:pt x="275" y="193"/>
                    </a:lnTo>
                    <a:lnTo>
                      <a:pt x="298" y="205"/>
                    </a:lnTo>
                    <a:lnTo>
                      <a:pt x="294" y="231"/>
                    </a:lnTo>
                    <a:lnTo>
                      <a:pt x="296" y="237"/>
                    </a:lnTo>
                    <a:lnTo>
                      <a:pt x="298" y="241"/>
                    </a:lnTo>
                    <a:lnTo>
                      <a:pt x="291" y="256"/>
                    </a:lnTo>
                    <a:lnTo>
                      <a:pt x="289" y="271"/>
                    </a:lnTo>
                    <a:lnTo>
                      <a:pt x="300" y="303"/>
                    </a:lnTo>
                    <a:lnTo>
                      <a:pt x="319" y="307"/>
                    </a:lnTo>
                    <a:lnTo>
                      <a:pt x="325" y="322"/>
                    </a:lnTo>
                    <a:lnTo>
                      <a:pt x="319" y="353"/>
                    </a:lnTo>
                    <a:lnTo>
                      <a:pt x="291" y="383"/>
                    </a:lnTo>
                    <a:lnTo>
                      <a:pt x="298" y="432"/>
                    </a:lnTo>
                    <a:lnTo>
                      <a:pt x="289" y="453"/>
                    </a:lnTo>
                    <a:lnTo>
                      <a:pt x="296" y="476"/>
                    </a:lnTo>
                    <a:lnTo>
                      <a:pt x="262" y="470"/>
                    </a:lnTo>
                    <a:lnTo>
                      <a:pt x="264" y="467"/>
                    </a:lnTo>
                    <a:lnTo>
                      <a:pt x="230" y="477"/>
                    </a:lnTo>
                    <a:lnTo>
                      <a:pt x="218" y="419"/>
                    </a:lnTo>
                    <a:lnTo>
                      <a:pt x="200" y="401"/>
                    </a:lnTo>
                    <a:lnTo>
                      <a:pt x="186" y="371"/>
                    </a:lnTo>
                    <a:lnTo>
                      <a:pt x="168" y="389"/>
                    </a:lnTo>
                    <a:lnTo>
                      <a:pt x="160" y="407"/>
                    </a:lnTo>
                    <a:lnTo>
                      <a:pt x="142" y="407"/>
                    </a:lnTo>
                    <a:lnTo>
                      <a:pt x="126" y="413"/>
                    </a:lnTo>
                    <a:lnTo>
                      <a:pt x="96" y="411"/>
                    </a:lnTo>
                    <a:lnTo>
                      <a:pt x="88" y="389"/>
                    </a:lnTo>
                    <a:lnTo>
                      <a:pt x="72" y="381"/>
                    </a:lnTo>
                    <a:lnTo>
                      <a:pt x="52" y="369"/>
                    </a:lnTo>
                    <a:lnTo>
                      <a:pt x="30" y="355"/>
                    </a:lnTo>
                    <a:lnTo>
                      <a:pt x="18" y="347"/>
                    </a:lnTo>
                    <a:lnTo>
                      <a:pt x="10" y="339"/>
                    </a:lnTo>
                    <a:lnTo>
                      <a:pt x="0" y="331"/>
                    </a:lnTo>
                    <a:lnTo>
                      <a:pt x="4" y="322"/>
                    </a:lnTo>
                    <a:lnTo>
                      <a:pt x="12" y="301"/>
                    </a:lnTo>
                    <a:lnTo>
                      <a:pt x="31" y="288"/>
                    </a:lnTo>
                    <a:lnTo>
                      <a:pt x="36" y="267"/>
                    </a:lnTo>
                    <a:lnTo>
                      <a:pt x="34" y="245"/>
                    </a:lnTo>
                    <a:lnTo>
                      <a:pt x="46" y="235"/>
                    </a:lnTo>
                    <a:lnTo>
                      <a:pt x="27" y="203"/>
                    </a:lnTo>
                    <a:lnTo>
                      <a:pt x="46" y="163"/>
                    </a:lnTo>
                    <a:lnTo>
                      <a:pt x="25" y="136"/>
                    </a:lnTo>
                    <a:lnTo>
                      <a:pt x="31" y="106"/>
                    </a:lnTo>
                    <a:lnTo>
                      <a:pt x="12" y="77"/>
                    </a:lnTo>
                    <a:lnTo>
                      <a:pt x="12" y="36"/>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63" name="Freeform 50"/>
              <p:cNvSpPr>
                <a:spLocks/>
              </p:cNvSpPr>
              <p:nvPr/>
            </p:nvSpPr>
            <p:spPr bwMode="auto">
              <a:xfrm>
                <a:off x="3701" y="3511"/>
                <a:ext cx="20" cy="27"/>
              </a:xfrm>
              <a:custGeom>
                <a:avLst/>
                <a:gdLst>
                  <a:gd name="T0" fmla="*/ 1533916891 w 28"/>
                  <a:gd name="T1" fmla="*/ 0 h 34"/>
                  <a:gd name="T2" fmla="*/ 1533916891 w 28"/>
                  <a:gd name="T3" fmla="*/ 1452709526 h 34"/>
                  <a:gd name="T4" fmla="*/ 1533916891 w 28"/>
                  <a:gd name="T5" fmla="*/ 1452709526 h 34"/>
                  <a:gd name="T6" fmla="*/ 1533916891 w 28"/>
                  <a:gd name="T7" fmla="*/ 1452709526 h 34"/>
                  <a:gd name="T8" fmla="*/ 1533916891 w 28"/>
                  <a:gd name="T9" fmla="*/ 1452709526 h 34"/>
                  <a:gd name="T10" fmla="*/ 1533916891 w 28"/>
                  <a:gd name="T11" fmla="*/ 1452709526 h 34"/>
                  <a:gd name="T12" fmla="*/ 0 w 28"/>
                  <a:gd name="T13" fmla="*/ 1452709526 h 34"/>
                  <a:gd name="T14" fmla="*/ 1533916891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GB" sz="1800" b="0" kern="0">
                  <a:solidFill>
                    <a:sysClr val="windowText" lastClr="000000"/>
                  </a:solidFill>
                </a:endParaRPr>
              </a:p>
            </p:txBody>
          </p:sp>
          <p:sp>
            <p:nvSpPr>
              <p:cNvPr id="164" name="Freeform 51"/>
              <p:cNvSpPr>
                <a:spLocks/>
              </p:cNvSpPr>
              <p:nvPr/>
            </p:nvSpPr>
            <p:spPr bwMode="auto">
              <a:xfrm>
                <a:off x="3872" y="3463"/>
                <a:ext cx="88" cy="77"/>
              </a:xfrm>
              <a:custGeom>
                <a:avLst/>
                <a:gdLst>
                  <a:gd name="T0" fmla="*/ 1549004598 w 122"/>
                  <a:gd name="T1" fmla="*/ 0 h 114"/>
                  <a:gd name="T2" fmla="*/ 0 w 122"/>
                  <a:gd name="T3" fmla="*/ 1450493341 h 114"/>
                  <a:gd name="T4" fmla="*/ 1549004598 w 122"/>
                  <a:gd name="T5" fmla="*/ 1450493341 h 114"/>
                  <a:gd name="T6" fmla="*/ 1549004598 w 122"/>
                  <a:gd name="T7" fmla="*/ 1450493341 h 114"/>
                  <a:gd name="T8" fmla="*/ 1549004598 w 122"/>
                  <a:gd name="T9" fmla="*/ 1450493341 h 114"/>
                  <a:gd name="T10" fmla="*/ 1549004598 w 122"/>
                  <a:gd name="T11" fmla="*/ 1450493341 h 114"/>
                  <a:gd name="T12" fmla="*/ 1549004598 w 122"/>
                  <a:gd name="T13" fmla="*/ 1450493341 h 114"/>
                  <a:gd name="T14" fmla="*/ 1549004598 w 122"/>
                  <a:gd name="T15" fmla="*/ 1450493341 h 114"/>
                  <a:gd name="T16" fmla="*/ 1549004598 w 122"/>
                  <a:gd name="T17" fmla="*/ 1450493341 h 114"/>
                  <a:gd name="T18" fmla="*/ 1549004598 w 122"/>
                  <a:gd name="T19" fmla="*/ 1450493341 h 114"/>
                  <a:gd name="T20" fmla="*/ 1549004598 w 122"/>
                  <a:gd name="T21" fmla="*/ 1450493341 h 114"/>
                  <a:gd name="T22" fmla="*/ 1549004598 w 122"/>
                  <a:gd name="T23" fmla="*/ 1450493341 h 114"/>
                  <a:gd name="T24" fmla="*/ 1549004598 w 122"/>
                  <a:gd name="T25" fmla="*/ 1450493341 h 114"/>
                  <a:gd name="T26" fmla="*/ 1549004598 w 122"/>
                  <a:gd name="T27" fmla="*/ 1450493341 h 114"/>
                  <a:gd name="T28" fmla="*/ 1549004598 w 122"/>
                  <a:gd name="T29" fmla="*/ 1450493341 h 114"/>
                  <a:gd name="T30" fmla="*/ 1549004598 w 122"/>
                  <a:gd name="T31" fmla="*/ 1450493341 h 114"/>
                  <a:gd name="T32" fmla="*/ 1549004598 w 122"/>
                  <a:gd name="T33" fmla="*/ 1450493341 h 114"/>
                  <a:gd name="T34" fmla="*/ 1549004598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FFFF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65" name="Freeform 52"/>
              <p:cNvSpPr>
                <a:spLocks/>
              </p:cNvSpPr>
              <p:nvPr/>
            </p:nvSpPr>
            <p:spPr bwMode="auto">
              <a:xfrm>
                <a:off x="4024" y="3210"/>
                <a:ext cx="167" cy="151"/>
              </a:xfrm>
              <a:custGeom>
                <a:avLst/>
                <a:gdLst>
                  <a:gd name="T0" fmla="*/ 1566068860 w 229"/>
                  <a:gd name="T1" fmla="*/ 1447634066 h 224"/>
                  <a:gd name="T2" fmla="*/ 1566068860 w 229"/>
                  <a:gd name="T3" fmla="*/ 1447634066 h 224"/>
                  <a:gd name="T4" fmla="*/ 0 w 229"/>
                  <a:gd name="T5" fmla="*/ 1447634066 h 224"/>
                  <a:gd name="T6" fmla="*/ 1566068860 w 229"/>
                  <a:gd name="T7" fmla="*/ 1447634066 h 224"/>
                  <a:gd name="T8" fmla="*/ 1566068860 w 229"/>
                  <a:gd name="T9" fmla="*/ 1447634066 h 224"/>
                  <a:gd name="T10" fmla="*/ 1566068860 w 229"/>
                  <a:gd name="T11" fmla="*/ 1447634066 h 224"/>
                  <a:gd name="T12" fmla="*/ 1566068860 w 229"/>
                  <a:gd name="T13" fmla="*/ 1447634066 h 224"/>
                  <a:gd name="T14" fmla="*/ 1566068860 w 229"/>
                  <a:gd name="T15" fmla="*/ 1447634066 h 224"/>
                  <a:gd name="T16" fmla="*/ 1566068860 w 229"/>
                  <a:gd name="T17" fmla="*/ 1447634066 h 224"/>
                  <a:gd name="T18" fmla="*/ 1566068860 w 229"/>
                  <a:gd name="T19" fmla="*/ 1447634066 h 224"/>
                  <a:gd name="T20" fmla="*/ 1566068860 w 229"/>
                  <a:gd name="T21" fmla="*/ 1447634066 h 224"/>
                  <a:gd name="T22" fmla="*/ 1566068860 w 229"/>
                  <a:gd name="T23" fmla="*/ 1447634066 h 224"/>
                  <a:gd name="T24" fmla="*/ 1566068860 w 229"/>
                  <a:gd name="T25" fmla="*/ 1447634066 h 224"/>
                  <a:gd name="T26" fmla="*/ 1566068860 w 229"/>
                  <a:gd name="T27" fmla="*/ 1447634066 h 224"/>
                  <a:gd name="T28" fmla="*/ 1566068860 w 229"/>
                  <a:gd name="T29" fmla="*/ 1447634066 h 224"/>
                  <a:gd name="T30" fmla="*/ 1566068860 w 229"/>
                  <a:gd name="T31" fmla="*/ 1447634066 h 224"/>
                  <a:gd name="T32" fmla="*/ 1566068860 w 229"/>
                  <a:gd name="T33" fmla="*/ 1447634066 h 224"/>
                  <a:gd name="T34" fmla="*/ 1566068860 w 229"/>
                  <a:gd name="T35" fmla="*/ 1447634066 h 224"/>
                  <a:gd name="T36" fmla="*/ 1566068860 w 229"/>
                  <a:gd name="T37" fmla="*/ 1447634066 h 224"/>
                  <a:gd name="T38" fmla="*/ 1566068860 w 229"/>
                  <a:gd name="T39" fmla="*/ 1447634066 h 224"/>
                  <a:gd name="T40" fmla="*/ 1566068860 w 229"/>
                  <a:gd name="T41" fmla="*/ 0 h 224"/>
                  <a:gd name="T42" fmla="*/ 1566068860 w 229"/>
                  <a:gd name="T43" fmla="*/ 1447634066 h 224"/>
                  <a:gd name="T44" fmla="*/ 1566068860 w 229"/>
                  <a:gd name="T45" fmla="*/ 1447634066 h 224"/>
                  <a:gd name="T46" fmla="*/ 1566068860 w 229"/>
                  <a:gd name="T47" fmla="*/ 1447634066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224"/>
                  <a:gd name="T74" fmla="*/ 229 w 229"/>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224">
                    <a:moveTo>
                      <a:pt x="40" y="38"/>
                    </a:moveTo>
                    <a:lnTo>
                      <a:pt x="36" y="93"/>
                    </a:lnTo>
                    <a:lnTo>
                      <a:pt x="0" y="154"/>
                    </a:lnTo>
                    <a:lnTo>
                      <a:pt x="9" y="165"/>
                    </a:lnTo>
                    <a:lnTo>
                      <a:pt x="49" y="163"/>
                    </a:lnTo>
                    <a:lnTo>
                      <a:pt x="30" y="188"/>
                    </a:lnTo>
                    <a:lnTo>
                      <a:pt x="21" y="198"/>
                    </a:lnTo>
                    <a:lnTo>
                      <a:pt x="23" y="224"/>
                    </a:lnTo>
                    <a:lnTo>
                      <a:pt x="57" y="182"/>
                    </a:lnTo>
                    <a:lnTo>
                      <a:pt x="76" y="171"/>
                    </a:lnTo>
                    <a:lnTo>
                      <a:pt x="110" y="118"/>
                    </a:lnTo>
                    <a:lnTo>
                      <a:pt x="150" y="93"/>
                    </a:lnTo>
                    <a:lnTo>
                      <a:pt x="214" y="91"/>
                    </a:lnTo>
                    <a:lnTo>
                      <a:pt x="229" y="82"/>
                    </a:lnTo>
                    <a:lnTo>
                      <a:pt x="226" y="67"/>
                    </a:lnTo>
                    <a:lnTo>
                      <a:pt x="197" y="40"/>
                    </a:lnTo>
                    <a:lnTo>
                      <a:pt x="180" y="42"/>
                    </a:lnTo>
                    <a:lnTo>
                      <a:pt x="176" y="33"/>
                    </a:lnTo>
                    <a:lnTo>
                      <a:pt x="159" y="33"/>
                    </a:lnTo>
                    <a:lnTo>
                      <a:pt x="133" y="2"/>
                    </a:lnTo>
                    <a:lnTo>
                      <a:pt x="106" y="0"/>
                    </a:lnTo>
                    <a:lnTo>
                      <a:pt x="81" y="8"/>
                    </a:lnTo>
                    <a:lnTo>
                      <a:pt x="59" y="19"/>
                    </a:lnTo>
                    <a:lnTo>
                      <a:pt x="40" y="38"/>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66" name="Freeform 53"/>
              <p:cNvSpPr>
                <a:spLocks/>
              </p:cNvSpPr>
              <p:nvPr/>
            </p:nvSpPr>
            <p:spPr bwMode="auto">
              <a:xfrm>
                <a:off x="4047" y="3068"/>
                <a:ext cx="1123" cy="591"/>
              </a:xfrm>
              <a:custGeom>
                <a:avLst/>
                <a:gdLst>
                  <a:gd name="T0" fmla="*/ 1571739499 w 1533"/>
                  <a:gd name="T1" fmla="*/ 1442230495 h 880"/>
                  <a:gd name="T2" fmla="*/ 1571739499 w 1533"/>
                  <a:gd name="T3" fmla="*/ 1442230495 h 880"/>
                  <a:gd name="T4" fmla="*/ 1571739499 w 1533"/>
                  <a:gd name="T5" fmla="*/ 1442230495 h 880"/>
                  <a:gd name="T6" fmla="*/ 1571739499 w 1533"/>
                  <a:gd name="T7" fmla="*/ 1442230495 h 880"/>
                  <a:gd name="T8" fmla="*/ 1571739499 w 1533"/>
                  <a:gd name="T9" fmla="*/ 1442230495 h 880"/>
                  <a:gd name="T10" fmla="*/ 1571739499 w 1533"/>
                  <a:gd name="T11" fmla="*/ 1442230495 h 880"/>
                  <a:gd name="T12" fmla="*/ 1571739499 w 1533"/>
                  <a:gd name="T13" fmla="*/ 1442230495 h 880"/>
                  <a:gd name="T14" fmla="*/ 1571739499 w 1533"/>
                  <a:gd name="T15" fmla="*/ 1442230495 h 880"/>
                  <a:gd name="T16" fmla="*/ 1571739499 w 1533"/>
                  <a:gd name="T17" fmla="*/ 1442230495 h 880"/>
                  <a:gd name="T18" fmla="*/ 1571739499 w 1533"/>
                  <a:gd name="T19" fmla="*/ 1442230495 h 880"/>
                  <a:gd name="T20" fmla="*/ 1571739499 w 1533"/>
                  <a:gd name="T21" fmla="*/ 1442230495 h 880"/>
                  <a:gd name="T22" fmla="*/ 1571739499 w 1533"/>
                  <a:gd name="T23" fmla="*/ 1442230495 h 880"/>
                  <a:gd name="T24" fmla="*/ 1571739499 w 1533"/>
                  <a:gd name="T25" fmla="*/ 1442230495 h 880"/>
                  <a:gd name="T26" fmla="*/ 1571739499 w 1533"/>
                  <a:gd name="T27" fmla="*/ 1442230495 h 880"/>
                  <a:gd name="T28" fmla="*/ 1571739499 w 1533"/>
                  <a:gd name="T29" fmla="*/ 1442230495 h 880"/>
                  <a:gd name="T30" fmla="*/ 1571739499 w 1533"/>
                  <a:gd name="T31" fmla="*/ 1442230495 h 880"/>
                  <a:gd name="T32" fmla="*/ 1571739499 w 1533"/>
                  <a:gd name="T33" fmla="*/ 1442230495 h 880"/>
                  <a:gd name="T34" fmla="*/ 1571739499 w 1533"/>
                  <a:gd name="T35" fmla="*/ 1442230495 h 880"/>
                  <a:gd name="T36" fmla="*/ 1571739499 w 1533"/>
                  <a:gd name="T37" fmla="*/ 1442230495 h 880"/>
                  <a:gd name="T38" fmla="*/ 1571739499 w 1533"/>
                  <a:gd name="T39" fmla="*/ 1442230495 h 880"/>
                  <a:gd name="T40" fmla="*/ 1571739499 w 1533"/>
                  <a:gd name="T41" fmla="*/ 1442230495 h 880"/>
                  <a:gd name="T42" fmla="*/ 1571739499 w 1533"/>
                  <a:gd name="T43" fmla="*/ 1442230495 h 880"/>
                  <a:gd name="T44" fmla="*/ 1571739499 w 1533"/>
                  <a:gd name="T45" fmla="*/ 1442230495 h 880"/>
                  <a:gd name="T46" fmla="*/ 1571739499 w 1533"/>
                  <a:gd name="T47" fmla="*/ 1442230495 h 880"/>
                  <a:gd name="T48" fmla="*/ 1571739499 w 1533"/>
                  <a:gd name="T49" fmla="*/ 1442230495 h 880"/>
                  <a:gd name="T50" fmla="*/ 1571739499 w 1533"/>
                  <a:gd name="T51" fmla="*/ 1442230495 h 880"/>
                  <a:gd name="T52" fmla="*/ 1571739499 w 1533"/>
                  <a:gd name="T53" fmla="*/ 1442230495 h 880"/>
                  <a:gd name="T54" fmla="*/ 1571739499 w 1533"/>
                  <a:gd name="T55" fmla="*/ 1442230495 h 880"/>
                  <a:gd name="T56" fmla="*/ 1571739499 w 1533"/>
                  <a:gd name="T57" fmla="*/ 1442230495 h 880"/>
                  <a:gd name="T58" fmla="*/ 1571739499 w 1533"/>
                  <a:gd name="T59" fmla="*/ 1442230495 h 880"/>
                  <a:gd name="T60" fmla="*/ 1571739499 w 1533"/>
                  <a:gd name="T61" fmla="*/ 1442230495 h 880"/>
                  <a:gd name="T62" fmla="*/ 1571739499 w 1533"/>
                  <a:gd name="T63" fmla="*/ 1442230495 h 880"/>
                  <a:gd name="T64" fmla="*/ 1571739499 w 1533"/>
                  <a:gd name="T65" fmla="*/ 1442230495 h 880"/>
                  <a:gd name="T66" fmla="*/ 1571739499 w 1533"/>
                  <a:gd name="T67" fmla="*/ 1442230495 h 880"/>
                  <a:gd name="T68" fmla="*/ 1571739499 w 1533"/>
                  <a:gd name="T69" fmla="*/ 1442230495 h 880"/>
                  <a:gd name="T70" fmla="*/ 1571739499 w 1533"/>
                  <a:gd name="T71" fmla="*/ 1442230495 h 880"/>
                  <a:gd name="T72" fmla="*/ 1571739499 w 1533"/>
                  <a:gd name="T73" fmla="*/ 1442230495 h 880"/>
                  <a:gd name="T74" fmla="*/ 1571739499 w 1533"/>
                  <a:gd name="T75" fmla="*/ 1442230495 h 880"/>
                  <a:gd name="T76" fmla="*/ 1571739499 w 1533"/>
                  <a:gd name="T77" fmla="*/ 1442230495 h 880"/>
                  <a:gd name="T78" fmla="*/ 1571739499 w 1533"/>
                  <a:gd name="T79" fmla="*/ 1442230495 h 880"/>
                  <a:gd name="T80" fmla="*/ 1571739499 w 1533"/>
                  <a:gd name="T81" fmla="*/ 1442230495 h 880"/>
                  <a:gd name="T82" fmla="*/ 1571739499 w 1533"/>
                  <a:gd name="T83" fmla="*/ 1442230495 h 880"/>
                  <a:gd name="T84" fmla="*/ 1571739499 w 1533"/>
                  <a:gd name="T85" fmla="*/ 1442230495 h 880"/>
                  <a:gd name="T86" fmla="*/ 1571739499 w 1533"/>
                  <a:gd name="T87" fmla="*/ 1442230495 h 880"/>
                  <a:gd name="T88" fmla="*/ 1571739499 w 1533"/>
                  <a:gd name="T89" fmla="*/ 1442230495 h 880"/>
                  <a:gd name="T90" fmla="*/ 1571739499 w 1533"/>
                  <a:gd name="T91" fmla="*/ 1442230495 h 880"/>
                  <a:gd name="T92" fmla="*/ 1571739499 w 1533"/>
                  <a:gd name="T93" fmla="*/ 1442230495 h 880"/>
                  <a:gd name="T94" fmla="*/ 1571739499 w 1533"/>
                  <a:gd name="T95" fmla="*/ 1442230495 h 880"/>
                  <a:gd name="T96" fmla="*/ 1571739499 w 1533"/>
                  <a:gd name="T97" fmla="*/ 1442230495 h 880"/>
                  <a:gd name="T98" fmla="*/ 0 w 1533"/>
                  <a:gd name="T99" fmla="*/ 1442230495 h 880"/>
                  <a:gd name="T100" fmla="*/ 1571739499 w 1533"/>
                  <a:gd name="T101" fmla="*/ 1442230495 h 880"/>
                  <a:gd name="T102" fmla="*/ 1571739499 w 1533"/>
                  <a:gd name="T103" fmla="*/ 1442230495 h 880"/>
                  <a:gd name="T104" fmla="*/ 1571739499 w 1533"/>
                  <a:gd name="T105" fmla="*/ 1442230495 h 8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3"/>
                  <a:gd name="T160" fmla="*/ 0 h 880"/>
                  <a:gd name="T161" fmla="*/ 1533 w 1533"/>
                  <a:gd name="T162" fmla="*/ 880 h 8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3" h="880">
                    <a:moveTo>
                      <a:pt x="205" y="372"/>
                    </a:moveTo>
                    <a:lnTo>
                      <a:pt x="209" y="341"/>
                    </a:lnTo>
                    <a:lnTo>
                      <a:pt x="252" y="334"/>
                    </a:lnTo>
                    <a:lnTo>
                      <a:pt x="264" y="334"/>
                    </a:lnTo>
                    <a:lnTo>
                      <a:pt x="243" y="315"/>
                    </a:lnTo>
                    <a:lnTo>
                      <a:pt x="214" y="305"/>
                    </a:lnTo>
                    <a:lnTo>
                      <a:pt x="214" y="286"/>
                    </a:lnTo>
                    <a:lnTo>
                      <a:pt x="275" y="267"/>
                    </a:lnTo>
                    <a:lnTo>
                      <a:pt x="326" y="260"/>
                    </a:lnTo>
                    <a:lnTo>
                      <a:pt x="359" y="241"/>
                    </a:lnTo>
                    <a:lnTo>
                      <a:pt x="383" y="252"/>
                    </a:lnTo>
                    <a:lnTo>
                      <a:pt x="398" y="222"/>
                    </a:lnTo>
                    <a:lnTo>
                      <a:pt x="438" y="182"/>
                    </a:lnTo>
                    <a:lnTo>
                      <a:pt x="463" y="159"/>
                    </a:lnTo>
                    <a:lnTo>
                      <a:pt x="484" y="144"/>
                    </a:lnTo>
                    <a:lnTo>
                      <a:pt x="522" y="144"/>
                    </a:lnTo>
                    <a:lnTo>
                      <a:pt x="560" y="131"/>
                    </a:lnTo>
                    <a:lnTo>
                      <a:pt x="620" y="108"/>
                    </a:lnTo>
                    <a:lnTo>
                      <a:pt x="632" y="108"/>
                    </a:lnTo>
                    <a:lnTo>
                      <a:pt x="649" y="127"/>
                    </a:lnTo>
                    <a:lnTo>
                      <a:pt x="666" y="142"/>
                    </a:lnTo>
                    <a:lnTo>
                      <a:pt x="691" y="127"/>
                    </a:lnTo>
                    <a:lnTo>
                      <a:pt x="717" y="142"/>
                    </a:lnTo>
                    <a:lnTo>
                      <a:pt x="734" y="155"/>
                    </a:lnTo>
                    <a:lnTo>
                      <a:pt x="757" y="159"/>
                    </a:lnTo>
                    <a:lnTo>
                      <a:pt x="770" y="169"/>
                    </a:lnTo>
                    <a:lnTo>
                      <a:pt x="782" y="148"/>
                    </a:lnTo>
                    <a:lnTo>
                      <a:pt x="821" y="163"/>
                    </a:lnTo>
                    <a:lnTo>
                      <a:pt x="884" y="169"/>
                    </a:lnTo>
                    <a:lnTo>
                      <a:pt x="941" y="159"/>
                    </a:lnTo>
                    <a:lnTo>
                      <a:pt x="966" y="144"/>
                    </a:lnTo>
                    <a:lnTo>
                      <a:pt x="977" y="136"/>
                    </a:lnTo>
                    <a:lnTo>
                      <a:pt x="996" y="121"/>
                    </a:lnTo>
                    <a:lnTo>
                      <a:pt x="1026" y="131"/>
                    </a:lnTo>
                    <a:lnTo>
                      <a:pt x="1049" y="127"/>
                    </a:lnTo>
                    <a:lnTo>
                      <a:pt x="1076" y="102"/>
                    </a:lnTo>
                    <a:lnTo>
                      <a:pt x="1114" y="72"/>
                    </a:lnTo>
                    <a:lnTo>
                      <a:pt x="1119" y="53"/>
                    </a:lnTo>
                    <a:lnTo>
                      <a:pt x="1123" y="34"/>
                    </a:lnTo>
                    <a:lnTo>
                      <a:pt x="1144" y="30"/>
                    </a:lnTo>
                    <a:lnTo>
                      <a:pt x="1165" y="34"/>
                    </a:lnTo>
                    <a:lnTo>
                      <a:pt x="1199" y="34"/>
                    </a:lnTo>
                    <a:lnTo>
                      <a:pt x="1212" y="19"/>
                    </a:lnTo>
                    <a:lnTo>
                      <a:pt x="1229" y="0"/>
                    </a:lnTo>
                    <a:lnTo>
                      <a:pt x="1246" y="4"/>
                    </a:lnTo>
                    <a:lnTo>
                      <a:pt x="1254" y="24"/>
                    </a:lnTo>
                    <a:lnTo>
                      <a:pt x="1300" y="34"/>
                    </a:lnTo>
                    <a:lnTo>
                      <a:pt x="1332" y="110"/>
                    </a:lnTo>
                    <a:lnTo>
                      <a:pt x="1423" y="117"/>
                    </a:lnTo>
                    <a:lnTo>
                      <a:pt x="1455" y="159"/>
                    </a:lnTo>
                    <a:lnTo>
                      <a:pt x="1410" y="222"/>
                    </a:lnTo>
                    <a:lnTo>
                      <a:pt x="1434" y="241"/>
                    </a:lnTo>
                    <a:lnTo>
                      <a:pt x="1430" y="286"/>
                    </a:lnTo>
                    <a:lnTo>
                      <a:pt x="1463" y="300"/>
                    </a:lnTo>
                    <a:lnTo>
                      <a:pt x="1446" y="364"/>
                    </a:lnTo>
                    <a:lnTo>
                      <a:pt x="1472" y="364"/>
                    </a:lnTo>
                    <a:lnTo>
                      <a:pt x="1501" y="372"/>
                    </a:lnTo>
                    <a:lnTo>
                      <a:pt x="1497" y="391"/>
                    </a:lnTo>
                    <a:lnTo>
                      <a:pt x="1508" y="421"/>
                    </a:lnTo>
                    <a:lnTo>
                      <a:pt x="1533" y="451"/>
                    </a:lnTo>
                    <a:lnTo>
                      <a:pt x="1514" y="461"/>
                    </a:lnTo>
                    <a:lnTo>
                      <a:pt x="1493" y="465"/>
                    </a:lnTo>
                    <a:lnTo>
                      <a:pt x="1451" y="474"/>
                    </a:lnTo>
                    <a:lnTo>
                      <a:pt x="1434" y="484"/>
                    </a:lnTo>
                    <a:lnTo>
                      <a:pt x="1410" y="465"/>
                    </a:lnTo>
                    <a:lnTo>
                      <a:pt x="1410" y="480"/>
                    </a:lnTo>
                    <a:lnTo>
                      <a:pt x="1400" y="489"/>
                    </a:lnTo>
                    <a:lnTo>
                      <a:pt x="1379" y="493"/>
                    </a:lnTo>
                    <a:lnTo>
                      <a:pt x="1362" y="472"/>
                    </a:lnTo>
                    <a:lnTo>
                      <a:pt x="1336" y="484"/>
                    </a:lnTo>
                    <a:lnTo>
                      <a:pt x="1343" y="505"/>
                    </a:lnTo>
                    <a:lnTo>
                      <a:pt x="1322" y="505"/>
                    </a:lnTo>
                    <a:lnTo>
                      <a:pt x="1290" y="505"/>
                    </a:lnTo>
                    <a:lnTo>
                      <a:pt x="1275" y="522"/>
                    </a:lnTo>
                    <a:lnTo>
                      <a:pt x="1258" y="518"/>
                    </a:lnTo>
                    <a:lnTo>
                      <a:pt x="1241" y="522"/>
                    </a:lnTo>
                    <a:lnTo>
                      <a:pt x="1241" y="537"/>
                    </a:lnTo>
                    <a:lnTo>
                      <a:pt x="1216" y="569"/>
                    </a:lnTo>
                    <a:lnTo>
                      <a:pt x="1182" y="603"/>
                    </a:lnTo>
                    <a:lnTo>
                      <a:pt x="1127" y="607"/>
                    </a:lnTo>
                    <a:lnTo>
                      <a:pt x="1123" y="626"/>
                    </a:lnTo>
                    <a:lnTo>
                      <a:pt x="1119" y="637"/>
                    </a:lnTo>
                    <a:lnTo>
                      <a:pt x="1089" y="637"/>
                    </a:lnTo>
                    <a:lnTo>
                      <a:pt x="1059" y="645"/>
                    </a:lnTo>
                    <a:lnTo>
                      <a:pt x="1032" y="637"/>
                    </a:lnTo>
                    <a:lnTo>
                      <a:pt x="1019" y="626"/>
                    </a:lnTo>
                    <a:lnTo>
                      <a:pt x="1004" y="645"/>
                    </a:lnTo>
                    <a:lnTo>
                      <a:pt x="966" y="666"/>
                    </a:lnTo>
                    <a:lnTo>
                      <a:pt x="918" y="666"/>
                    </a:lnTo>
                    <a:lnTo>
                      <a:pt x="892" y="654"/>
                    </a:lnTo>
                    <a:lnTo>
                      <a:pt x="873" y="679"/>
                    </a:lnTo>
                    <a:lnTo>
                      <a:pt x="875" y="719"/>
                    </a:lnTo>
                    <a:lnTo>
                      <a:pt x="850" y="772"/>
                    </a:lnTo>
                    <a:lnTo>
                      <a:pt x="829" y="782"/>
                    </a:lnTo>
                    <a:lnTo>
                      <a:pt x="810" y="749"/>
                    </a:lnTo>
                    <a:lnTo>
                      <a:pt x="801" y="734"/>
                    </a:lnTo>
                    <a:lnTo>
                      <a:pt x="810" y="708"/>
                    </a:lnTo>
                    <a:lnTo>
                      <a:pt x="821" y="694"/>
                    </a:lnTo>
                    <a:lnTo>
                      <a:pt x="810" y="685"/>
                    </a:lnTo>
                    <a:lnTo>
                      <a:pt x="799" y="685"/>
                    </a:lnTo>
                    <a:lnTo>
                      <a:pt x="787" y="708"/>
                    </a:lnTo>
                    <a:lnTo>
                      <a:pt x="759" y="734"/>
                    </a:lnTo>
                    <a:lnTo>
                      <a:pt x="734" y="723"/>
                    </a:lnTo>
                    <a:lnTo>
                      <a:pt x="700" y="719"/>
                    </a:lnTo>
                    <a:lnTo>
                      <a:pt x="662" y="776"/>
                    </a:lnTo>
                    <a:lnTo>
                      <a:pt x="649" y="787"/>
                    </a:lnTo>
                    <a:lnTo>
                      <a:pt x="645" y="801"/>
                    </a:lnTo>
                    <a:lnTo>
                      <a:pt x="590" y="820"/>
                    </a:lnTo>
                    <a:lnTo>
                      <a:pt x="577" y="820"/>
                    </a:lnTo>
                    <a:lnTo>
                      <a:pt x="480" y="787"/>
                    </a:lnTo>
                    <a:lnTo>
                      <a:pt x="448" y="782"/>
                    </a:lnTo>
                    <a:lnTo>
                      <a:pt x="415" y="772"/>
                    </a:lnTo>
                    <a:lnTo>
                      <a:pt x="383" y="768"/>
                    </a:lnTo>
                    <a:lnTo>
                      <a:pt x="372" y="791"/>
                    </a:lnTo>
                    <a:lnTo>
                      <a:pt x="368" y="825"/>
                    </a:lnTo>
                    <a:lnTo>
                      <a:pt x="366" y="835"/>
                    </a:lnTo>
                    <a:lnTo>
                      <a:pt x="338" y="846"/>
                    </a:lnTo>
                    <a:lnTo>
                      <a:pt x="334" y="846"/>
                    </a:lnTo>
                    <a:lnTo>
                      <a:pt x="304" y="880"/>
                    </a:lnTo>
                    <a:lnTo>
                      <a:pt x="288" y="880"/>
                    </a:lnTo>
                    <a:lnTo>
                      <a:pt x="279" y="854"/>
                    </a:lnTo>
                    <a:lnTo>
                      <a:pt x="266" y="850"/>
                    </a:lnTo>
                    <a:lnTo>
                      <a:pt x="252" y="835"/>
                    </a:lnTo>
                    <a:lnTo>
                      <a:pt x="247" y="816"/>
                    </a:lnTo>
                    <a:lnTo>
                      <a:pt x="214" y="810"/>
                    </a:lnTo>
                    <a:lnTo>
                      <a:pt x="197" y="801"/>
                    </a:lnTo>
                    <a:lnTo>
                      <a:pt x="192" y="791"/>
                    </a:lnTo>
                    <a:lnTo>
                      <a:pt x="171" y="791"/>
                    </a:lnTo>
                    <a:lnTo>
                      <a:pt x="154" y="772"/>
                    </a:lnTo>
                    <a:lnTo>
                      <a:pt x="148" y="763"/>
                    </a:lnTo>
                    <a:lnTo>
                      <a:pt x="131" y="772"/>
                    </a:lnTo>
                    <a:lnTo>
                      <a:pt x="114" y="768"/>
                    </a:lnTo>
                    <a:lnTo>
                      <a:pt x="106" y="763"/>
                    </a:lnTo>
                    <a:lnTo>
                      <a:pt x="110" y="742"/>
                    </a:lnTo>
                    <a:lnTo>
                      <a:pt x="85" y="723"/>
                    </a:lnTo>
                    <a:lnTo>
                      <a:pt x="89" y="708"/>
                    </a:lnTo>
                    <a:lnTo>
                      <a:pt x="97" y="700"/>
                    </a:lnTo>
                    <a:lnTo>
                      <a:pt x="72" y="679"/>
                    </a:lnTo>
                    <a:lnTo>
                      <a:pt x="9" y="651"/>
                    </a:lnTo>
                    <a:lnTo>
                      <a:pt x="17" y="622"/>
                    </a:lnTo>
                    <a:lnTo>
                      <a:pt x="38" y="622"/>
                    </a:lnTo>
                    <a:lnTo>
                      <a:pt x="47" y="641"/>
                    </a:lnTo>
                    <a:lnTo>
                      <a:pt x="42" y="611"/>
                    </a:lnTo>
                    <a:lnTo>
                      <a:pt x="55" y="588"/>
                    </a:lnTo>
                    <a:lnTo>
                      <a:pt x="66" y="562"/>
                    </a:lnTo>
                    <a:lnTo>
                      <a:pt x="42" y="543"/>
                    </a:lnTo>
                    <a:lnTo>
                      <a:pt x="25" y="522"/>
                    </a:lnTo>
                    <a:lnTo>
                      <a:pt x="25" y="505"/>
                    </a:lnTo>
                    <a:lnTo>
                      <a:pt x="9" y="505"/>
                    </a:lnTo>
                    <a:lnTo>
                      <a:pt x="0" y="499"/>
                    </a:lnTo>
                    <a:lnTo>
                      <a:pt x="4" y="455"/>
                    </a:lnTo>
                    <a:lnTo>
                      <a:pt x="34" y="391"/>
                    </a:lnTo>
                    <a:lnTo>
                      <a:pt x="38" y="391"/>
                    </a:lnTo>
                    <a:lnTo>
                      <a:pt x="66" y="391"/>
                    </a:lnTo>
                    <a:lnTo>
                      <a:pt x="85" y="402"/>
                    </a:lnTo>
                    <a:lnTo>
                      <a:pt x="97" y="402"/>
                    </a:lnTo>
                    <a:lnTo>
                      <a:pt x="97" y="383"/>
                    </a:lnTo>
                    <a:lnTo>
                      <a:pt x="123" y="379"/>
                    </a:lnTo>
                    <a:lnTo>
                      <a:pt x="171" y="379"/>
                    </a:lnTo>
                    <a:lnTo>
                      <a:pt x="205" y="372"/>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67" name="Freeform 54"/>
              <p:cNvSpPr>
                <a:spLocks/>
              </p:cNvSpPr>
              <p:nvPr/>
            </p:nvSpPr>
            <p:spPr bwMode="auto">
              <a:xfrm>
                <a:off x="3787" y="1569"/>
                <a:ext cx="1679" cy="1669"/>
              </a:xfrm>
              <a:custGeom>
                <a:avLst/>
                <a:gdLst>
                  <a:gd name="T0" fmla="*/ 1570394183 w 2296"/>
                  <a:gd name="T1" fmla="*/ 1441154084 h 2487"/>
                  <a:gd name="T2" fmla="*/ 1570394183 w 2296"/>
                  <a:gd name="T3" fmla="*/ 1441154084 h 2487"/>
                  <a:gd name="T4" fmla="*/ 1570394183 w 2296"/>
                  <a:gd name="T5" fmla="*/ 1441154084 h 2487"/>
                  <a:gd name="T6" fmla="*/ 1570394183 w 2296"/>
                  <a:gd name="T7" fmla="*/ 1441154084 h 2487"/>
                  <a:gd name="T8" fmla="*/ 1570394183 w 2296"/>
                  <a:gd name="T9" fmla="*/ 1441154084 h 2487"/>
                  <a:gd name="T10" fmla="*/ 1570394183 w 2296"/>
                  <a:gd name="T11" fmla="*/ 1441154084 h 2487"/>
                  <a:gd name="T12" fmla="*/ 1570394183 w 2296"/>
                  <a:gd name="T13" fmla="*/ 1441154084 h 2487"/>
                  <a:gd name="T14" fmla="*/ 1570394183 w 2296"/>
                  <a:gd name="T15" fmla="*/ 1441154084 h 2487"/>
                  <a:gd name="T16" fmla="*/ 1570394183 w 2296"/>
                  <a:gd name="T17" fmla="*/ 1441154084 h 2487"/>
                  <a:gd name="T18" fmla="*/ 1570394183 w 2296"/>
                  <a:gd name="T19" fmla="*/ 1441154084 h 2487"/>
                  <a:gd name="T20" fmla="*/ 1570394183 w 2296"/>
                  <a:gd name="T21" fmla="*/ 1441154084 h 2487"/>
                  <a:gd name="T22" fmla="*/ 1570394183 w 2296"/>
                  <a:gd name="T23" fmla="*/ 1441154084 h 2487"/>
                  <a:gd name="T24" fmla="*/ 1570394183 w 2296"/>
                  <a:gd name="T25" fmla="*/ 1441154084 h 2487"/>
                  <a:gd name="T26" fmla="*/ 1570394183 w 2296"/>
                  <a:gd name="T27" fmla="*/ 1441154084 h 2487"/>
                  <a:gd name="T28" fmla="*/ 1570394183 w 2296"/>
                  <a:gd name="T29" fmla="*/ 1441154084 h 2487"/>
                  <a:gd name="T30" fmla="*/ 1570394183 w 2296"/>
                  <a:gd name="T31" fmla="*/ 1441154084 h 2487"/>
                  <a:gd name="T32" fmla="*/ 1570394183 w 2296"/>
                  <a:gd name="T33" fmla="*/ 1441154084 h 2487"/>
                  <a:gd name="T34" fmla="*/ 1570394183 w 2296"/>
                  <a:gd name="T35" fmla="*/ 1441154084 h 2487"/>
                  <a:gd name="T36" fmla="*/ 1570394183 w 2296"/>
                  <a:gd name="T37" fmla="*/ 1441154084 h 2487"/>
                  <a:gd name="T38" fmla="*/ 1570394183 w 2296"/>
                  <a:gd name="T39" fmla="*/ 1441154084 h 2487"/>
                  <a:gd name="T40" fmla="*/ 1570394183 w 2296"/>
                  <a:gd name="T41" fmla="*/ 1441154084 h 2487"/>
                  <a:gd name="T42" fmla="*/ 1570394183 w 2296"/>
                  <a:gd name="T43" fmla="*/ 1441154084 h 2487"/>
                  <a:gd name="T44" fmla="*/ 1570394183 w 2296"/>
                  <a:gd name="T45" fmla="*/ 1441154084 h 2487"/>
                  <a:gd name="T46" fmla="*/ 1570394183 w 2296"/>
                  <a:gd name="T47" fmla="*/ 1441154084 h 2487"/>
                  <a:gd name="T48" fmla="*/ 1570394183 w 2296"/>
                  <a:gd name="T49" fmla="*/ 1441154084 h 2487"/>
                  <a:gd name="T50" fmla="*/ 1570394183 w 2296"/>
                  <a:gd name="T51" fmla="*/ 1441154084 h 2487"/>
                  <a:gd name="T52" fmla="*/ 1570394183 w 2296"/>
                  <a:gd name="T53" fmla="*/ 1441154084 h 2487"/>
                  <a:gd name="T54" fmla="*/ 1570394183 w 2296"/>
                  <a:gd name="T55" fmla="*/ 1441154084 h 2487"/>
                  <a:gd name="T56" fmla="*/ 1570394183 w 2296"/>
                  <a:gd name="T57" fmla="*/ 1441154084 h 2487"/>
                  <a:gd name="T58" fmla="*/ 1570394183 w 2296"/>
                  <a:gd name="T59" fmla="*/ 1441154084 h 2487"/>
                  <a:gd name="T60" fmla="*/ 1570394183 w 2296"/>
                  <a:gd name="T61" fmla="*/ 1441154084 h 2487"/>
                  <a:gd name="T62" fmla="*/ 1570394183 w 2296"/>
                  <a:gd name="T63" fmla="*/ 1441154084 h 2487"/>
                  <a:gd name="T64" fmla="*/ 1570394183 w 2296"/>
                  <a:gd name="T65" fmla="*/ 1441154084 h 2487"/>
                  <a:gd name="T66" fmla="*/ 1570394183 w 2296"/>
                  <a:gd name="T67" fmla="*/ 1441154084 h 2487"/>
                  <a:gd name="T68" fmla="*/ 1570394183 w 2296"/>
                  <a:gd name="T69" fmla="*/ 1441154084 h 2487"/>
                  <a:gd name="T70" fmla="*/ 1570394183 w 2296"/>
                  <a:gd name="T71" fmla="*/ 1441154084 h 2487"/>
                  <a:gd name="T72" fmla="*/ 1570394183 w 2296"/>
                  <a:gd name="T73" fmla="*/ 1441154084 h 2487"/>
                  <a:gd name="T74" fmla="*/ 1570394183 w 2296"/>
                  <a:gd name="T75" fmla="*/ 1441154084 h 2487"/>
                  <a:gd name="T76" fmla="*/ 1570394183 w 2296"/>
                  <a:gd name="T77" fmla="*/ 1441154084 h 2487"/>
                  <a:gd name="T78" fmla="*/ 1570394183 w 2296"/>
                  <a:gd name="T79" fmla="*/ 1441154084 h 2487"/>
                  <a:gd name="T80" fmla="*/ 1570394183 w 2296"/>
                  <a:gd name="T81" fmla="*/ 1441154084 h 2487"/>
                  <a:gd name="T82" fmla="*/ 1570394183 w 2296"/>
                  <a:gd name="T83" fmla="*/ 1441154084 h 2487"/>
                  <a:gd name="T84" fmla="*/ 1570394183 w 2296"/>
                  <a:gd name="T85" fmla="*/ 1441154084 h 2487"/>
                  <a:gd name="T86" fmla="*/ 1570394183 w 2296"/>
                  <a:gd name="T87" fmla="*/ 1441154084 h 2487"/>
                  <a:gd name="T88" fmla="*/ 1570394183 w 2296"/>
                  <a:gd name="T89" fmla="*/ 1441154084 h 2487"/>
                  <a:gd name="T90" fmla="*/ 1570394183 w 2296"/>
                  <a:gd name="T91" fmla="*/ 1441154084 h 2487"/>
                  <a:gd name="T92" fmla="*/ 1570394183 w 2296"/>
                  <a:gd name="T93" fmla="*/ 1441154084 h 2487"/>
                  <a:gd name="T94" fmla="*/ 1570394183 w 2296"/>
                  <a:gd name="T95" fmla="*/ 1441154084 h 2487"/>
                  <a:gd name="T96" fmla="*/ 1570394183 w 2296"/>
                  <a:gd name="T97" fmla="*/ 1441154084 h 2487"/>
                  <a:gd name="T98" fmla="*/ 1570394183 w 2296"/>
                  <a:gd name="T99" fmla="*/ 1441154084 h 2487"/>
                  <a:gd name="T100" fmla="*/ 1570394183 w 2296"/>
                  <a:gd name="T101" fmla="*/ 1441154084 h 2487"/>
                  <a:gd name="T102" fmla="*/ 1570394183 w 2296"/>
                  <a:gd name="T103" fmla="*/ 1441154084 h 2487"/>
                  <a:gd name="T104" fmla="*/ 1570394183 w 2296"/>
                  <a:gd name="T105" fmla="*/ 1441154084 h 2487"/>
                  <a:gd name="T106" fmla="*/ 1570394183 w 2296"/>
                  <a:gd name="T107" fmla="*/ 1441154084 h 2487"/>
                  <a:gd name="T108" fmla="*/ 1570394183 w 2296"/>
                  <a:gd name="T109" fmla="*/ 1441154084 h 2487"/>
                  <a:gd name="T110" fmla="*/ 1570394183 w 2296"/>
                  <a:gd name="T111" fmla="*/ 1441154084 h 2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6"/>
                  <a:gd name="T169" fmla="*/ 0 h 2487"/>
                  <a:gd name="T170" fmla="*/ 2296 w 2296"/>
                  <a:gd name="T171" fmla="*/ 2487 h 2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6" h="2487">
                    <a:moveTo>
                      <a:pt x="366" y="0"/>
                    </a:moveTo>
                    <a:lnTo>
                      <a:pt x="366" y="36"/>
                    </a:lnTo>
                    <a:lnTo>
                      <a:pt x="351" y="97"/>
                    </a:lnTo>
                    <a:lnTo>
                      <a:pt x="346" y="112"/>
                    </a:lnTo>
                    <a:lnTo>
                      <a:pt x="351" y="126"/>
                    </a:lnTo>
                    <a:lnTo>
                      <a:pt x="336" y="158"/>
                    </a:lnTo>
                    <a:lnTo>
                      <a:pt x="310" y="173"/>
                    </a:lnTo>
                    <a:lnTo>
                      <a:pt x="302" y="194"/>
                    </a:lnTo>
                    <a:lnTo>
                      <a:pt x="270" y="245"/>
                    </a:lnTo>
                    <a:lnTo>
                      <a:pt x="243" y="262"/>
                    </a:lnTo>
                    <a:lnTo>
                      <a:pt x="239" y="298"/>
                    </a:lnTo>
                    <a:lnTo>
                      <a:pt x="258" y="293"/>
                    </a:lnTo>
                    <a:lnTo>
                      <a:pt x="270" y="274"/>
                    </a:lnTo>
                    <a:lnTo>
                      <a:pt x="283" y="279"/>
                    </a:lnTo>
                    <a:lnTo>
                      <a:pt x="289" y="298"/>
                    </a:lnTo>
                    <a:lnTo>
                      <a:pt x="270" y="312"/>
                    </a:lnTo>
                    <a:lnTo>
                      <a:pt x="300" y="348"/>
                    </a:lnTo>
                    <a:lnTo>
                      <a:pt x="317" y="348"/>
                    </a:lnTo>
                    <a:lnTo>
                      <a:pt x="338" y="361"/>
                    </a:lnTo>
                    <a:lnTo>
                      <a:pt x="366" y="391"/>
                    </a:lnTo>
                    <a:lnTo>
                      <a:pt x="376" y="424"/>
                    </a:lnTo>
                    <a:lnTo>
                      <a:pt x="338" y="393"/>
                    </a:lnTo>
                    <a:lnTo>
                      <a:pt x="321" y="376"/>
                    </a:lnTo>
                    <a:lnTo>
                      <a:pt x="298" y="374"/>
                    </a:lnTo>
                    <a:lnTo>
                      <a:pt x="300" y="391"/>
                    </a:lnTo>
                    <a:lnTo>
                      <a:pt x="283" y="382"/>
                    </a:lnTo>
                    <a:lnTo>
                      <a:pt x="262" y="382"/>
                    </a:lnTo>
                    <a:lnTo>
                      <a:pt x="266" y="414"/>
                    </a:lnTo>
                    <a:lnTo>
                      <a:pt x="270" y="433"/>
                    </a:lnTo>
                    <a:lnTo>
                      <a:pt x="262" y="471"/>
                    </a:lnTo>
                    <a:lnTo>
                      <a:pt x="253" y="481"/>
                    </a:lnTo>
                    <a:lnTo>
                      <a:pt x="222" y="481"/>
                    </a:lnTo>
                    <a:lnTo>
                      <a:pt x="217" y="507"/>
                    </a:lnTo>
                    <a:lnTo>
                      <a:pt x="234" y="530"/>
                    </a:lnTo>
                    <a:lnTo>
                      <a:pt x="245" y="570"/>
                    </a:lnTo>
                    <a:lnTo>
                      <a:pt x="268" y="589"/>
                    </a:lnTo>
                    <a:lnTo>
                      <a:pt x="268" y="610"/>
                    </a:lnTo>
                    <a:lnTo>
                      <a:pt x="260" y="623"/>
                    </a:lnTo>
                    <a:lnTo>
                      <a:pt x="262" y="636"/>
                    </a:lnTo>
                    <a:lnTo>
                      <a:pt x="270" y="651"/>
                    </a:lnTo>
                    <a:lnTo>
                      <a:pt x="289" y="699"/>
                    </a:lnTo>
                    <a:lnTo>
                      <a:pt x="306" y="718"/>
                    </a:lnTo>
                    <a:lnTo>
                      <a:pt x="321" y="727"/>
                    </a:lnTo>
                    <a:lnTo>
                      <a:pt x="325" y="773"/>
                    </a:lnTo>
                    <a:lnTo>
                      <a:pt x="310" y="798"/>
                    </a:lnTo>
                    <a:lnTo>
                      <a:pt x="285" y="826"/>
                    </a:lnTo>
                    <a:lnTo>
                      <a:pt x="274" y="847"/>
                    </a:lnTo>
                    <a:lnTo>
                      <a:pt x="262" y="853"/>
                    </a:lnTo>
                    <a:lnTo>
                      <a:pt x="241" y="851"/>
                    </a:lnTo>
                    <a:lnTo>
                      <a:pt x="234" y="864"/>
                    </a:lnTo>
                    <a:lnTo>
                      <a:pt x="239" y="873"/>
                    </a:lnTo>
                    <a:lnTo>
                      <a:pt x="243" y="915"/>
                    </a:lnTo>
                    <a:lnTo>
                      <a:pt x="224" y="919"/>
                    </a:lnTo>
                    <a:lnTo>
                      <a:pt x="207" y="936"/>
                    </a:lnTo>
                    <a:lnTo>
                      <a:pt x="203" y="963"/>
                    </a:lnTo>
                    <a:lnTo>
                      <a:pt x="196" y="984"/>
                    </a:lnTo>
                    <a:lnTo>
                      <a:pt x="192" y="1052"/>
                    </a:lnTo>
                    <a:lnTo>
                      <a:pt x="169" y="1050"/>
                    </a:lnTo>
                    <a:lnTo>
                      <a:pt x="152" y="1058"/>
                    </a:lnTo>
                    <a:lnTo>
                      <a:pt x="137" y="1079"/>
                    </a:lnTo>
                    <a:lnTo>
                      <a:pt x="118" y="1094"/>
                    </a:lnTo>
                    <a:lnTo>
                      <a:pt x="97" y="1079"/>
                    </a:lnTo>
                    <a:lnTo>
                      <a:pt x="74" y="1086"/>
                    </a:lnTo>
                    <a:lnTo>
                      <a:pt x="71" y="1115"/>
                    </a:lnTo>
                    <a:lnTo>
                      <a:pt x="82" y="1152"/>
                    </a:lnTo>
                    <a:lnTo>
                      <a:pt x="88" y="1206"/>
                    </a:lnTo>
                    <a:lnTo>
                      <a:pt x="55" y="1257"/>
                    </a:lnTo>
                    <a:lnTo>
                      <a:pt x="71" y="1280"/>
                    </a:lnTo>
                    <a:lnTo>
                      <a:pt x="63" y="1316"/>
                    </a:lnTo>
                    <a:lnTo>
                      <a:pt x="65" y="1348"/>
                    </a:lnTo>
                    <a:lnTo>
                      <a:pt x="80" y="1365"/>
                    </a:lnTo>
                    <a:lnTo>
                      <a:pt x="103" y="1403"/>
                    </a:lnTo>
                    <a:lnTo>
                      <a:pt x="118" y="1458"/>
                    </a:lnTo>
                    <a:lnTo>
                      <a:pt x="116" y="1490"/>
                    </a:lnTo>
                    <a:lnTo>
                      <a:pt x="38" y="1574"/>
                    </a:lnTo>
                    <a:lnTo>
                      <a:pt x="52" y="1637"/>
                    </a:lnTo>
                    <a:lnTo>
                      <a:pt x="19" y="1678"/>
                    </a:lnTo>
                    <a:lnTo>
                      <a:pt x="0" y="1697"/>
                    </a:lnTo>
                    <a:lnTo>
                      <a:pt x="0" y="1722"/>
                    </a:lnTo>
                    <a:lnTo>
                      <a:pt x="25" y="1771"/>
                    </a:lnTo>
                    <a:lnTo>
                      <a:pt x="57" y="1771"/>
                    </a:lnTo>
                    <a:lnTo>
                      <a:pt x="69" y="1777"/>
                    </a:lnTo>
                    <a:lnTo>
                      <a:pt x="93" y="1760"/>
                    </a:lnTo>
                    <a:lnTo>
                      <a:pt x="116" y="1756"/>
                    </a:lnTo>
                    <a:lnTo>
                      <a:pt x="131" y="1767"/>
                    </a:lnTo>
                    <a:lnTo>
                      <a:pt x="154" y="1767"/>
                    </a:lnTo>
                    <a:lnTo>
                      <a:pt x="184" y="1752"/>
                    </a:lnTo>
                    <a:lnTo>
                      <a:pt x="201" y="1758"/>
                    </a:lnTo>
                    <a:lnTo>
                      <a:pt x="215" y="1773"/>
                    </a:lnTo>
                    <a:lnTo>
                      <a:pt x="236" y="1775"/>
                    </a:lnTo>
                    <a:lnTo>
                      <a:pt x="262" y="1754"/>
                    </a:lnTo>
                    <a:lnTo>
                      <a:pt x="298" y="1752"/>
                    </a:lnTo>
                    <a:lnTo>
                      <a:pt x="315" y="1733"/>
                    </a:lnTo>
                    <a:lnTo>
                      <a:pt x="338" y="1741"/>
                    </a:lnTo>
                    <a:lnTo>
                      <a:pt x="355" y="1786"/>
                    </a:lnTo>
                    <a:lnTo>
                      <a:pt x="380" y="1807"/>
                    </a:lnTo>
                    <a:lnTo>
                      <a:pt x="391" y="1843"/>
                    </a:lnTo>
                    <a:lnTo>
                      <a:pt x="414" y="1870"/>
                    </a:lnTo>
                    <a:lnTo>
                      <a:pt x="420" y="1893"/>
                    </a:lnTo>
                    <a:lnTo>
                      <a:pt x="418" y="1927"/>
                    </a:lnTo>
                    <a:lnTo>
                      <a:pt x="418" y="1952"/>
                    </a:lnTo>
                    <a:lnTo>
                      <a:pt x="435" y="1980"/>
                    </a:lnTo>
                    <a:lnTo>
                      <a:pt x="439" y="2027"/>
                    </a:lnTo>
                    <a:lnTo>
                      <a:pt x="454" y="2037"/>
                    </a:lnTo>
                    <a:lnTo>
                      <a:pt x="482" y="2041"/>
                    </a:lnTo>
                    <a:lnTo>
                      <a:pt x="518" y="2031"/>
                    </a:lnTo>
                    <a:lnTo>
                      <a:pt x="552" y="2041"/>
                    </a:lnTo>
                    <a:lnTo>
                      <a:pt x="575" y="2022"/>
                    </a:lnTo>
                    <a:lnTo>
                      <a:pt x="549" y="2001"/>
                    </a:lnTo>
                    <a:lnTo>
                      <a:pt x="539" y="1959"/>
                    </a:lnTo>
                    <a:lnTo>
                      <a:pt x="566" y="1995"/>
                    </a:lnTo>
                    <a:lnTo>
                      <a:pt x="577" y="1988"/>
                    </a:lnTo>
                    <a:lnTo>
                      <a:pt x="560" y="1965"/>
                    </a:lnTo>
                    <a:lnTo>
                      <a:pt x="581" y="1978"/>
                    </a:lnTo>
                    <a:lnTo>
                      <a:pt x="598" y="1963"/>
                    </a:lnTo>
                    <a:lnTo>
                      <a:pt x="607" y="1942"/>
                    </a:lnTo>
                    <a:lnTo>
                      <a:pt x="598" y="1925"/>
                    </a:lnTo>
                    <a:lnTo>
                      <a:pt x="577" y="1910"/>
                    </a:lnTo>
                    <a:lnTo>
                      <a:pt x="604" y="1912"/>
                    </a:lnTo>
                    <a:lnTo>
                      <a:pt x="604" y="1889"/>
                    </a:lnTo>
                    <a:lnTo>
                      <a:pt x="617" y="1881"/>
                    </a:lnTo>
                    <a:lnTo>
                      <a:pt x="636" y="1862"/>
                    </a:lnTo>
                    <a:lnTo>
                      <a:pt x="645" y="1857"/>
                    </a:lnTo>
                    <a:lnTo>
                      <a:pt x="659" y="1857"/>
                    </a:lnTo>
                    <a:lnTo>
                      <a:pt x="674" y="1878"/>
                    </a:lnTo>
                    <a:lnTo>
                      <a:pt x="645" y="1889"/>
                    </a:lnTo>
                    <a:lnTo>
                      <a:pt x="647" y="1904"/>
                    </a:lnTo>
                    <a:lnTo>
                      <a:pt x="676" y="1916"/>
                    </a:lnTo>
                    <a:lnTo>
                      <a:pt x="680" y="1906"/>
                    </a:lnTo>
                    <a:lnTo>
                      <a:pt x="695" y="1912"/>
                    </a:lnTo>
                    <a:lnTo>
                      <a:pt x="714" y="1904"/>
                    </a:lnTo>
                    <a:lnTo>
                      <a:pt x="738" y="1900"/>
                    </a:lnTo>
                    <a:lnTo>
                      <a:pt x="752" y="1893"/>
                    </a:lnTo>
                    <a:lnTo>
                      <a:pt x="759" y="1914"/>
                    </a:lnTo>
                    <a:lnTo>
                      <a:pt x="731" y="1938"/>
                    </a:lnTo>
                    <a:lnTo>
                      <a:pt x="723" y="1965"/>
                    </a:lnTo>
                    <a:lnTo>
                      <a:pt x="708" y="1986"/>
                    </a:lnTo>
                    <a:lnTo>
                      <a:pt x="706" y="2016"/>
                    </a:lnTo>
                    <a:lnTo>
                      <a:pt x="729" y="2024"/>
                    </a:lnTo>
                    <a:lnTo>
                      <a:pt x="744" y="2027"/>
                    </a:lnTo>
                    <a:lnTo>
                      <a:pt x="759" y="2027"/>
                    </a:lnTo>
                    <a:lnTo>
                      <a:pt x="769" y="2031"/>
                    </a:lnTo>
                    <a:lnTo>
                      <a:pt x="776" y="2054"/>
                    </a:lnTo>
                    <a:lnTo>
                      <a:pt x="784" y="2075"/>
                    </a:lnTo>
                    <a:lnTo>
                      <a:pt x="776" y="2117"/>
                    </a:lnTo>
                    <a:lnTo>
                      <a:pt x="805" y="2132"/>
                    </a:lnTo>
                    <a:lnTo>
                      <a:pt x="818" y="2122"/>
                    </a:lnTo>
                    <a:lnTo>
                      <a:pt x="831" y="2098"/>
                    </a:lnTo>
                    <a:lnTo>
                      <a:pt x="841" y="2071"/>
                    </a:lnTo>
                    <a:lnTo>
                      <a:pt x="860" y="2058"/>
                    </a:lnTo>
                    <a:lnTo>
                      <a:pt x="881" y="2043"/>
                    </a:lnTo>
                    <a:lnTo>
                      <a:pt x="892" y="2014"/>
                    </a:lnTo>
                    <a:lnTo>
                      <a:pt x="905" y="2020"/>
                    </a:lnTo>
                    <a:lnTo>
                      <a:pt x="915" y="2027"/>
                    </a:lnTo>
                    <a:lnTo>
                      <a:pt x="936" y="2031"/>
                    </a:lnTo>
                    <a:lnTo>
                      <a:pt x="964" y="2014"/>
                    </a:lnTo>
                    <a:lnTo>
                      <a:pt x="977" y="1978"/>
                    </a:lnTo>
                    <a:lnTo>
                      <a:pt x="951" y="1978"/>
                    </a:lnTo>
                    <a:lnTo>
                      <a:pt x="934" y="1986"/>
                    </a:lnTo>
                    <a:lnTo>
                      <a:pt x="926" y="1974"/>
                    </a:lnTo>
                    <a:lnTo>
                      <a:pt x="913" y="1988"/>
                    </a:lnTo>
                    <a:lnTo>
                      <a:pt x="890" y="1988"/>
                    </a:lnTo>
                    <a:lnTo>
                      <a:pt x="873" y="1980"/>
                    </a:lnTo>
                    <a:lnTo>
                      <a:pt x="867" y="1948"/>
                    </a:lnTo>
                    <a:lnTo>
                      <a:pt x="852" y="1927"/>
                    </a:lnTo>
                    <a:lnTo>
                      <a:pt x="841" y="1916"/>
                    </a:lnTo>
                    <a:lnTo>
                      <a:pt x="833" y="1912"/>
                    </a:lnTo>
                    <a:lnTo>
                      <a:pt x="822" y="1902"/>
                    </a:lnTo>
                    <a:lnTo>
                      <a:pt x="793" y="1897"/>
                    </a:lnTo>
                    <a:lnTo>
                      <a:pt x="769" y="1872"/>
                    </a:lnTo>
                    <a:lnTo>
                      <a:pt x="803" y="1868"/>
                    </a:lnTo>
                    <a:lnTo>
                      <a:pt x="835" y="1857"/>
                    </a:lnTo>
                    <a:lnTo>
                      <a:pt x="856" y="1832"/>
                    </a:lnTo>
                    <a:lnTo>
                      <a:pt x="938" y="1792"/>
                    </a:lnTo>
                    <a:lnTo>
                      <a:pt x="987" y="1752"/>
                    </a:lnTo>
                    <a:lnTo>
                      <a:pt x="1063" y="1729"/>
                    </a:lnTo>
                    <a:lnTo>
                      <a:pt x="1122" y="1707"/>
                    </a:lnTo>
                    <a:lnTo>
                      <a:pt x="1161" y="1709"/>
                    </a:lnTo>
                    <a:lnTo>
                      <a:pt x="1112" y="1752"/>
                    </a:lnTo>
                    <a:lnTo>
                      <a:pt x="1144" y="1773"/>
                    </a:lnTo>
                    <a:lnTo>
                      <a:pt x="1082" y="1779"/>
                    </a:lnTo>
                    <a:lnTo>
                      <a:pt x="1084" y="1809"/>
                    </a:lnTo>
                    <a:lnTo>
                      <a:pt x="1129" y="1843"/>
                    </a:lnTo>
                    <a:lnTo>
                      <a:pt x="1095" y="1845"/>
                    </a:lnTo>
                    <a:lnTo>
                      <a:pt x="1070" y="1878"/>
                    </a:lnTo>
                    <a:lnTo>
                      <a:pt x="1057" y="1912"/>
                    </a:lnTo>
                    <a:lnTo>
                      <a:pt x="1053" y="1961"/>
                    </a:lnTo>
                    <a:lnTo>
                      <a:pt x="1029" y="1993"/>
                    </a:lnTo>
                    <a:lnTo>
                      <a:pt x="1017" y="1988"/>
                    </a:lnTo>
                    <a:lnTo>
                      <a:pt x="998" y="1982"/>
                    </a:lnTo>
                    <a:lnTo>
                      <a:pt x="1008" y="2010"/>
                    </a:lnTo>
                    <a:lnTo>
                      <a:pt x="994" y="2022"/>
                    </a:lnTo>
                    <a:lnTo>
                      <a:pt x="1038" y="2041"/>
                    </a:lnTo>
                    <a:lnTo>
                      <a:pt x="1074" y="2075"/>
                    </a:lnTo>
                    <a:lnTo>
                      <a:pt x="1139" y="2086"/>
                    </a:lnTo>
                    <a:lnTo>
                      <a:pt x="1226" y="2094"/>
                    </a:lnTo>
                    <a:lnTo>
                      <a:pt x="1281" y="2107"/>
                    </a:lnTo>
                    <a:lnTo>
                      <a:pt x="1347" y="2119"/>
                    </a:lnTo>
                    <a:lnTo>
                      <a:pt x="1419" y="2143"/>
                    </a:lnTo>
                    <a:lnTo>
                      <a:pt x="1454" y="2153"/>
                    </a:lnTo>
                    <a:lnTo>
                      <a:pt x="1482" y="2181"/>
                    </a:lnTo>
                    <a:lnTo>
                      <a:pt x="1492" y="2217"/>
                    </a:lnTo>
                    <a:lnTo>
                      <a:pt x="1495" y="2259"/>
                    </a:lnTo>
                    <a:lnTo>
                      <a:pt x="1560" y="2263"/>
                    </a:lnTo>
                    <a:lnTo>
                      <a:pt x="1586" y="2227"/>
                    </a:lnTo>
                    <a:lnTo>
                      <a:pt x="1605" y="2233"/>
                    </a:lnTo>
                    <a:lnTo>
                      <a:pt x="1609" y="2253"/>
                    </a:lnTo>
                    <a:lnTo>
                      <a:pt x="1662" y="2265"/>
                    </a:lnTo>
                    <a:lnTo>
                      <a:pt x="1687" y="2341"/>
                    </a:lnTo>
                    <a:lnTo>
                      <a:pt x="1782" y="2346"/>
                    </a:lnTo>
                    <a:lnTo>
                      <a:pt x="1814" y="2392"/>
                    </a:lnTo>
                    <a:lnTo>
                      <a:pt x="1841" y="2413"/>
                    </a:lnTo>
                    <a:lnTo>
                      <a:pt x="1871" y="2417"/>
                    </a:lnTo>
                    <a:lnTo>
                      <a:pt x="1909" y="2445"/>
                    </a:lnTo>
                    <a:lnTo>
                      <a:pt x="1951" y="2428"/>
                    </a:lnTo>
                    <a:lnTo>
                      <a:pt x="1968" y="2401"/>
                    </a:lnTo>
                    <a:lnTo>
                      <a:pt x="1990" y="2363"/>
                    </a:lnTo>
                    <a:lnTo>
                      <a:pt x="2028" y="2367"/>
                    </a:lnTo>
                    <a:lnTo>
                      <a:pt x="2044" y="2388"/>
                    </a:lnTo>
                    <a:lnTo>
                      <a:pt x="2030" y="2439"/>
                    </a:lnTo>
                    <a:lnTo>
                      <a:pt x="2104" y="2487"/>
                    </a:lnTo>
                    <a:lnTo>
                      <a:pt x="2104" y="2420"/>
                    </a:lnTo>
                    <a:lnTo>
                      <a:pt x="2104" y="2396"/>
                    </a:lnTo>
                    <a:lnTo>
                      <a:pt x="2116" y="2386"/>
                    </a:lnTo>
                    <a:lnTo>
                      <a:pt x="2137" y="2424"/>
                    </a:lnTo>
                    <a:lnTo>
                      <a:pt x="2125" y="2312"/>
                    </a:lnTo>
                    <a:lnTo>
                      <a:pt x="2144" y="2263"/>
                    </a:lnTo>
                    <a:lnTo>
                      <a:pt x="2165" y="2242"/>
                    </a:lnTo>
                    <a:lnTo>
                      <a:pt x="2193" y="2217"/>
                    </a:lnTo>
                    <a:lnTo>
                      <a:pt x="2133" y="2204"/>
                    </a:lnTo>
                    <a:lnTo>
                      <a:pt x="2104" y="2204"/>
                    </a:lnTo>
                    <a:lnTo>
                      <a:pt x="2000" y="2098"/>
                    </a:lnTo>
                    <a:lnTo>
                      <a:pt x="1951" y="2041"/>
                    </a:lnTo>
                    <a:lnTo>
                      <a:pt x="1930" y="1921"/>
                    </a:lnTo>
                    <a:lnTo>
                      <a:pt x="1920" y="1993"/>
                    </a:lnTo>
                    <a:lnTo>
                      <a:pt x="1907" y="1919"/>
                    </a:lnTo>
                    <a:lnTo>
                      <a:pt x="1844" y="1851"/>
                    </a:lnTo>
                    <a:lnTo>
                      <a:pt x="1812" y="1792"/>
                    </a:lnTo>
                    <a:lnTo>
                      <a:pt x="1822" y="1720"/>
                    </a:lnTo>
                    <a:lnTo>
                      <a:pt x="1844" y="1673"/>
                    </a:lnTo>
                    <a:lnTo>
                      <a:pt x="1865" y="1604"/>
                    </a:lnTo>
                    <a:lnTo>
                      <a:pt x="1896" y="1545"/>
                    </a:lnTo>
                    <a:lnTo>
                      <a:pt x="1896" y="1498"/>
                    </a:lnTo>
                    <a:lnTo>
                      <a:pt x="1968" y="1498"/>
                    </a:lnTo>
                    <a:lnTo>
                      <a:pt x="1894" y="1496"/>
                    </a:lnTo>
                    <a:lnTo>
                      <a:pt x="1890" y="1559"/>
                    </a:lnTo>
                    <a:lnTo>
                      <a:pt x="1852" y="1618"/>
                    </a:lnTo>
                    <a:lnTo>
                      <a:pt x="1844" y="1665"/>
                    </a:lnTo>
                    <a:lnTo>
                      <a:pt x="1822" y="1709"/>
                    </a:lnTo>
                    <a:lnTo>
                      <a:pt x="1816" y="1750"/>
                    </a:lnTo>
                    <a:lnTo>
                      <a:pt x="1814" y="1792"/>
                    </a:lnTo>
                    <a:lnTo>
                      <a:pt x="1846" y="1855"/>
                    </a:lnTo>
                    <a:lnTo>
                      <a:pt x="1882" y="1889"/>
                    </a:lnTo>
                    <a:lnTo>
                      <a:pt x="1898" y="1912"/>
                    </a:lnTo>
                    <a:lnTo>
                      <a:pt x="1915" y="1993"/>
                    </a:lnTo>
                    <a:lnTo>
                      <a:pt x="1932" y="1923"/>
                    </a:lnTo>
                    <a:lnTo>
                      <a:pt x="1915" y="1988"/>
                    </a:lnTo>
                    <a:lnTo>
                      <a:pt x="1907" y="1946"/>
                    </a:lnTo>
                    <a:lnTo>
                      <a:pt x="1901" y="1919"/>
                    </a:lnTo>
                    <a:lnTo>
                      <a:pt x="1884" y="1891"/>
                    </a:lnTo>
                    <a:lnTo>
                      <a:pt x="1865" y="1876"/>
                    </a:lnTo>
                    <a:lnTo>
                      <a:pt x="1844" y="1857"/>
                    </a:lnTo>
                    <a:lnTo>
                      <a:pt x="1835" y="1836"/>
                    </a:lnTo>
                    <a:lnTo>
                      <a:pt x="1822" y="1817"/>
                    </a:lnTo>
                    <a:lnTo>
                      <a:pt x="1816" y="1794"/>
                    </a:lnTo>
                    <a:lnTo>
                      <a:pt x="1816" y="1779"/>
                    </a:lnTo>
                    <a:lnTo>
                      <a:pt x="1818" y="1748"/>
                    </a:lnTo>
                    <a:lnTo>
                      <a:pt x="1835" y="1695"/>
                    </a:lnTo>
                    <a:lnTo>
                      <a:pt x="1848" y="1663"/>
                    </a:lnTo>
                    <a:lnTo>
                      <a:pt x="1850" y="1637"/>
                    </a:lnTo>
                    <a:lnTo>
                      <a:pt x="1860" y="1612"/>
                    </a:lnTo>
                    <a:lnTo>
                      <a:pt x="1873" y="1589"/>
                    </a:lnTo>
                    <a:lnTo>
                      <a:pt x="1886" y="1568"/>
                    </a:lnTo>
                    <a:lnTo>
                      <a:pt x="1894" y="1545"/>
                    </a:lnTo>
                    <a:lnTo>
                      <a:pt x="1894" y="1515"/>
                    </a:lnTo>
                    <a:lnTo>
                      <a:pt x="1898" y="1496"/>
                    </a:lnTo>
                    <a:lnTo>
                      <a:pt x="1936" y="1500"/>
                    </a:lnTo>
                    <a:lnTo>
                      <a:pt x="1968" y="1496"/>
                    </a:lnTo>
                    <a:lnTo>
                      <a:pt x="1996" y="1462"/>
                    </a:lnTo>
                    <a:lnTo>
                      <a:pt x="2296" y="1540"/>
                    </a:lnTo>
                    <a:lnTo>
                      <a:pt x="2296" y="6"/>
                    </a:lnTo>
                    <a:lnTo>
                      <a:pt x="366" y="0"/>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68" name="Freeform 55"/>
              <p:cNvSpPr>
                <a:spLocks/>
              </p:cNvSpPr>
              <p:nvPr/>
            </p:nvSpPr>
            <p:spPr bwMode="auto">
              <a:xfrm>
                <a:off x="4147" y="3649"/>
                <a:ext cx="39" cy="30"/>
              </a:xfrm>
              <a:custGeom>
                <a:avLst/>
                <a:gdLst>
                  <a:gd name="T0" fmla="*/ 1577743088 w 49"/>
                  <a:gd name="T1" fmla="*/ 0 h 44"/>
                  <a:gd name="T2" fmla="*/ 1577743088 w 49"/>
                  <a:gd name="T3" fmla="*/ 1464193396 h 44"/>
                  <a:gd name="T4" fmla="*/ 1577743088 w 49"/>
                  <a:gd name="T5" fmla="*/ 1464193396 h 44"/>
                  <a:gd name="T6" fmla="*/ 1577743088 w 49"/>
                  <a:gd name="T7" fmla="*/ 1464193396 h 44"/>
                  <a:gd name="T8" fmla="*/ 0 w 49"/>
                  <a:gd name="T9" fmla="*/ 1464193396 h 44"/>
                  <a:gd name="T10" fmla="*/ 1577743088 w 49"/>
                  <a:gd name="T11" fmla="*/ 1464193396 h 44"/>
                  <a:gd name="T12" fmla="*/ 1577743088 w 49"/>
                  <a:gd name="T13" fmla="*/ 1464193396 h 44"/>
                  <a:gd name="T14" fmla="*/ 1577743088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GB" sz="1800" b="0" kern="0">
                  <a:solidFill>
                    <a:sysClr val="windowText" lastClr="000000"/>
                  </a:solidFill>
                </a:endParaRPr>
              </a:p>
            </p:txBody>
          </p:sp>
          <p:sp>
            <p:nvSpPr>
              <p:cNvPr id="169" name="Freeform 56"/>
              <p:cNvSpPr>
                <a:spLocks/>
              </p:cNvSpPr>
              <p:nvPr/>
            </p:nvSpPr>
            <p:spPr bwMode="auto">
              <a:xfrm>
                <a:off x="3782" y="2404"/>
                <a:ext cx="868" cy="599"/>
              </a:xfrm>
              <a:custGeom>
                <a:avLst/>
                <a:gdLst>
                  <a:gd name="T0" fmla="*/ 1573009119 w 1185"/>
                  <a:gd name="T1" fmla="*/ 1445328882 h 890"/>
                  <a:gd name="T2" fmla="*/ 1573009119 w 1185"/>
                  <a:gd name="T3" fmla="*/ 1445328882 h 890"/>
                  <a:gd name="T4" fmla="*/ 1573009119 w 1185"/>
                  <a:gd name="T5" fmla="*/ 1445328882 h 890"/>
                  <a:gd name="T6" fmla="*/ 1573009119 w 1185"/>
                  <a:gd name="T7" fmla="*/ 1445328882 h 890"/>
                  <a:gd name="T8" fmla="*/ 1573009119 w 1185"/>
                  <a:gd name="T9" fmla="*/ 1445328882 h 890"/>
                  <a:gd name="T10" fmla="*/ 1573009119 w 1185"/>
                  <a:gd name="T11" fmla="*/ 1445328882 h 890"/>
                  <a:gd name="T12" fmla="*/ 1573009119 w 1185"/>
                  <a:gd name="T13" fmla="*/ 1445328882 h 890"/>
                  <a:gd name="T14" fmla="*/ 1573009119 w 1185"/>
                  <a:gd name="T15" fmla="*/ 1445328882 h 890"/>
                  <a:gd name="T16" fmla="*/ 1573009119 w 1185"/>
                  <a:gd name="T17" fmla="*/ 1445328882 h 890"/>
                  <a:gd name="T18" fmla="*/ 1573009119 w 1185"/>
                  <a:gd name="T19" fmla="*/ 1445328882 h 890"/>
                  <a:gd name="T20" fmla="*/ 1573009119 w 1185"/>
                  <a:gd name="T21" fmla="*/ 1445328882 h 890"/>
                  <a:gd name="T22" fmla="*/ 1573009119 w 1185"/>
                  <a:gd name="T23" fmla="*/ 1445328882 h 890"/>
                  <a:gd name="T24" fmla="*/ 1573009119 w 1185"/>
                  <a:gd name="T25" fmla="*/ 1445328882 h 890"/>
                  <a:gd name="T26" fmla="*/ 1573009119 w 1185"/>
                  <a:gd name="T27" fmla="*/ 1445328882 h 890"/>
                  <a:gd name="T28" fmla="*/ 1573009119 w 1185"/>
                  <a:gd name="T29" fmla="*/ 1445328882 h 890"/>
                  <a:gd name="T30" fmla="*/ 1573009119 w 1185"/>
                  <a:gd name="T31" fmla="*/ 1445328882 h 890"/>
                  <a:gd name="T32" fmla="*/ 1573009119 w 1185"/>
                  <a:gd name="T33" fmla="*/ 1445328882 h 890"/>
                  <a:gd name="T34" fmla="*/ 1573009119 w 1185"/>
                  <a:gd name="T35" fmla="*/ 1445328882 h 890"/>
                  <a:gd name="T36" fmla="*/ 1573009119 w 1185"/>
                  <a:gd name="T37" fmla="*/ 1445328882 h 890"/>
                  <a:gd name="T38" fmla="*/ 1573009119 w 1185"/>
                  <a:gd name="T39" fmla="*/ 1445328882 h 890"/>
                  <a:gd name="T40" fmla="*/ 1573009119 w 1185"/>
                  <a:gd name="T41" fmla="*/ 1445328882 h 890"/>
                  <a:gd name="T42" fmla="*/ 1573009119 w 1185"/>
                  <a:gd name="T43" fmla="*/ 1445328882 h 890"/>
                  <a:gd name="T44" fmla="*/ 1573009119 w 1185"/>
                  <a:gd name="T45" fmla="*/ 1445328882 h 890"/>
                  <a:gd name="T46" fmla="*/ 1573009119 w 1185"/>
                  <a:gd name="T47" fmla="*/ 1445328882 h 890"/>
                  <a:gd name="T48" fmla="*/ 1573009119 w 1185"/>
                  <a:gd name="T49" fmla="*/ 1445328882 h 890"/>
                  <a:gd name="T50" fmla="*/ 1573009119 w 1185"/>
                  <a:gd name="T51" fmla="*/ 1445328882 h 890"/>
                  <a:gd name="T52" fmla="*/ 1573009119 w 1185"/>
                  <a:gd name="T53" fmla="*/ 1445328882 h 890"/>
                  <a:gd name="T54" fmla="*/ 1573009119 w 1185"/>
                  <a:gd name="T55" fmla="*/ 1445328882 h 890"/>
                  <a:gd name="T56" fmla="*/ 1573009119 w 1185"/>
                  <a:gd name="T57" fmla="*/ 1445328882 h 890"/>
                  <a:gd name="T58" fmla="*/ 1573009119 w 1185"/>
                  <a:gd name="T59" fmla="*/ 1445328882 h 890"/>
                  <a:gd name="T60" fmla="*/ 1573009119 w 1185"/>
                  <a:gd name="T61" fmla="*/ 1445328882 h 890"/>
                  <a:gd name="T62" fmla="*/ 1573009119 w 1185"/>
                  <a:gd name="T63" fmla="*/ 1445328882 h 890"/>
                  <a:gd name="T64" fmla="*/ 1573009119 w 1185"/>
                  <a:gd name="T65" fmla="*/ 1445328882 h 890"/>
                  <a:gd name="T66" fmla="*/ 1573009119 w 1185"/>
                  <a:gd name="T67" fmla="*/ 1445328882 h 890"/>
                  <a:gd name="T68" fmla="*/ 1573009119 w 1185"/>
                  <a:gd name="T69" fmla="*/ 1445328882 h 890"/>
                  <a:gd name="T70" fmla="*/ 1573009119 w 1185"/>
                  <a:gd name="T71" fmla="*/ 1445328882 h 890"/>
                  <a:gd name="T72" fmla="*/ 1573009119 w 1185"/>
                  <a:gd name="T73" fmla="*/ 1445328882 h 890"/>
                  <a:gd name="T74" fmla="*/ 1573009119 w 1185"/>
                  <a:gd name="T75" fmla="*/ 1445328882 h 890"/>
                  <a:gd name="T76" fmla="*/ 1573009119 w 1185"/>
                  <a:gd name="T77" fmla="*/ 1445328882 h 890"/>
                  <a:gd name="T78" fmla="*/ 1573009119 w 1185"/>
                  <a:gd name="T79" fmla="*/ 1445328882 h 890"/>
                  <a:gd name="T80" fmla="*/ 1573009119 w 1185"/>
                  <a:gd name="T81" fmla="*/ 1445328882 h 890"/>
                  <a:gd name="T82" fmla="*/ 1573009119 w 1185"/>
                  <a:gd name="T83" fmla="*/ 1445328882 h 890"/>
                  <a:gd name="T84" fmla="*/ 1573009119 w 1185"/>
                  <a:gd name="T85" fmla="*/ 1445328882 h 890"/>
                  <a:gd name="T86" fmla="*/ 1573009119 w 1185"/>
                  <a:gd name="T87" fmla="*/ 1445328882 h 890"/>
                  <a:gd name="T88" fmla="*/ 1573009119 w 1185"/>
                  <a:gd name="T89" fmla="*/ 1445328882 h 890"/>
                  <a:gd name="T90" fmla="*/ 1573009119 w 1185"/>
                  <a:gd name="T91" fmla="*/ 1445328882 h 8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890"/>
                  <a:gd name="T140" fmla="*/ 1185 w 1185"/>
                  <a:gd name="T141" fmla="*/ 890 h 8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890">
                    <a:moveTo>
                      <a:pt x="618" y="26"/>
                    </a:moveTo>
                    <a:lnTo>
                      <a:pt x="647" y="21"/>
                    </a:lnTo>
                    <a:lnTo>
                      <a:pt x="685" y="9"/>
                    </a:lnTo>
                    <a:lnTo>
                      <a:pt x="725" y="0"/>
                    </a:lnTo>
                    <a:lnTo>
                      <a:pt x="764" y="9"/>
                    </a:lnTo>
                    <a:lnTo>
                      <a:pt x="783" y="49"/>
                    </a:lnTo>
                    <a:lnTo>
                      <a:pt x="810" y="83"/>
                    </a:lnTo>
                    <a:lnTo>
                      <a:pt x="863" y="114"/>
                    </a:lnTo>
                    <a:lnTo>
                      <a:pt x="897" y="148"/>
                    </a:lnTo>
                    <a:lnTo>
                      <a:pt x="926" y="184"/>
                    </a:lnTo>
                    <a:lnTo>
                      <a:pt x="1001" y="184"/>
                    </a:lnTo>
                    <a:lnTo>
                      <a:pt x="1024" y="203"/>
                    </a:lnTo>
                    <a:lnTo>
                      <a:pt x="1064" y="222"/>
                    </a:lnTo>
                    <a:lnTo>
                      <a:pt x="1110" y="224"/>
                    </a:lnTo>
                    <a:lnTo>
                      <a:pt x="1161" y="239"/>
                    </a:lnTo>
                    <a:lnTo>
                      <a:pt x="1185" y="309"/>
                    </a:lnTo>
                    <a:lnTo>
                      <a:pt x="1174" y="385"/>
                    </a:lnTo>
                    <a:lnTo>
                      <a:pt x="1148" y="423"/>
                    </a:lnTo>
                    <a:lnTo>
                      <a:pt x="1106" y="438"/>
                    </a:lnTo>
                    <a:lnTo>
                      <a:pt x="1093" y="459"/>
                    </a:lnTo>
                    <a:lnTo>
                      <a:pt x="1087" y="482"/>
                    </a:lnTo>
                    <a:lnTo>
                      <a:pt x="994" y="514"/>
                    </a:lnTo>
                    <a:lnTo>
                      <a:pt x="941" y="556"/>
                    </a:lnTo>
                    <a:lnTo>
                      <a:pt x="861" y="592"/>
                    </a:lnTo>
                    <a:lnTo>
                      <a:pt x="838" y="622"/>
                    </a:lnTo>
                    <a:lnTo>
                      <a:pt x="774" y="632"/>
                    </a:lnTo>
                    <a:lnTo>
                      <a:pt x="798" y="662"/>
                    </a:lnTo>
                    <a:lnTo>
                      <a:pt x="827" y="662"/>
                    </a:lnTo>
                    <a:lnTo>
                      <a:pt x="874" y="712"/>
                    </a:lnTo>
                    <a:lnTo>
                      <a:pt x="880" y="746"/>
                    </a:lnTo>
                    <a:lnTo>
                      <a:pt x="905" y="751"/>
                    </a:lnTo>
                    <a:lnTo>
                      <a:pt x="918" y="751"/>
                    </a:lnTo>
                    <a:lnTo>
                      <a:pt x="931" y="734"/>
                    </a:lnTo>
                    <a:lnTo>
                      <a:pt x="945" y="751"/>
                    </a:lnTo>
                    <a:lnTo>
                      <a:pt x="962" y="734"/>
                    </a:lnTo>
                    <a:lnTo>
                      <a:pt x="982" y="738"/>
                    </a:lnTo>
                    <a:lnTo>
                      <a:pt x="965" y="780"/>
                    </a:lnTo>
                    <a:lnTo>
                      <a:pt x="941" y="795"/>
                    </a:lnTo>
                    <a:lnTo>
                      <a:pt x="914" y="782"/>
                    </a:lnTo>
                    <a:lnTo>
                      <a:pt x="899" y="774"/>
                    </a:lnTo>
                    <a:lnTo>
                      <a:pt x="893" y="799"/>
                    </a:lnTo>
                    <a:lnTo>
                      <a:pt x="846" y="837"/>
                    </a:lnTo>
                    <a:lnTo>
                      <a:pt x="833" y="860"/>
                    </a:lnTo>
                    <a:lnTo>
                      <a:pt x="819" y="890"/>
                    </a:lnTo>
                    <a:lnTo>
                      <a:pt x="785" y="879"/>
                    </a:lnTo>
                    <a:lnTo>
                      <a:pt x="785" y="863"/>
                    </a:lnTo>
                    <a:lnTo>
                      <a:pt x="791" y="837"/>
                    </a:lnTo>
                    <a:lnTo>
                      <a:pt x="776" y="791"/>
                    </a:lnTo>
                    <a:lnTo>
                      <a:pt x="759" y="787"/>
                    </a:lnTo>
                    <a:lnTo>
                      <a:pt x="740" y="787"/>
                    </a:lnTo>
                    <a:lnTo>
                      <a:pt x="709" y="778"/>
                    </a:lnTo>
                    <a:lnTo>
                      <a:pt x="715" y="751"/>
                    </a:lnTo>
                    <a:lnTo>
                      <a:pt x="732" y="723"/>
                    </a:lnTo>
                    <a:lnTo>
                      <a:pt x="736" y="698"/>
                    </a:lnTo>
                    <a:lnTo>
                      <a:pt x="766" y="674"/>
                    </a:lnTo>
                    <a:lnTo>
                      <a:pt x="759" y="651"/>
                    </a:lnTo>
                    <a:lnTo>
                      <a:pt x="725" y="662"/>
                    </a:lnTo>
                    <a:lnTo>
                      <a:pt x="704" y="670"/>
                    </a:lnTo>
                    <a:lnTo>
                      <a:pt x="681" y="666"/>
                    </a:lnTo>
                    <a:lnTo>
                      <a:pt x="681" y="676"/>
                    </a:lnTo>
                    <a:lnTo>
                      <a:pt x="652" y="657"/>
                    </a:lnTo>
                    <a:lnTo>
                      <a:pt x="654" y="649"/>
                    </a:lnTo>
                    <a:lnTo>
                      <a:pt x="679" y="638"/>
                    </a:lnTo>
                    <a:lnTo>
                      <a:pt x="666" y="617"/>
                    </a:lnTo>
                    <a:lnTo>
                      <a:pt x="643" y="622"/>
                    </a:lnTo>
                    <a:lnTo>
                      <a:pt x="626" y="641"/>
                    </a:lnTo>
                    <a:lnTo>
                      <a:pt x="614" y="649"/>
                    </a:lnTo>
                    <a:lnTo>
                      <a:pt x="609" y="670"/>
                    </a:lnTo>
                    <a:lnTo>
                      <a:pt x="595" y="674"/>
                    </a:lnTo>
                    <a:lnTo>
                      <a:pt x="609" y="693"/>
                    </a:lnTo>
                    <a:lnTo>
                      <a:pt x="609" y="712"/>
                    </a:lnTo>
                    <a:lnTo>
                      <a:pt x="592" y="734"/>
                    </a:lnTo>
                    <a:lnTo>
                      <a:pt x="569" y="723"/>
                    </a:lnTo>
                    <a:lnTo>
                      <a:pt x="586" y="751"/>
                    </a:lnTo>
                    <a:lnTo>
                      <a:pt x="576" y="755"/>
                    </a:lnTo>
                    <a:lnTo>
                      <a:pt x="546" y="723"/>
                    </a:lnTo>
                    <a:lnTo>
                      <a:pt x="554" y="765"/>
                    </a:lnTo>
                    <a:lnTo>
                      <a:pt x="576" y="782"/>
                    </a:lnTo>
                    <a:lnTo>
                      <a:pt x="554" y="806"/>
                    </a:lnTo>
                    <a:lnTo>
                      <a:pt x="546" y="793"/>
                    </a:lnTo>
                    <a:lnTo>
                      <a:pt x="522" y="791"/>
                    </a:lnTo>
                    <a:lnTo>
                      <a:pt x="508" y="797"/>
                    </a:lnTo>
                    <a:lnTo>
                      <a:pt x="459" y="799"/>
                    </a:lnTo>
                    <a:lnTo>
                      <a:pt x="461" y="778"/>
                    </a:lnTo>
                    <a:lnTo>
                      <a:pt x="495" y="740"/>
                    </a:lnTo>
                    <a:lnTo>
                      <a:pt x="497" y="706"/>
                    </a:lnTo>
                    <a:lnTo>
                      <a:pt x="499" y="681"/>
                    </a:lnTo>
                    <a:lnTo>
                      <a:pt x="527" y="674"/>
                    </a:lnTo>
                    <a:lnTo>
                      <a:pt x="569" y="676"/>
                    </a:lnTo>
                    <a:lnTo>
                      <a:pt x="578" y="666"/>
                    </a:lnTo>
                    <a:lnTo>
                      <a:pt x="550" y="655"/>
                    </a:lnTo>
                    <a:lnTo>
                      <a:pt x="542" y="638"/>
                    </a:lnTo>
                    <a:lnTo>
                      <a:pt x="508" y="617"/>
                    </a:lnTo>
                    <a:lnTo>
                      <a:pt x="497" y="579"/>
                    </a:lnTo>
                    <a:lnTo>
                      <a:pt x="503" y="560"/>
                    </a:lnTo>
                    <a:lnTo>
                      <a:pt x="484" y="524"/>
                    </a:lnTo>
                    <a:lnTo>
                      <a:pt x="442" y="516"/>
                    </a:lnTo>
                    <a:lnTo>
                      <a:pt x="396" y="476"/>
                    </a:lnTo>
                    <a:lnTo>
                      <a:pt x="353" y="472"/>
                    </a:lnTo>
                    <a:lnTo>
                      <a:pt x="324" y="482"/>
                    </a:lnTo>
                    <a:lnTo>
                      <a:pt x="313" y="501"/>
                    </a:lnTo>
                    <a:lnTo>
                      <a:pt x="298" y="512"/>
                    </a:lnTo>
                    <a:lnTo>
                      <a:pt x="265" y="514"/>
                    </a:lnTo>
                    <a:lnTo>
                      <a:pt x="246" y="533"/>
                    </a:lnTo>
                    <a:lnTo>
                      <a:pt x="214" y="533"/>
                    </a:lnTo>
                    <a:lnTo>
                      <a:pt x="203" y="516"/>
                    </a:lnTo>
                    <a:lnTo>
                      <a:pt x="189" y="512"/>
                    </a:lnTo>
                    <a:lnTo>
                      <a:pt x="157" y="524"/>
                    </a:lnTo>
                    <a:lnTo>
                      <a:pt x="133" y="527"/>
                    </a:lnTo>
                    <a:lnTo>
                      <a:pt x="116" y="512"/>
                    </a:lnTo>
                    <a:lnTo>
                      <a:pt x="91" y="516"/>
                    </a:lnTo>
                    <a:lnTo>
                      <a:pt x="68" y="533"/>
                    </a:lnTo>
                    <a:lnTo>
                      <a:pt x="57" y="527"/>
                    </a:lnTo>
                    <a:lnTo>
                      <a:pt x="28" y="527"/>
                    </a:lnTo>
                    <a:lnTo>
                      <a:pt x="0" y="476"/>
                    </a:lnTo>
                    <a:lnTo>
                      <a:pt x="5" y="450"/>
                    </a:lnTo>
                    <a:lnTo>
                      <a:pt x="57" y="395"/>
                    </a:lnTo>
                    <a:lnTo>
                      <a:pt x="43" y="330"/>
                    </a:lnTo>
                    <a:lnTo>
                      <a:pt x="102" y="275"/>
                    </a:lnTo>
                    <a:lnTo>
                      <a:pt x="121" y="239"/>
                    </a:lnTo>
                    <a:lnTo>
                      <a:pt x="119" y="205"/>
                    </a:lnTo>
                    <a:lnTo>
                      <a:pt x="106" y="163"/>
                    </a:lnTo>
                    <a:lnTo>
                      <a:pt x="89" y="127"/>
                    </a:lnTo>
                    <a:lnTo>
                      <a:pt x="68" y="108"/>
                    </a:lnTo>
                    <a:lnTo>
                      <a:pt x="102" y="110"/>
                    </a:lnTo>
                    <a:lnTo>
                      <a:pt x="116" y="91"/>
                    </a:lnTo>
                    <a:lnTo>
                      <a:pt x="182" y="89"/>
                    </a:lnTo>
                    <a:lnTo>
                      <a:pt x="243" y="89"/>
                    </a:lnTo>
                    <a:lnTo>
                      <a:pt x="260" y="89"/>
                    </a:lnTo>
                    <a:lnTo>
                      <a:pt x="343" y="110"/>
                    </a:lnTo>
                    <a:lnTo>
                      <a:pt x="402" y="110"/>
                    </a:lnTo>
                    <a:lnTo>
                      <a:pt x="427" y="102"/>
                    </a:lnTo>
                    <a:lnTo>
                      <a:pt x="451" y="102"/>
                    </a:lnTo>
                    <a:lnTo>
                      <a:pt x="476" y="110"/>
                    </a:lnTo>
                    <a:lnTo>
                      <a:pt x="527" y="104"/>
                    </a:lnTo>
                    <a:lnTo>
                      <a:pt x="535" y="121"/>
                    </a:lnTo>
                    <a:lnTo>
                      <a:pt x="554" y="97"/>
                    </a:lnTo>
                    <a:lnTo>
                      <a:pt x="552" y="55"/>
                    </a:lnTo>
                    <a:lnTo>
                      <a:pt x="595" y="30"/>
                    </a:lnTo>
                    <a:lnTo>
                      <a:pt x="618" y="26"/>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70" name="Freeform 57"/>
              <p:cNvSpPr>
                <a:spLocks/>
              </p:cNvSpPr>
              <p:nvPr/>
            </p:nvSpPr>
            <p:spPr bwMode="auto">
              <a:xfrm>
                <a:off x="3782" y="2404"/>
                <a:ext cx="868" cy="599"/>
              </a:xfrm>
              <a:custGeom>
                <a:avLst/>
                <a:gdLst>
                  <a:gd name="T0" fmla="*/ 1573009119 w 1185"/>
                  <a:gd name="T1" fmla="*/ 1445328882 h 890"/>
                  <a:gd name="T2" fmla="*/ 1573009119 w 1185"/>
                  <a:gd name="T3" fmla="*/ 1445328882 h 890"/>
                  <a:gd name="T4" fmla="*/ 1573009119 w 1185"/>
                  <a:gd name="T5" fmla="*/ 1445328882 h 890"/>
                  <a:gd name="T6" fmla="*/ 1573009119 w 1185"/>
                  <a:gd name="T7" fmla="*/ 1445328882 h 890"/>
                  <a:gd name="T8" fmla="*/ 1573009119 w 1185"/>
                  <a:gd name="T9" fmla="*/ 1445328882 h 890"/>
                  <a:gd name="T10" fmla="*/ 1573009119 w 1185"/>
                  <a:gd name="T11" fmla="*/ 1445328882 h 890"/>
                  <a:gd name="T12" fmla="*/ 1573009119 w 1185"/>
                  <a:gd name="T13" fmla="*/ 1445328882 h 890"/>
                  <a:gd name="T14" fmla="*/ 1573009119 w 1185"/>
                  <a:gd name="T15" fmla="*/ 1445328882 h 890"/>
                  <a:gd name="T16" fmla="*/ 1573009119 w 1185"/>
                  <a:gd name="T17" fmla="*/ 1445328882 h 890"/>
                  <a:gd name="T18" fmla="*/ 1573009119 w 1185"/>
                  <a:gd name="T19" fmla="*/ 1445328882 h 890"/>
                  <a:gd name="T20" fmla="*/ 1573009119 w 1185"/>
                  <a:gd name="T21" fmla="*/ 1445328882 h 890"/>
                  <a:gd name="T22" fmla="*/ 1573009119 w 1185"/>
                  <a:gd name="T23" fmla="*/ 1445328882 h 890"/>
                  <a:gd name="T24" fmla="*/ 1573009119 w 1185"/>
                  <a:gd name="T25" fmla="*/ 1445328882 h 890"/>
                  <a:gd name="T26" fmla="*/ 1573009119 w 1185"/>
                  <a:gd name="T27" fmla="*/ 1445328882 h 890"/>
                  <a:gd name="T28" fmla="*/ 1573009119 w 1185"/>
                  <a:gd name="T29" fmla="*/ 1445328882 h 890"/>
                  <a:gd name="T30" fmla="*/ 1573009119 w 1185"/>
                  <a:gd name="T31" fmla="*/ 1445328882 h 890"/>
                  <a:gd name="T32" fmla="*/ 1573009119 w 1185"/>
                  <a:gd name="T33" fmla="*/ 1445328882 h 890"/>
                  <a:gd name="T34" fmla="*/ 1573009119 w 1185"/>
                  <a:gd name="T35" fmla="*/ 1445328882 h 890"/>
                  <a:gd name="T36" fmla="*/ 1573009119 w 1185"/>
                  <a:gd name="T37" fmla="*/ 1445328882 h 890"/>
                  <a:gd name="T38" fmla="*/ 1573009119 w 1185"/>
                  <a:gd name="T39" fmla="*/ 1445328882 h 890"/>
                  <a:gd name="T40" fmla="*/ 1573009119 w 1185"/>
                  <a:gd name="T41" fmla="*/ 1445328882 h 890"/>
                  <a:gd name="T42" fmla="*/ 1573009119 w 1185"/>
                  <a:gd name="T43" fmla="*/ 1445328882 h 890"/>
                  <a:gd name="T44" fmla="*/ 1573009119 w 1185"/>
                  <a:gd name="T45" fmla="*/ 1445328882 h 890"/>
                  <a:gd name="T46" fmla="*/ 1573009119 w 1185"/>
                  <a:gd name="T47" fmla="*/ 1445328882 h 890"/>
                  <a:gd name="T48" fmla="*/ 1573009119 w 1185"/>
                  <a:gd name="T49" fmla="*/ 1445328882 h 890"/>
                  <a:gd name="T50" fmla="*/ 1573009119 w 1185"/>
                  <a:gd name="T51" fmla="*/ 1445328882 h 890"/>
                  <a:gd name="T52" fmla="*/ 1573009119 w 1185"/>
                  <a:gd name="T53" fmla="*/ 1445328882 h 890"/>
                  <a:gd name="T54" fmla="*/ 1573009119 w 1185"/>
                  <a:gd name="T55" fmla="*/ 1445328882 h 890"/>
                  <a:gd name="T56" fmla="*/ 1573009119 w 1185"/>
                  <a:gd name="T57" fmla="*/ 1445328882 h 890"/>
                  <a:gd name="T58" fmla="*/ 1573009119 w 1185"/>
                  <a:gd name="T59" fmla="*/ 1445328882 h 890"/>
                  <a:gd name="T60" fmla="*/ 1573009119 w 1185"/>
                  <a:gd name="T61" fmla="*/ 1445328882 h 890"/>
                  <a:gd name="T62" fmla="*/ 1573009119 w 1185"/>
                  <a:gd name="T63" fmla="*/ 1445328882 h 890"/>
                  <a:gd name="T64" fmla="*/ 1573009119 w 1185"/>
                  <a:gd name="T65" fmla="*/ 1445328882 h 890"/>
                  <a:gd name="T66" fmla="*/ 1573009119 w 1185"/>
                  <a:gd name="T67" fmla="*/ 1445328882 h 890"/>
                  <a:gd name="T68" fmla="*/ 1573009119 w 1185"/>
                  <a:gd name="T69" fmla="*/ 1445328882 h 890"/>
                  <a:gd name="T70" fmla="*/ 1573009119 w 1185"/>
                  <a:gd name="T71" fmla="*/ 1445328882 h 890"/>
                  <a:gd name="T72" fmla="*/ 1573009119 w 1185"/>
                  <a:gd name="T73" fmla="*/ 1445328882 h 890"/>
                  <a:gd name="T74" fmla="*/ 1573009119 w 1185"/>
                  <a:gd name="T75" fmla="*/ 1445328882 h 890"/>
                  <a:gd name="T76" fmla="*/ 1573009119 w 1185"/>
                  <a:gd name="T77" fmla="*/ 1445328882 h 890"/>
                  <a:gd name="T78" fmla="*/ 1573009119 w 1185"/>
                  <a:gd name="T79" fmla="*/ 1445328882 h 890"/>
                  <a:gd name="T80" fmla="*/ 1573009119 w 1185"/>
                  <a:gd name="T81" fmla="*/ 1445328882 h 890"/>
                  <a:gd name="T82" fmla="*/ 1573009119 w 1185"/>
                  <a:gd name="T83" fmla="*/ 1445328882 h 890"/>
                  <a:gd name="T84" fmla="*/ 1573009119 w 1185"/>
                  <a:gd name="T85" fmla="*/ 1445328882 h 890"/>
                  <a:gd name="T86" fmla="*/ 1573009119 w 1185"/>
                  <a:gd name="T87" fmla="*/ 1445328882 h 890"/>
                  <a:gd name="T88" fmla="*/ 1573009119 w 1185"/>
                  <a:gd name="T89" fmla="*/ 1445328882 h 890"/>
                  <a:gd name="T90" fmla="*/ 1573009119 w 1185"/>
                  <a:gd name="T91" fmla="*/ 1445328882 h 8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890"/>
                  <a:gd name="T140" fmla="*/ 1185 w 1185"/>
                  <a:gd name="T141" fmla="*/ 890 h 8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890">
                    <a:moveTo>
                      <a:pt x="618" y="26"/>
                    </a:moveTo>
                    <a:lnTo>
                      <a:pt x="647" y="21"/>
                    </a:lnTo>
                    <a:lnTo>
                      <a:pt x="685" y="9"/>
                    </a:lnTo>
                    <a:lnTo>
                      <a:pt x="725" y="0"/>
                    </a:lnTo>
                    <a:lnTo>
                      <a:pt x="764" y="9"/>
                    </a:lnTo>
                    <a:lnTo>
                      <a:pt x="783" y="49"/>
                    </a:lnTo>
                    <a:lnTo>
                      <a:pt x="810" y="83"/>
                    </a:lnTo>
                    <a:lnTo>
                      <a:pt x="863" y="114"/>
                    </a:lnTo>
                    <a:lnTo>
                      <a:pt x="897" y="148"/>
                    </a:lnTo>
                    <a:lnTo>
                      <a:pt x="926" y="184"/>
                    </a:lnTo>
                    <a:lnTo>
                      <a:pt x="1001" y="184"/>
                    </a:lnTo>
                    <a:lnTo>
                      <a:pt x="1024" y="203"/>
                    </a:lnTo>
                    <a:lnTo>
                      <a:pt x="1064" y="222"/>
                    </a:lnTo>
                    <a:lnTo>
                      <a:pt x="1110" y="224"/>
                    </a:lnTo>
                    <a:lnTo>
                      <a:pt x="1161" y="239"/>
                    </a:lnTo>
                    <a:lnTo>
                      <a:pt x="1185" y="309"/>
                    </a:lnTo>
                    <a:lnTo>
                      <a:pt x="1174" y="385"/>
                    </a:lnTo>
                    <a:lnTo>
                      <a:pt x="1148" y="423"/>
                    </a:lnTo>
                    <a:lnTo>
                      <a:pt x="1106" y="438"/>
                    </a:lnTo>
                    <a:lnTo>
                      <a:pt x="1093" y="459"/>
                    </a:lnTo>
                    <a:lnTo>
                      <a:pt x="1087" y="482"/>
                    </a:lnTo>
                    <a:lnTo>
                      <a:pt x="994" y="514"/>
                    </a:lnTo>
                    <a:lnTo>
                      <a:pt x="941" y="556"/>
                    </a:lnTo>
                    <a:lnTo>
                      <a:pt x="861" y="592"/>
                    </a:lnTo>
                    <a:lnTo>
                      <a:pt x="838" y="622"/>
                    </a:lnTo>
                    <a:lnTo>
                      <a:pt x="774" y="632"/>
                    </a:lnTo>
                    <a:lnTo>
                      <a:pt x="798" y="662"/>
                    </a:lnTo>
                    <a:lnTo>
                      <a:pt x="827" y="662"/>
                    </a:lnTo>
                    <a:lnTo>
                      <a:pt x="874" y="712"/>
                    </a:lnTo>
                    <a:lnTo>
                      <a:pt x="880" y="746"/>
                    </a:lnTo>
                    <a:lnTo>
                      <a:pt x="905" y="751"/>
                    </a:lnTo>
                    <a:lnTo>
                      <a:pt x="918" y="751"/>
                    </a:lnTo>
                    <a:lnTo>
                      <a:pt x="931" y="734"/>
                    </a:lnTo>
                    <a:lnTo>
                      <a:pt x="945" y="751"/>
                    </a:lnTo>
                    <a:lnTo>
                      <a:pt x="962" y="734"/>
                    </a:lnTo>
                    <a:lnTo>
                      <a:pt x="982" y="738"/>
                    </a:lnTo>
                    <a:lnTo>
                      <a:pt x="965" y="780"/>
                    </a:lnTo>
                    <a:lnTo>
                      <a:pt x="941" y="795"/>
                    </a:lnTo>
                    <a:lnTo>
                      <a:pt x="914" y="782"/>
                    </a:lnTo>
                    <a:lnTo>
                      <a:pt x="899" y="774"/>
                    </a:lnTo>
                    <a:lnTo>
                      <a:pt x="893" y="799"/>
                    </a:lnTo>
                    <a:lnTo>
                      <a:pt x="846" y="837"/>
                    </a:lnTo>
                    <a:lnTo>
                      <a:pt x="833" y="860"/>
                    </a:lnTo>
                    <a:lnTo>
                      <a:pt x="819" y="890"/>
                    </a:lnTo>
                    <a:lnTo>
                      <a:pt x="785" y="879"/>
                    </a:lnTo>
                    <a:lnTo>
                      <a:pt x="785" y="863"/>
                    </a:lnTo>
                    <a:lnTo>
                      <a:pt x="791" y="837"/>
                    </a:lnTo>
                    <a:lnTo>
                      <a:pt x="776" y="791"/>
                    </a:lnTo>
                    <a:lnTo>
                      <a:pt x="759" y="787"/>
                    </a:lnTo>
                    <a:lnTo>
                      <a:pt x="740" y="787"/>
                    </a:lnTo>
                    <a:lnTo>
                      <a:pt x="709" y="778"/>
                    </a:lnTo>
                    <a:lnTo>
                      <a:pt x="715" y="751"/>
                    </a:lnTo>
                    <a:lnTo>
                      <a:pt x="732" y="723"/>
                    </a:lnTo>
                    <a:lnTo>
                      <a:pt x="736" y="698"/>
                    </a:lnTo>
                    <a:lnTo>
                      <a:pt x="766" y="674"/>
                    </a:lnTo>
                    <a:lnTo>
                      <a:pt x="759" y="651"/>
                    </a:lnTo>
                    <a:lnTo>
                      <a:pt x="725" y="662"/>
                    </a:lnTo>
                    <a:lnTo>
                      <a:pt x="704" y="670"/>
                    </a:lnTo>
                    <a:lnTo>
                      <a:pt x="681" y="666"/>
                    </a:lnTo>
                    <a:lnTo>
                      <a:pt x="681" y="676"/>
                    </a:lnTo>
                    <a:lnTo>
                      <a:pt x="652" y="657"/>
                    </a:lnTo>
                    <a:lnTo>
                      <a:pt x="654" y="649"/>
                    </a:lnTo>
                    <a:lnTo>
                      <a:pt x="679" y="638"/>
                    </a:lnTo>
                    <a:lnTo>
                      <a:pt x="666" y="617"/>
                    </a:lnTo>
                    <a:lnTo>
                      <a:pt x="643" y="622"/>
                    </a:lnTo>
                    <a:lnTo>
                      <a:pt x="626" y="641"/>
                    </a:lnTo>
                    <a:lnTo>
                      <a:pt x="614" y="649"/>
                    </a:lnTo>
                    <a:lnTo>
                      <a:pt x="609" y="670"/>
                    </a:lnTo>
                    <a:lnTo>
                      <a:pt x="595" y="674"/>
                    </a:lnTo>
                    <a:lnTo>
                      <a:pt x="609" y="693"/>
                    </a:lnTo>
                    <a:lnTo>
                      <a:pt x="609" y="712"/>
                    </a:lnTo>
                    <a:lnTo>
                      <a:pt x="592" y="734"/>
                    </a:lnTo>
                    <a:lnTo>
                      <a:pt x="569" y="723"/>
                    </a:lnTo>
                    <a:lnTo>
                      <a:pt x="586" y="751"/>
                    </a:lnTo>
                    <a:lnTo>
                      <a:pt x="576" y="755"/>
                    </a:lnTo>
                    <a:lnTo>
                      <a:pt x="546" y="723"/>
                    </a:lnTo>
                    <a:lnTo>
                      <a:pt x="554" y="765"/>
                    </a:lnTo>
                    <a:lnTo>
                      <a:pt x="576" y="782"/>
                    </a:lnTo>
                    <a:lnTo>
                      <a:pt x="554" y="806"/>
                    </a:lnTo>
                    <a:lnTo>
                      <a:pt x="546" y="793"/>
                    </a:lnTo>
                    <a:lnTo>
                      <a:pt x="522" y="791"/>
                    </a:lnTo>
                    <a:lnTo>
                      <a:pt x="508" y="797"/>
                    </a:lnTo>
                    <a:lnTo>
                      <a:pt x="459" y="799"/>
                    </a:lnTo>
                    <a:lnTo>
                      <a:pt x="461" y="778"/>
                    </a:lnTo>
                    <a:lnTo>
                      <a:pt x="495" y="740"/>
                    </a:lnTo>
                    <a:lnTo>
                      <a:pt x="497" y="706"/>
                    </a:lnTo>
                    <a:lnTo>
                      <a:pt x="499" y="681"/>
                    </a:lnTo>
                    <a:lnTo>
                      <a:pt x="527" y="674"/>
                    </a:lnTo>
                    <a:lnTo>
                      <a:pt x="569" y="676"/>
                    </a:lnTo>
                    <a:lnTo>
                      <a:pt x="578" y="666"/>
                    </a:lnTo>
                    <a:lnTo>
                      <a:pt x="550" y="655"/>
                    </a:lnTo>
                    <a:lnTo>
                      <a:pt x="542" y="638"/>
                    </a:lnTo>
                    <a:lnTo>
                      <a:pt x="508" y="617"/>
                    </a:lnTo>
                    <a:lnTo>
                      <a:pt x="497" y="579"/>
                    </a:lnTo>
                    <a:lnTo>
                      <a:pt x="503" y="560"/>
                    </a:lnTo>
                    <a:lnTo>
                      <a:pt x="484" y="524"/>
                    </a:lnTo>
                    <a:lnTo>
                      <a:pt x="442" y="516"/>
                    </a:lnTo>
                    <a:lnTo>
                      <a:pt x="396" y="476"/>
                    </a:lnTo>
                    <a:lnTo>
                      <a:pt x="353" y="472"/>
                    </a:lnTo>
                    <a:lnTo>
                      <a:pt x="324" y="482"/>
                    </a:lnTo>
                    <a:lnTo>
                      <a:pt x="313" y="501"/>
                    </a:lnTo>
                    <a:lnTo>
                      <a:pt x="298" y="512"/>
                    </a:lnTo>
                    <a:lnTo>
                      <a:pt x="265" y="514"/>
                    </a:lnTo>
                    <a:lnTo>
                      <a:pt x="246" y="533"/>
                    </a:lnTo>
                    <a:lnTo>
                      <a:pt x="214" y="533"/>
                    </a:lnTo>
                    <a:lnTo>
                      <a:pt x="203" y="516"/>
                    </a:lnTo>
                    <a:lnTo>
                      <a:pt x="189" y="512"/>
                    </a:lnTo>
                    <a:lnTo>
                      <a:pt x="157" y="524"/>
                    </a:lnTo>
                    <a:lnTo>
                      <a:pt x="133" y="527"/>
                    </a:lnTo>
                    <a:lnTo>
                      <a:pt x="116" y="512"/>
                    </a:lnTo>
                    <a:lnTo>
                      <a:pt x="91" y="516"/>
                    </a:lnTo>
                    <a:lnTo>
                      <a:pt x="68" y="533"/>
                    </a:lnTo>
                    <a:lnTo>
                      <a:pt x="57" y="527"/>
                    </a:lnTo>
                    <a:lnTo>
                      <a:pt x="28" y="527"/>
                    </a:lnTo>
                    <a:lnTo>
                      <a:pt x="0" y="476"/>
                    </a:lnTo>
                    <a:lnTo>
                      <a:pt x="5" y="450"/>
                    </a:lnTo>
                    <a:lnTo>
                      <a:pt x="57" y="395"/>
                    </a:lnTo>
                    <a:lnTo>
                      <a:pt x="43" y="330"/>
                    </a:lnTo>
                    <a:lnTo>
                      <a:pt x="102" y="275"/>
                    </a:lnTo>
                    <a:lnTo>
                      <a:pt x="121" y="239"/>
                    </a:lnTo>
                    <a:lnTo>
                      <a:pt x="119" y="205"/>
                    </a:lnTo>
                    <a:lnTo>
                      <a:pt x="106" y="163"/>
                    </a:lnTo>
                    <a:lnTo>
                      <a:pt x="89" y="127"/>
                    </a:lnTo>
                    <a:lnTo>
                      <a:pt x="68" y="108"/>
                    </a:lnTo>
                    <a:lnTo>
                      <a:pt x="102" y="110"/>
                    </a:lnTo>
                    <a:lnTo>
                      <a:pt x="116" y="91"/>
                    </a:lnTo>
                    <a:lnTo>
                      <a:pt x="182" y="89"/>
                    </a:lnTo>
                    <a:lnTo>
                      <a:pt x="243" y="89"/>
                    </a:lnTo>
                    <a:lnTo>
                      <a:pt x="260" y="89"/>
                    </a:lnTo>
                    <a:lnTo>
                      <a:pt x="343" y="110"/>
                    </a:lnTo>
                    <a:lnTo>
                      <a:pt x="402" y="110"/>
                    </a:lnTo>
                    <a:lnTo>
                      <a:pt x="427" y="102"/>
                    </a:lnTo>
                    <a:lnTo>
                      <a:pt x="451" y="102"/>
                    </a:lnTo>
                    <a:lnTo>
                      <a:pt x="476" y="110"/>
                    </a:lnTo>
                    <a:lnTo>
                      <a:pt x="527" y="104"/>
                    </a:lnTo>
                    <a:lnTo>
                      <a:pt x="535" y="121"/>
                    </a:lnTo>
                    <a:lnTo>
                      <a:pt x="554" y="97"/>
                    </a:lnTo>
                    <a:lnTo>
                      <a:pt x="552" y="55"/>
                    </a:lnTo>
                    <a:lnTo>
                      <a:pt x="595" y="30"/>
                    </a:lnTo>
                    <a:lnTo>
                      <a:pt x="618"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GB" sz="1800" b="0" kern="0">
                  <a:solidFill>
                    <a:sysClr val="windowText" lastClr="000000"/>
                  </a:solidFill>
                </a:endParaRPr>
              </a:p>
            </p:txBody>
          </p:sp>
          <p:sp>
            <p:nvSpPr>
              <p:cNvPr id="171" name="Freeform 58"/>
              <p:cNvSpPr>
                <a:spLocks/>
              </p:cNvSpPr>
              <p:nvPr/>
            </p:nvSpPr>
            <p:spPr bwMode="auto">
              <a:xfrm>
                <a:off x="4140" y="3605"/>
                <a:ext cx="38" cy="18"/>
              </a:xfrm>
              <a:custGeom>
                <a:avLst/>
                <a:gdLst>
                  <a:gd name="T0" fmla="*/ 1700091221 w 48"/>
                  <a:gd name="T1" fmla="*/ 1380525202 h 28"/>
                  <a:gd name="T2" fmla="*/ 1700091221 w 48"/>
                  <a:gd name="T3" fmla="*/ 1380525202 h 28"/>
                  <a:gd name="T4" fmla="*/ 1700091221 w 48"/>
                  <a:gd name="T5" fmla="*/ 1380525202 h 28"/>
                  <a:gd name="T6" fmla="*/ 0 w 48"/>
                  <a:gd name="T7" fmla="*/ 1380525202 h 28"/>
                  <a:gd name="T8" fmla="*/ 1700091221 w 48"/>
                  <a:gd name="T9" fmla="*/ 1380525202 h 28"/>
                  <a:gd name="T10" fmla="*/ 1700091221 w 48"/>
                  <a:gd name="T11" fmla="*/ 0 h 28"/>
                  <a:gd name="T12" fmla="*/ 1700091221 w 48"/>
                  <a:gd name="T13" fmla="*/ 1380525202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GB" sz="1800" b="0" kern="0">
                  <a:solidFill>
                    <a:sysClr val="windowText" lastClr="000000"/>
                  </a:solidFill>
                </a:endParaRPr>
              </a:p>
            </p:txBody>
          </p:sp>
          <p:sp>
            <p:nvSpPr>
              <p:cNvPr id="172" name="Freeform 59"/>
              <p:cNvSpPr>
                <a:spLocks/>
              </p:cNvSpPr>
              <p:nvPr/>
            </p:nvSpPr>
            <p:spPr bwMode="auto">
              <a:xfrm>
                <a:off x="3752" y="1895"/>
                <a:ext cx="38" cy="33"/>
              </a:xfrm>
              <a:custGeom>
                <a:avLst/>
                <a:gdLst>
                  <a:gd name="T0" fmla="*/ 1600085855 w 51"/>
                  <a:gd name="T1" fmla="*/ 0 h 49"/>
                  <a:gd name="T2" fmla="*/ 1600085855 w 51"/>
                  <a:gd name="T3" fmla="*/ 1446264497 h 49"/>
                  <a:gd name="T4" fmla="*/ 0 w 51"/>
                  <a:gd name="T5" fmla="*/ 1446264497 h 49"/>
                  <a:gd name="T6" fmla="*/ 1600085855 w 51"/>
                  <a:gd name="T7" fmla="*/ 1446264497 h 49"/>
                  <a:gd name="T8" fmla="*/ 1600085855 w 51"/>
                  <a:gd name="T9" fmla="*/ 1446264497 h 49"/>
                  <a:gd name="T10" fmla="*/ 1600085855 w 51"/>
                  <a:gd name="T11" fmla="*/ 1446264497 h 49"/>
                  <a:gd name="T12" fmla="*/ 1600085855 w 51"/>
                  <a:gd name="T13" fmla="*/ 1446264497 h 49"/>
                  <a:gd name="T14" fmla="*/ 1600085855 w 51"/>
                  <a:gd name="T15" fmla="*/ 1446264497 h 49"/>
                  <a:gd name="T16" fmla="*/ 1600085855 w 51"/>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49"/>
                  <a:gd name="T29" fmla="*/ 51 w 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49">
                    <a:moveTo>
                      <a:pt x="30" y="0"/>
                    </a:moveTo>
                    <a:lnTo>
                      <a:pt x="9" y="19"/>
                    </a:lnTo>
                    <a:lnTo>
                      <a:pt x="0" y="28"/>
                    </a:lnTo>
                    <a:lnTo>
                      <a:pt x="15" y="32"/>
                    </a:lnTo>
                    <a:lnTo>
                      <a:pt x="28" y="49"/>
                    </a:lnTo>
                    <a:lnTo>
                      <a:pt x="38" y="38"/>
                    </a:lnTo>
                    <a:lnTo>
                      <a:pt x="51" y="28"/>
                    </a:lnTo>
                    <a:lnTo>
                      <a:pt x="40" y="17"/>
                    </a:lnTo>
                    <a:lnTo>
                      <a:pt x="30" y="0"/>
                    </a:lnTo>
                    <a:close/>
                  </a:path>
                </a:pathLst>
              </a:custGeom>
              <a:solidFill>
                <a:srgbClr val="C0C0C0"/>
              </a:solidFill>
              <a:ln w="9525" cap="rnd"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73" name="Freeform 60"/>
              <p:cNvSpPr>
                <a:spLocks/>
              </p:cNvSpPr>
              <p:nvPr/>
            </p:nvSpPr>
            <p:spPr bwMode="auto">
              <a:xfrm>
                <a:off x="3742" y="1934"/>
                <a:ext cx="53" cy="61"/>
              </a:xfrm>
              <a:custGeom>
                <a:avLst/>
                <a:gdLst>
                  <a:gd name="T0" fmla="*/ 1567082661 w 74"/>
                  <a:gd name="T1" fmla="*/ 0 h 89"/>
                  <a:gd name="T2" fmla="*/ 1567082661 w 74"/>
                  <a:gd name="T3" fmla="*/ 1423612755 h 89"/>
                  <a:gd name="T4" fmla="*/ 1567082661 w 74"/>
                  <a:gd name="T5" fmla="*/ 0 h 89"/>
                  <a:gd name="T6" fmla="*/ 1567082661 w 74"/>
                  <a:gd name="T7" fmla="*/ 1423612755 h 89"/>
                  <a:gd name="T8" fmla="*/ 1567082661 w 74"/>
                  <a:gd name="T9" fmla="*/ 1423612755 h 89"/>
                  <a:gd name="T10" fmla="*/ 0 w 74"/>
                  <a:gd name="T11" fmla="*/ 1423612755 h 89"/>
                  <a:gd name="T12" fmla="*/ 1567082661 w 74"/>
                  <a:gd name="T13" fmla="*/ 1423612755 h 89"/>
                  <a:gd name="T14" fmla="*/ 1567082661 w 74"/>
                  <a:gd name="T15" fmla="*/ 1423612755 h 89"/>
                  <a:gd name="T16" fmla="*/ 1567082661 w 74"/>
                  <a:gd name="T17" fmla="*/ 1423612755 h 89"/>
                  <a:gd name="T18" fmla="*/ 1567082661 w 74"/>
                  <a:gd name="T19" fmla="*/ 1423612755 h 89"/>
                  <a:gd name="T20" fmla="*/ 1567082661 w 74"/>
                  <a:gd name="T21" fmla="*/ 1423612755 h 89"/>
                  <a:gd name="T22" fmla="*/ 1567082661 w 74"/>
                  <a:gd name="T23" fmla="*/ 1423612755 h 89"/>
                  <a:gd name="T24" fmla="*/ 1567082661 w 74"/>
                  <a:gd name="T25" fmla="*/ 1423612755 h 89"/>
                  <a:gd name="T26" fmla="*/ 1567082661 w 74"/>
                  <a:gd name="T27" fmla="*/ 0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9"/>
                  <a:gd name="T44" fmla="*/ 74 w 74"/>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9">
                    <a:moveTo>
                      <a:pt x="64" y="0"/>
                    </a:moveTo>
                    <a:lnTo>
                      <a:pt x="36" y="7"/>
                    </a:lnTo>
                    <a:lnTo>
                      <a:pt x="28" y="0"/>
                    </a:lnTo>
                    <a:lnTo>
                      <a:pt x="13" y="24"/>
                    </a:lnTo>
                    <a:lnTo>
                      <a:pt x="7" y="20"/>
                    </a:lnTo>
                    <a:lnTo>
                      <a:pt x="0" y="32"/>
                    </a:lnTo>
                    <a:lnTo>
                      <a:pt x="9" y="41"/>
                    </a:lnTo>
                    <a:lnTo>
                      <a:pt x="9" y="77"/>
                    </a:lnTo>
                    <a:lnTo>
                      <a:pt x="15" y="89"/>
                    </a:lnTo>
                    <a:lnTo>
                      <a:pt x="53" y="41"/>
                    </a:lnTo>
                    <a:lnTo>
                      <a:pt x="68" y="41"/>
                    </a:lnTo>
                    <a:lnTo>
                      <a:pt x="74" y="28"/>
                    </a:lnTo>
                    <a:lnTo>
                      <a:pt x="72" y="22"/>
                    </a:lnTo>
                    <a:lnTo>
                      <a:pt x="64" y="0"/>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74" name="Freeform 61"/>
              <p:cNvSpPr>
                <a:spLocks/>
              </p:cNvSpPr>
              <p:nvPr/>
            </p:nvSpPr>
            <p:spPr bwMode="auto">
              <a:xfrm>
                <a:off x="3803" y="1839"/>
                <a:ext cx="182" cy="170"/>
              </a:xfrm>
              <a:custGeom>
                <a:avLst/>
                <a:gdLst>
                  <a:gd name="T0" fmla="*/ 1573662106 w 247"/>
                  <a:gd name="T1" fmla="*/ 1448699286 h 252"/>
                  <a:gd name="T2" fmla="*/ 1573662106 w 247"/>
                  <a:gd name="T3" fmla="*/ 1448699286 h 252"/>
                  <a:gd name="T4" fmla="*/ 1573662106 w 247"/>
                  <a:gd name="T5" fmla="*/ 1448699286 h 252"/>
                  <a:gd name="T6" fmla="*/ 1573662106 w 247"/>
                  <a:gd name="T7" fmla="*/ 1448699286 h 252"/>
                  <a:gd name="T8" fmla="*/ 1573662106 w 247"/>
                  <a:gd name="T9" fmla="*/ 1448699286 h 252"/>
                  <a:gd name="T10" fmla="*/ 1573662106 w 247"/>
                  <a:gd name="T11" fmla="*/ 1448699286 h 252"/>
                  <a:gd name="T12" fmla="*/ 1573662106 w 247"/>
                  <a:gd name="T13" fmla="*/ 1448699286 h 252"/>
                  <a:gd name="T14" fmla="*/ 1573662106 w 247"/>
                  <a:gd name="T15" fmla="*/ 1448699286 h 252"/>
                  <a:gd name="T16" fmla="*/ 1573662106 w 247"/>
                  <a:gd name="T17" fmla="*/ 1448699286 h 252"/>
                  <a:gd name="T18" fmla="*/ 1573662106 w 247"/>
                  <a:gd name="T19" fmla="*/ 1448699286 h 252"/>
                  <a:gd name="T20" fmla="*/ 1573662106 w 247"/>
                  <a:gd name="T21" fmla="*/ 1448699286 h 252"/>
                  <a:gd name="T22" fmla="*/ 1573662106 w 247"/>
                  <a:gd name="T23" fmla="*/ 1448699286 h 252"/>
                  <a:gd name="T24" fmla="*/ 1573662106 w 247"/>
                  <a:gd name="T25" fmla="*/ 1448699286 h 252"/>
                  <a:gd name="T26" fmla="*/ 1573662106 w 247"/>
                  <a:gd name="T27" fmla="*/ 1448699286 h 252"/>
                  <a:gd name="T28" fmla="*/ 1573662106 w 247"/>
                  <a:gd name="T29" fmla="*/ 1448699286 h 252"/>
                  <a:gd name="T30" fmla="*/ 1573662106 w 247"/>
                  <a:gd name="T31" fmla="*/ 1448699286 h 252"/>
                  <a:gd name="T32" fmla="*/ 1573662106 w 247"/>
                  <a:gd name="T33" fmla="*/ 1448699286 h 252"/>
                  <a:gd name="T34" fmla="*/ 1573662106 w 247"/>
                  <a:gd name="T35" fmla="*/ 1448699286 h 252"/>
                  <a:gd name="T36" fmla="*/ 1573662106 w 247"/>
                  <a:gd name="T37" fmla="*/ 1448699286 h 252"/>
                  <a:gd name="T38" fmla="*/ 1573662106 w 247"/>
                  <a:gd name="T39" fmla="*/ 1448699286 h 252"/>
                  <a:gd name="T40" fmla="*/ 1573662106 w 247"/>
                  <a:gd name="T41" fmla="*/ 0 h 252"/>
                  <a:gd name="T42" fmla="*/ 1573662106 w 247"/>
                  <a:gd name="T43" fmla="*/ 1448699286 h 252"/>
                  <a:gd name="T44" fmla="*/ 1573662106 w 247"/>
                  <a:gd name="T45" fmla="*/ 1448699286 h 252"/>
                  <a:gd name="T46" fmla="*/ 1573662106 w 247"/>
                  <a:gd name="T47" fmla="*/ 1448699286 h 252"/>
                  <a:gd name="T48" fmla="*/ 1573662106 w 247"/>
                  <a:gd name="T49" fmla="*/ 1448699286 h 252"/>
                  <a:gd name="T50" fmla="*/ 1573662106 w 247"/>
                  <a:gd name="T51" fmla="*/ 1448699286 h 252"/>
                  <a:gd name="T52" fmla="*/ 1573662106 w 247"/>
                  <a:gd name="T53" fmla="*/ 1448699286 h 252"/>
                  <a:gd name="T54" fmla="*/ 0 w 247"/>
                  <a:gd name="T55" fmla="*/ 1448699286 h 252"/>
                  <a:gd name="T56" fmla="*/ 1573662106 w 247"/>
                  <a:gd name="T57" fmla="*/ 1448699286 h 252"/>
                  <a:gd name="T58" fmla="*/ 1573662106 w 247"/>
                  <a:gd name="T59" fmla="*/ 1448699286 h 252"/>
                  <a:gd name="T60" fmla="*/ 1573662106 w 247"/>
                  <a:gd name="T61" fmla="*/ 1448699286 h 252"/>
                  <a:gd name="T62" fmla="*/ 1573662106 w 247"/>
                  <a:gd name="T63" fmla="*/ 1448699286 h 252"/>
                  <a:gd name="T64" fmla="*/ 1573662106 w 247"/>
                  <a:gd name="T65" fmla="*/ 1448699286 h 252"/>
                  <a:gd name="T66" fmla="*/ 1573662106 w 247"/>
                  <a:gd name="T67" fmla="*/ 1448699286 h 252"/>
                  <a:gd name="T68" fmla="*/ 1573662106 w 247"/>
                  <a:gd name="T69" fmla="*/ 1448699286 h 252"/>
                  <a:gd name="T70" fmla="*/ 1573662106 w 247"/>
                  <a:gd name="T71" fmla="*/ 1448699286 h 252"/>
                  <a:gd name="T72" fmla="*/ 1573662106 w 247"/>
                  <a:gd name="T73" fmla="*/ 1448699286 h 252"/>
                  <a:gd name="T74" fmla="*/ 1573662106 w 247"/>
                  <a:gd name="T75" fmla="*/ 1448699286 h 252"/>
                  <a:gd name="T76" fmla="*/ 1573662106 w 247"/>
                  <a:gd name="T77" fmla="*/ 1448699286 h 252"/>
                  <a:gd name="T78" fmla="*/ 1573662106 w 247"/>
                  <a:gd name="T79" fmla="*/ 1448699286 h 252"/>
                  <a:gd name="T80" fmla="*/ 1573662106 w 247"/>
                  <a:gd name="T81" fmla="*/ 1448699286 h 252"/>
                  <a:gd name="T82" fmla="*/ 1573662106 w 247"/>
                  <a:gd name="T83" fmla="*/ 1448699286 h 252"/>
                  <a:gd name="T84" fmla="*/ 1573662106 w 247"/>
                  <a:gd name="T85" fmla="*/ 1448699286 h 252"/>
                  <a:gd name="T86" fmla="*/ 1573662106 w 247"/>
                  <a:gd name="T87" fmla="*/ 1448699286 h 252"/>
                  <a:gd name="T88" fmla="*/ 1573662106 w 247"/>
                  <a:gd name="T89" fmla="*/ 1448699286 h 252"/>
                  <a:gd name="T90" fmla="*/ 1573662106 w 247"/>
                  <a:gd name="T91" fmla="*/ 1448699286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252"/>
                  <a:gd name="T140" fmla="*/ 247 w 247"/>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pattFill prst="sphere">
                <a:fgClr>
                  <a:srgbClr val="FF0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75" name="Freeform 62"/>
              <p:cNvSpPr>
                <a:spLocks/>
              </p:cNvSpPr>
              <p:nvPr/>
            </p:nvSpPr>
            <p:spPr bwMode="auto">
              <a:xfrm>
                <a:off x="3713" y="1575"/>
                <a:ext cx="347" cy="263"/>
              </a:xfrm>
              <a:custGeom>
                <a:avLst/>
                <a:gdLst>
                  <a:gd name="T0" fmla="*/ 1576344379 w 470"/>
                  <a:gd name="T1" fmla="*/ 1437120100 h 393"/>
                  <a:gd name="T2" fmla="*/ 1576344379 w 470"/>
                  <a:gd name="T3" fmla="*/ 1437120100 h 393"/>
                  <a:gd name="T4" fmla="*/ 1576344379 w 470"/>
                  <a:gd name="T5" fmla="*/ 1437120100 h 393"/>
                  <a:gd name="T6" fmla="*/ 1576344379 w 470"/>
                  <a:gd name="T7" fmla="*/ 1437120100 h 393"/>
                  <a:gd name="T8" fmla="*/ 1576344379 w 470"/>
                  <a:gd name="T9" fmla="*/ 1437120100 h 393"/>
                  <a:gd name="T10" fmla="*/ 1576344379 w 470"/>
                  <a:gd name="T11" fmla="*/ 1437120100 h 393"/>
                  <a:gd name="T12" fmla="*/ 1576344379 w 470"/>
                  <a:gd name="T13" fmla="*/ 1437120100 h 393"/>
                  <a:gd name="T14" fmla="*/ 1576344379 w 470"/>
                  <a:gd name="T15" fmla="*/ 1437120100 h 393"/>
                  <a:gd name="T16" fmla="*/ 1576344379 w 470"/>
                  <a:gd name="T17" fmla="*/ 1437120100 h 393"/>
                  <a:gd name="T18" fmla="*/ 1576344379 w 470"/>
                  <a:gd name="T19" fmla="*/ 1437120100 h 393"/>
                  <a:gd name="T20" fmla="*/ 1576344379 w 470"/>
                  <a:gd name="T21" fmla="*/ 1437120100 h 393"/>
                  <a:gd name="T22" fmla="*/ 1576344379 w 470"/>
                  <a:gd name="T23" fmla="*/ 1437120100 h 393"/>
                  <a:gd name="T24" fmla="*/ 1576344379 w 470"/>
                  <a:gd name="T25" fmla="*/ 1437120100 h 393"/>
                  <a:gd name="T26" fmla="*/ 0 w 470"/>
                  <a:gd name="T27" fmla="*/ 1437120100 h 393"/>
                  <a:gd name="T28" fmla="*/ 1576344379 w 470"/>
                  <a:gd name="T29" fmla="*/ 1437120100 h 393"/>
                  <a:gd name="T30" fmla="*/ 1576344379 w 470"/>
                  <a:gd name="T31" fmla="*/ 1437120100 h 393"/>
                  <a:gd name="T32" fmla="*/ 1576344379 w 470"/>
                  <a:gd name="T33" fmla="*/ 1437120100 h 393"/>
                  <a:gd name="T34" fmla="*/ 1576344379 w 470"/>
                  <a:gd name="T35" fmla="*/ 0 h 393"/>
                  <a:gd name="T36" fmla="*/ 1576344379 w 470"/>
                  <a:gd name="T37" fmla="*/ 1437120100 h 393"/>
                  <a:gd name="T38" fmla="*/ 1576344379 w 470"/>
                  <a:gd name="T39" fmla="*/ 1437120100 h 393"/>
                  <a:gd name="T40" fmla="*/ 1576344379 w 470"/>
                  <a:gd name="T41" fmla="*/ 1437120100 h 393"/>
                  <a:gd name="T42" fmla="*/ 1576344379 w 470"/>
                  <a:gd name="T43" fmla="*/ 1437120100 h 393"/>
                  <a:gd name="T44" fmla="*/ 1576344379 w 470"/>
                  <a:gd name="T45" fmla="*/ 1437120100 h 393"/>
                  <a:gd name="T46" fmla="*/ 1576344379 w 470"/>
                  <a:gd name="T47" fmla="*/ 1437120100 h 393"/>
                  <a:gd name="T48" fmla="*/ 1576344379 w 470"/>
                  <a:gd name="T49" fmla="*/ 1437120100 h 393"/>
                  <a:gd name="T50" fmla="*/ 1576344379 w 470"/>
                  <a:gd name="T51" fmla="*/ 1437120100 h 393"/>
                  <a:gd name="T52" fmla="*/ 1576344379 w 470"/>
                  <a:gd name="T53" fmla="*/ 1437120100 h 393"/>
                  <a:gd name="T54" fmla="*/ 1576344379 w 470"/>
                  <a:gd name="T55" fmla="*/ 1437120100 h 393"/>
                  <a:gd name="T56" fmla="*/ 1576344379 w 470"/>
                  <a:gd name="T57" fmla="*/ 1437120100 h 393"/>
                  <a:gd name="T58" fmla="*/ 1576344379 w 470"/>
                  <a:gd name="T59" fmla="*/ 1437120100 h 393"/>
                  <a:gd name="T60" fmla="*/ 1576344379 w 470"/>
                  <a:gd name="T61" fmla="*/ 1437120100 h 393"/>
                  <a:gd name="T62" fmla="*/ 1576344379 w 470"/>
                  <a:gd name="T63" fmla="*/ 1437120100 h 393"/>
                  <a:gd name="T64" fmla="*/ 1576344379 w 470"/>
                  <a:gd name="T65" fmla="*/ 1437120100 h 393"/>
                  <a:gd name="T66" fmla="*/ 1576344379 w 470"/>
                  <a:gd name="T67" fmla="*/ 1437120100 h 393"/>
                  <a:gd name="T68" fmla="*/ 1576344379 w 470"/>
                  <a:gd name="T69" fmla="*/ 1437120100 h 393"/>
                  <a:gd name="T70" fmla="*/ 1576344379 w 470"/>
                  <a:gd name="T71" fmla="*/ 1437120100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0"/>
                  <a:gd name="T109" fmla="*/ 0 h 393"/>
                  <a:gd name="T110" fmla="*/ 470 w 470"/>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pattFill prst="sphere">
                <a:fgClr>
                  <a:srgbClr val="FF0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76" name="Freeform 63"/>
              <p:cNvSpPr>
                <a:spLocks/>
              </p:cNvSpPr>
              <p:nvPr/>
            </p:nvSpPr>
            <p:spPr bwMode="auto">
              <a:xfrm>
                <a:off x="3713" y="1981"/>
                <a:ext cx="313" cy="171"/>
              </a:xfrm>
              <a:custGeom>
                <a:avLst/>
                <a:gdLst>
                  <a:gd name="T0" fmla="*/ 1571452739 w 425"/>
                  <a:gd name="T1" fmla="*/ 1434451967 h 256"/>
                  <a:gd name="T2" fmla="*/ 1571452739 w 425"/>
                  <a:gd name="T3" fmla="*/ 1434451967 h 256"/>
                  <a:gd name="T4" fmla="*/ 1571452739 w 425"/>
                  <a:gd name="T5" fmla="*/ 1434451967 h 256"/>
                  <a:gd name="T6" fmla="*/ 1571452739 w 425"/>
                  <a:gd name="T7" fmla="*/ 1434451967 h 256"/>
                  <a:gd name="T8" fmla="*/ 1571452739 w 425"/>
                  <a:gd name="T9" fmla="*/ 1434451967 h 256"/>
                  <a:gd name="T10" fmla="*/ 1571452739 w 425"/>
                  <a:gd name="T11" fmla="*/ 1434451967 h 256"/>
                  <a:gd name="T12" fmla="*/ 0 w 425"/>
                  <a:gd name="T13" fmla="*/ 1434451967 h 256"/>
                  <a:gd name="T14" fmla="*/ 1571452739 w 425"/>
                  <a:gd name="T15" fmla="*/ 1434451967 h 256"/>
                  <a:gd name="T16" fmla="*/ 1571452739 w 425"/>
                  <a:gd name="T17" fmla="*/ 1434451967 h 256"/>
                  <a:gd name="T18" fmla="*/ 1571452739 w 425"/>
                  <a:gd name="T19" fmla="*/ 1434451967 h 256"/>
                  <a:gd name="T20" fmla="*/ 1571452739 w 425"/>
                  <a:gd name="T21" fmla="*/ 1434451967 h 256"/>
                  <a:gd name="T22" fmla="*/ 1571452739 w 425"/>
                  <a:gd name="T23" fmla="*/ 1434451967 h 256"/>
                  <a:gd name="T24" fmla="*/ 1571452739 w 425"/>
                  <a:gd name="T25" fmla="*/ 1434451967 h 256"/>
                  <a:gd name="T26" fmla="*/ 1571452739 w 425"/>
                  <a:gd name="T27" fmla="*/ 1434451967 h 256"/>
                  <a:gd name="T28" fmla="*/ 1571452739 w 425"/>
                  <a:gd name="T29" fmla="*/ 1434451967 h 256"/>
                  <a:gd name="T30" fmla="*/ 1571452739 w 425"/>
                  <a:gd name="T31" fmla="*/ 1434451967 h 256"/>
                  <a:gd name="T32" fmla="*/ 1571452739 w 425"/>
                  <a:gd name="T33" fmla="*/ 1434451967 h 256"/>
                  <a:gd name="T34" fmla="*/ 1571452739 w 425"/>
                  <a:gd name="T35" fmla="*/ 1434451967 h 256"/>
                  <a:gd name="T36" fmla="*/ 1571452739 w 425"/>
                  <a:gd name="T37" fmla="*/ 1434451967 h 256"/>
                  <a:gd name="T38" fmla="*/ 1571452739 w 425"/>
                  <a:gd name="T39" fmla="*/ 1434451967 h 256"/>
                  <a:gd name="T40" fmla="*/ 1571452739 w 425"/>
                  <a:gd name="T41" fmla="*/ 1434451967 h 256"/>
                  <a:gd name="T42" fmla="*/ 1571452739 w 425"/>
                  <a:gd name="T43" fmla="*/ 1434451967 h 256"/>
                  <a:gd name="T44" fmla="*/ 1571452739 w 425"/>
                  <a:gd name="T45" fmla="*/ 1434451967 h 256"/>
                  <a:gd name="T46" fmla="*/ 1571452739 w 425"/>
                  <a:gd name="T47" fmla="*/ 1434451967 h 256"/>
                  <a:gd name="T48" fmla="*/ 1571452739 w 425"/>
                  <a:gd name="T49" fmla="*/ 1434451967 h 256"/>
                  <a:gd name="T50" fmla="*/ 1571452739 w 425"/>
                  <a:gd name="T51" fmla="*/ 1434451967 h 256"/>
                  <a:gd name="T52" fmla="*/ 1571452739 w 425"/>
                  <a:gd name="T53" fmla="*/ 1434451967 h 256"/>
                  <a:gd name="T54" fmla="*/ 1571452739 w 425"/>
                  <a:gd name="T55" fmla="*/ 1434451967 h 256"/>
                  <a:gd name="T56" fmla="*/ 1571452739 w 425"/>
                  <a:gd name="T57" fmla="*/ 1434451967 h 256"/>
                  <a:gd name="T58" fmla="*/ 1571452739 w 425"/>
                  <a:gd name="T59" fmla="*/ 0 h 256"/>
                  <a:gd name="T60" fmla="*/ 1571452739 w 425"/>
                  <a:gd name="T61" fmla="*/ 1434451967 h 256"/>
                  <a:gd name="T62" fmla="*/ 1571452739 w 425"/>
                  <a:gd name="T63" fmla="*/ 1434451967 h 256"/>
                  <a:gd name="T64" fmla="*/ 1571452739 w 425"/>
                  <a:gd name="T65" fmla="*/ 1434451967 h 256"/>
                  <a:gd name="T66" fmla="*/ 1571452739 w 425"/>
                  <a:gd name="T67" fmla="*/ 1434451967 h 256"/>
                  <a:gd name="T68" fmla="*/ 1571452739 w 425"/>
                  <a:gd name="T69" fmla="*/ 1434451967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56"/>
                  <a:gd name="T107" fmla="*/ 425 w 425"/>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pattFill prst="sphere">
                <a:fgClr>
                  <a:srgbClr val="FF0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77" name="Freeform 64"/>
              <p:cNvSpPr>
                <a:spLocks/>
              </p:cNvSpPr>
              <p:nvPr/>
            </p:nvSpPr>
            <p:spPr bwMode="auto">
              <a:xfrm>
                <a:off x="3721" y="2109"/>
                <a:ext cx="245" cy="197"/>
              </a:xfrm>
              <a:custGeom>
                <a:avLst/>
                <a:gdLst>
                  <a:gd name="T0" fmla="*/ 1578271114 w 332"/>
                  <a:gd name="T1" fmla="*/ 1438960131 h 294"/>
                  <a:gd name="T2" fmla="*/ 0 w 332"/>
                  <a:gd name="T3" fmla="*/ 1438960131 h 294"/>
                  <a:gd name="T4" fmla="*/ 1578271114 w 332"/>
                  <a:gd name="T5" fmla="*/ 1438960131 h 294"/>
                  <a:gd name="T6" fmla="*/ 1578271114 w 332"/>
                  <a:gd name="T7" fmla="*/ 1438960131 h 294"/>
                  <a:gd name="T8" fmla="*/ 1578271114 w 332"/>
                  <a:gd name="T9" fmla="*/ 1438960131 h 294"/>
                  <a:gd name="T10" fmla="*/ 1578271114 w 332"/>
                  <a:gd name="T11" fmla="*/ 1438960131 h 294"/>
                  <a:gd name="T12" fmla="*/ 1578271114 w 332"/>
                  <a:gd name="T13" fmla="*/ 1438960131 h 294"/>
                  <a:gd name="T14" fmla="*/ 1578271114 w 332"/>
                  <a:gd name="T15" fmla="*/ 1438960131 h 294"/>
                  <a:gd name="T16" fmla="*/ 1578271114 w 332"/>
                  <a:gd name="T17" fmla="*/ 1438960131 h 294"/>
                  <a:gd name="T18" fmla="*/ 1578271114 w 332"/>
                  <a:gd name="T19" fmla="*/ 1438960131 h 294"/>
                  <a:gd name="T20" fmla="*/ 1578271114 w 332"/>
                  <a:gd name="T21" fmla="*/ 1438960131 h 294"/>
                  <a:gd name="T22" fmla="*/ 1578271114 w 332"/>
                  <a:gd name="T23" fmla="*/ 1438960131 h 294"/>
                  <a:gd name="T24" fmla="*/ 1578271114 w 332"/>
                  <a:gd name="T25" fmla="*/ 1438960131 h 294"/>
                  <a:gd name="T26" fmla="*/ 1578271114 w 332"/>
                  <a:gd name="T27" fmla="*/ 1438960131 h 294"/>
                  <a:gd name="T28" fmla="*/ 1578271114 w 332"/>
                  <a:gd name="T29" fmla="*/ 1438960131 h 294"/>
                  <a:gd name="T30" fmla="*/ 1578271114 w 332"/>
                  <a:gd name="T31" fmla="*/ 1438960131 h 294"/>
                  <a:gd name="T32" fmla="*/ 1578271114 w 332"/>
                  <a:gd name="T33" fmla="*/ 1438960131 h 294"/>
                  <a:gd name="T34" fmla="*/ 1578271114 w 332"/>
                  <a:gd name="T35" fmla="*/ 1438960131 h 294"/>
                  <a:gd name="T36" fmla="*/ 1578271114 w 332"/>
                  <a:gd name="T37" fmla="*/ 1438960131 h 294"/>
                  <a:gd name="T38" fmla="*/ 1578271114 w 332"/>
                  <a:gd name="T39" fmla="*/ 1438960131 h 294"/>
                  <a:gd name="T40" fmla="*/ 1578271114 w 332"/>
                  <a:gd name="T41" fmla="*/ 1438960131 h 294"/>
                  <a:gd name="T42" fmla="*/ 1578271114 w 332"/>
                  <a:gd name="T43" fmla="*/ 1438960131 h 294"/>
                  <a:gd name="T44" fmla="*/ 1578271114 w 332"/>
                  <a:gd name="T45" fmla="*/ 1438960131 h 294"/>
                  <a:gd name="T46" fmla="*/ 1578271114 w 332"/>
                  <a:gd name="T47" fmla="*/ 1438960131 h 294"/>
                  <a:gd name="T48" fmla="*/ 1578271114 w 332"/>
                  <a:gd name="T49" fmla="*/ 1438960131 h 294"/>
                  <a:gd name="T50" fmla="*/ 1578271114 w 332"/>
                  <a:gd name="T51" fmla="*/ 1438960131 h 294"/>
                  <a:gd name="T52" fmla="*/ 1578271114 w 332"/>
                  <a:gd name="T53" fmla="*/ 1438960131 h 294"/>
                  <a:gd name="T54" fmla="*/ 1578271114 w 332"/>
                  <a:gd name="T55" fmla="*/ 1438960131 h 294"/>
                  <a:gd name="T56" fmla="*/ 1578271114 w 332"/>
                  <a:gd name="T57" fmla="*/ 1438960131 h 294"/>
                  <a:gd name="T58" fmla="*/ 1578271114 w 332"/>
                  <a:gd name="T59" fmla="*/ 1438960131 h 294"/>
                  <a:gd name="T60" fmla="*/ 1578271114 w 332"/>
                  <a:gd name="T61" fmla="*/ 1438960131 h 294"/>
                  <a:gd name="T62" fmla="*/ 1578271114 w 332"/>
                  <a:gd name="T63" fmla="*/ 1438960131 h 294"/>
                  <a:gd name="T64" fmla="*/ 1578271114 w 332"/>
                  <a:gd name="T65" fmla="*/ 1438960131 h 294"/>
                  <a:gd name="T66" fmla="*/ 1578271114 w 332"/>
                  <a:gd name="T67" fmla="*/ 1438960131 h 294"/>
                  <a:gd name="T68" fmla="*/ 1578271114 w 332"/>
                  <a:gd name="T69" fmla="*/ 1438960131 h 294"/>
                  <a:gd name="T70" fmla="*/ 1578271114 w 332"/>
                  <a:gd name="T71" fmla="*/ 1438960131 h 294"/>
                  <a:gd name="T72" fmla="*/ 1578271114 w 332"/>
                  <a:gd name="T73" fmla="*/ 1438960131 h 294"/>
                  <a:gd name="T74" fmla="*/ 1578271114 w 332"/>
                  <a:gd name="T75" fmla="*/ 1438960131 h 294"/>
                  <a:gd name="T76" fmla="*/ 1578271114 w 332"/>
                  <a:gd name="T77" fmla="*/ 0 h 294"/>
                  <a:gd name="T78" fmla="*/ 1578271114 w 332"/>
                  <a:gd name="T79" fmla="*/ 0 h 294"/>
                  <a:gd name="T80" fmla="*/ 1578271114 w 332"/>
                  <a:gd name="T81" fmla="*/ 1438960131 h 294"/>
                  <a:gd name="T82" fmla="*/ 1578271114 w 332"/>
                  <a:gd name="T83" fmla="*/ 1438960131 h 294"/>
                  <a:gd name="T84" fmla="*/ 1578271114 w 332"/>
                  <a:gd name="T85" fmla="*/ 1438960131 h 294"/>
                  <a:gd name="T86" fmla="*/ 1578271114 w 332"/>
                  <a:gd name="T87" fmla="*/ 1438960131 h 294"/>
                  <a:gd name="T88" fmla="*/ 1578271114 w 332"/>
                  <a:gd name="T89" fmla="*/ 1438960131 h 294"/>
                  <a:gd name="T90" fmla="*/ 1578271114 w 332"/>
                  <a:gd name="T91" fmla="*/ 1438960131 h 294"/>
                  <a:gd name="T92" fmla="*/ 1578271114 w 332"/>
                  <a:gd name="T93" fmla="*/ 1438960131 h 294"/>
                  <a:gd name="T94" fmla="*/ 1578271114 w 332"/>
                  <a:gd name="T95" fmla="*/ 1438960131 h 294"/>
                  <a:gd name="T96" fmla="*/ 1578271114 w 332"/>
                  <a:gd name="T97" fmla="*/ 0 h 294"/>
                  <a:gd name="T98" fmla="*/ 1578271114 w 332"/>
                  <a:gd name="T99" fmla="*/ 1438960131 h 294"/>
                  <a:gd name="T100" fmla="*/ 1578271114 w 332"/>
                  <a:gd name="T101" fmla="*/ 1438960131 h 294"/>
                  <a:gd name="T102" fmla="*/ 1578271114 w 332"/>
                  <a:gd name="T103" fmla="*/ 1438960131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2"/>
                  <a:gd name="T157" fmla="*/ 0 h 294"/>
                  <a:gd name="T158" fmla="*/ 332 w 332"/>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pattFill prst="sphere">
                <a:fgClr>
                  <a:srgbClr val="FF00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78" name="Freeform 65"/>
              <p:cNvSpPr>
                <a:spLocks/>
              </p:cNvSpPr>
              <p:nvPr/>
            </p:nvSpPr>
            <p:spPr bwMode="auto">
              <a:xfrm>
                <a:off x="3644" y="2148"/>
                <a:ext cx="168" cy="128"/>
              </a:xfrm>
              <a:custGeom>
                <a:avLst/>
                <a:gdLst>
                  <a:gd name="T0" fmla="*/ 0 w 228"/>
                  <a:gd name="T1" fmla="*/ 1442840575 h 192"/>
                  <a:gd name="T2" fmla="*/ 1582356371 w 228"/>
                  <a:gd name="T3" fmla="*/ 1442840575 h 192"/>
                  <a:gd name="T4" fmla="*/ 1582356371 w 228"/>
                  <a:gd name="T5" fmla="*/ 1442840575 h 192"/>
                  <a:gd name="T6" fmla="*/ 1582356371 w 228"/>
                  <a:gd name="T7" fmla="*/ 1442840575 h 192"/>
                  <a:gd name="T8" fmla="*/ 1582356371 w 228"/>
                  <a:gd name="T9" fmla="*/ 1442840575 h 192"/>
                  <a:gd name="T10" fmla="*/ 1582356371 w 228"/>
                  <a:gd name="T11" fmla="*/ 1442840575 h 192"/>
                  <a:gd name="T12" fmla="*/ 1582356371 w 228"/>
                  <a:gd name="T13" fmla="*/ 1442840575 h 192"/>
                  <a:gd name="T14" fmla="*/ 1582356371 w 228"/>
                  <a:gd name="T15" fmla="*/ 1442840575 h 192"/>
                  <a:gd name="T16" fmla="*/ 1582356371 w 228"/>
                  <a:gd name="T17" fmla="*/ 1442840575 h 192"/>
                  <a:gd name="T18" fmla="*/ 1582356371 w 228"/>
                  <a:gd name="T19" fmla="*/ 0 h 192"/>
                  <a:gd name="T20" fmla="*/ 1582356371 w 228"/>
                  <a:gd name="T21" fmla="*/ 0 h 192"/>
                  <a:gd name="T22" fmla="*/ 1582356371 w 228"/>
                  <a:gd name="T23" fmla="*/ 1442840575 h 192"/>
                  <a:gd name="T24" fmla="*/ 1582356371 w 228"/>
                  <a:gd name="T25" fmla="*/ 1442840575 h 192"/>
                  <a:gd name="T26" fmla="*/ 0 w 228"/>
                  <a:gd name="T27" fmla="*/ 1442840575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
                  <a:gd name="T43" fmla="*/ 0 h 192"/>
                  <a:gd name="T44" fmla="*/ 228 w 228"/>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 h="192">
                    <a:moveTo>
                      <a:pt x="0" y="126"/>
                    </a:moveTo>
                    <a:lnTo>
                      <a:pt x="39" y="159"/>
                    </a:lnTo>
                    <a:lnTo>
                      <a:pt x="69" y="180"/>
                    </a:lnTo>
                    <a:lnTo>
                      <a:pt x="228" y="192"/>
                    </a:lnTo>
                    <a:lnTo>
                      <a:pt x="183" y="147"/>
                    </a:lnTo>
                    <a:lnTo>
                      <a:pt x="189" y="102"/>
                    </a:lnTo>
                    <a:lnTo>
                      <a:pt x="132" y="81"/>
                    </a:lnTo>
                    <a:lnTo>
                      <a:pt x="111" y="75"/>
                    </a:lnTo>
                    <a:lnTo>
                      <a:pt x="51" y="90"/>
                    </a:lnTo>
                    <a:lnTo>
                      <a:pt x="75" y="0"/>
                    </a:lnTo>
                    <a:lnTo>
                      <a:pt x="54" y="0"/>
                    </a:lnTo>
                    <a:lnTo>
                      <a:pt x="30" y="90"/>
                    </a:lnTo>
                    <a:lnTo>
                      <a:pt x="3" y="93"/>
                    </a:lnTo>
                    <a:lnTo>
                      <a:pt x="0" y="126"/>
                    </a:lnTo>
                    <a:close/>
                  </a:path>
                </a:pathLst>
              </a:custGeom>
              <a:solidFill>
                <a:srgbClr val="C0C0C0"/>
              </a:solidFill>
              <a:ln w="9525" cap="rnd"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79" name="Freeform 66"/>
              <p:cNvSpPr>
                <a:spLocks/>
              </p:cNvSpPr>
              <p:nvPr/>
            </p:nvSpPr>
            <p:spPr bwMode="auto">
              <a:xfrm>
                <a:off x="3824" y="2102"/>
                <a:ext cx="450" cy="386"/>
              </a:xfrm>
              <a:custGeom>
                <a:avLst/>
                <a:gdLst>
                  <a:gd name="T0" fmla="*/ 1568778638 w 616"/>
                  <a:gd name="T1" fmla="*/ 1446646925 h 573"/>
                  <a:gd name="T2" fmla="*/ 1568778638 w 616"/>
                  <a:gd name="T3" fmla="*/ 1446646925 h 573"/>
                  <a:gd name="T4" fmla="*/ 1568778638 w 616"/>
                  <a:gd name="T5" fmla="*/ 1446646925 h 573"/>
                  <a:gd name="T6" fmla="*/ 1568778638 w 616"/>
                  <a:gd name="T7" fmla="*/ 1446646925 h 573"/>
                  <a:gd name="T8" fmla="*/ 1568778638 w 616"/>
                  <a:gd name="T9" fmla="*/ 1446646925 h 573"/>
                  <a:gd name="T10" fmla="*/ 1568778638 w 616"/>
                  <a:gd name="T11" fmla="*/ 1446646925 h 573"/>
                  <a:gd name="T12" fmla="*/ 1568778638 w 616"/>
                  <a:gd name="T13" fmla="*/ 1446646925 h 573"/>
                  <a:gd name="T14" fmla="*/ 1568778638 w 616"/>
                  <a:gd name="T15" fmla="*/ 1446646925 h 573"/>
                  <a:gd name="T16" fmla="*/ 1568778638 w 616"/>
                  <a:gd name="T17" fmla="*/ 1446646925 h 573"/>
                  <a:gd name="T18" fmla="*/ 1568778638 w 616"/>
                  <a:gd name="T19" fmla="*/ 1446646925 h 573"/>
                  <a:gd name="T20" fmla="*/ 1568778638 w 616"/>
                  <a:gd name="T21" fmla="*/ 1446646925 h 573"/>
                  <a:gd name="T22" fmla="*/ 1568778638 w 616"/>
                  <a:gd name="T23" fmla="*/ 1446646925 h 573"/>
                  <a:gd name="T24" fmla="*/ 1568778638 w 616"/>
                  <a:gd name="T25" fmla="*/ 1446646925 h 573"/>
                  <a:gd name="T26" fmla="*/ 1568778638 w 616"/>
                  <a:gd name="T27" fmla="*/ 1446646925 h 573"/>
                  <a:gd name="T28" fmla="*/ 1568778638 w 616"/>
                  <a:gd name="T29" fmla="*/ 1446646925 h 573"/>
                  <a:gd name="T30" fmla="*/ 1568778638 w 616"/>
                  <a:gd name="T31" fmla="*/ 1446646925 h 573"/>
                  <a:gd name="T32" fmla="*/ 1568778638 w 616"/>
                  <a:gd name="T33" fmla="*/ 1446646925 h 573"/>
                  <a:gd name="T34" fmla="*/ 1568778638 w 616"/>
                  <a:gd name="T35" fmla="*/ 1446646925 h 573"/>
                  <a:gd name="T36" fmla="*/ 1568778638 w 616"/>
                  <a:gd name="T37" fmla="*/ 1446646925 h 573"/>
                  <a:gd name="T38" fmla="*/ 1568778638 w 616"/>
                  <a:gd name="T39" fmla="*/ 1446646925 h 573"/>
                  <a:gd name="T40" fmla="*/ 1568778638 w 616"/>
                  <a:gd name="T41" fmla="*/ 1446646925 h 573"/>
                  <a:gd name="T42" fmla="*/ 1568778638 w 616"/>
                  <a:gd name="T43" fmla="*/ 1446646925 h 573"/>
                  <a:gd name="T44" fmla="*/ 1568778638 w 616"/>
                  <a:gd name="T45" fmla="*/ 1446646925 h 573"/>
                  <a:gd name="T46" fmla="*/ 1568778638 w 616"/>
                  <a:gd name="T47" fmla="*/ 1446646925 h 573"/>
                  <a:gd name="T48" fmla="*/ 1568778638 w 616"/>
                  <a:gd name="T49" fmla="*/ 1446646925 h 573"/>
                  <a:gd name="T50" fmla="*/ 1568778638 w 616"/>
                  <a:gd name="T51" fmla="*/ 1446646925 h 573"/>
                  <a:gd name="T52" fmla="*/ 1568778638 w 616"/>
                  <a:gd name="T53" fmla="*/ 1446646925 h 573"/>
                  <a:gd name="T54" fmla="*/ 1568778638 w 616"/>
                  <a:gd name="T55" fmla="*/ 1446646925 h 573"/>
                  <a:gd name="T56" fmla="*/ 1568778638 w 616"/>
                  <a:gd name="T57" fmla="*/ 1446646925 h 573"/>
                  <a:gd name="T58" fmla="*/ 1568778638 w 616"/>
                  <a:gd name="T59" fmla="*/ 1446646925 h 573"/>
                  <a:gd name="T60" fmla="*/ 1568778638 w 616"/>
                  <a:gd name="T61" fmla="*/ 1446646925 h 573"/>
                  <a:gd name="T62" fmla="*/ 1568778638 w 616"/>
                  <a:gd name="T63" fmla="*/ 1446646925 h 573"/>
                  <a:gd name="T64" fmla="*/ 1568778638 w 616"/>
                  <a:gd name="T65" fmla="*/ 1446646925 h 573"/>
                  <a:gd name="T66" fmla="*/ 1568778638 w 616"/>
                  <a:gd name="T67" fmla="*/ 0 h 5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6"/>
                  <a:gd name="T103" fmla="*/ 0 h 573"/>
                  <a:gd name="T104" fmla="*/ 616 w 616"/>
                  <a:gd name="T105" fmla="*/ 573 h 5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6" h="573">
                    <a:moveTo>
                      <a:pt x="248" y="13"/>
                    </a:moveTo>
                    <a:lnTo>
                      <a:pt x="233" y="36"/>
                    </a:lnTo>
                    <a:lnTo>
                      <a:pt x="220" y="59"/>
                    </a:lnTo>
                    <a:lnTo>
                      <a:pt x="201" y="61"/>
                    </a:lnTo>
                    <a:lnTo>
                      <a:pt x="180" y="70"/>
                    </a:lnTo>
                    <a:lnTo>
                      <a:pt x="189" y="85"/>
                    </a:lnTo>
                    <a:lnTo>
                      <a:pt x="189" y="93"/>
                    </a:lnTo>
                    <a:lnTo>
                      <a:pt x="189" y="125"/>
                    </a:lnTo>
                    <a:lnTo>
                      <a:pt x="172" y="127"/>
                    </a:lnTo>
                    <a:lnTo>
                      <a:pt x="153" y="148"/>
                    </a:lnTo>
                    <a:lnTo>
                      <a:pt x="153" y="171"/>
                    </a:lnTo>
                    <a:lnTo>
                      <a:pt x="151" y="182"/>
                    </a:lnTo>
                    <a:lnTo>
                      <a:pt x="144" y="195"/>
                    </a:lnTo>
                    <a:lnTo>
                      <a:pt x="144" y="258"/>
                    </a:lnTo>
                    <a:lnTo>
                      <a:pt x="132" y="266"/>
                    </a:lnTo>
                    <a:lnTo>
                      <a:pt x="117" y="256"/>
                    </a:lnTo>
                    <a:lnTo>
                      <a:pt x="85" y="281"/>
                    </a:lnTo>
                    <a:lnTo>
                      <a:pt x="66" y="304"/>
                    </a:lnTo>
                    <a:lnTo>
                      <a:pt x="45" y="290"/>
                    </a:lnTo>
                    <a:lnTo>
                      <a:pt x="34" y="290"/>
                    </a:lnTo>
                    <a:lnTo>
                      <a:pt x="17" y="296"/>
                    </a:lnTo>
                    <a:lnTo>
                      <a:pt x="21" y="330"/>
                    </a:lnTo>
                    <a:lnTo>
                      <a:pt x="30" y="364"/>
                    </a:lnTo>
                    <a:lnTo>
                      <a:pt x="34" y="387"/>
                    </a:lnTo>
                    <a:lnTo>
                      <a:pt x="32" y="419"/>
                    </a:lnTo>
                    <a:lnTo>
                      <a:pt x="21" y="444"/>
                    </a:lnTo>
                    <a:lnTo>
                      <a:pt x="0" y="465"/>
                    </a:lnTo>
                    <a:lnTo>
                      <a:pt x="7" y="476"/>
                    </a:lnTo>
                    <a:lnTo>
                      <a:pt x="24" y="488"/>
                    </a:lnTo>
                    <a:lnTo>
                      <a:pt x="11" y="512"/>
                    </a:lnTo>
                    <a:lnTo>
                      <a:pt x="13" y="556"/>
                    </a:lnTo>
                    <a:lnTo>
                      <a:pt x="45" y="556"/>
                    </a:lnTo>
                    <a:lnTo>
                      <a:pt x="57" y="541"/>
                    </a:lnTo>
                    <a:lnTo>
                      <a:pt x="127" y="537"/>
                    </a:lnTo>
                    <a:lnTo>
                      <a:pt x="186" y="539"/>
                    </a:lnTo>
                    <a:lnTo>
                      <a:pt x="243" y="550"/>
                    </a:lnTo>
                    <a:lnTo>
                      <a:pt x="294" y="560"/>
                    </a:lnTo>
                    <a:lnTo>
                      <a:pt x="345" y="556"/>
                    </a:lnTo>
                    <a:lnTo>
                      <a:pt x="368" y="550"/>
                    </a:lnTo>
                    <a:lnTo>
                      <a:pt x="392" y="545"/>
                    </a:lnTo>
                    <a:lnTo>
                      <a:pt x="419" y="562"/>
                    </a:lnTo>
                    <a:lnTo>
                      <a:pt x="468" y="550"/>
                    </a:lnTo>
                    <a:lnTo>
                      <a:pt x="478" y="573"/>
                    </a:lnTo>
                    <a:lnTo>
                      <a:pt x="493" y="545"/>
                    </a:lnTo>
                    <a:lnTo>
                      <a:pt x="495" y="503"/>
                    </a:lnTo>
                    <a:lnTo>
                      <a:pt x="531" y="480"/>
                    </a:lnTo>
                    <a:lnTo>
                      <a:pt x="561" y="476"/>
                    </a:lnTo>
                    <a:lnTo>
                      <a:pt x="561" y="467"/>
                    </a:lnTo>
                    <a:lnTo>
                      <a:pt x="540" y="414"/>
                    </a:lnTo>
                    <a:lnTo>
                      <a:pt x="531" y="383"/>
                    </a:lnTo>
                    <a:lnTo>
                      <a:pt x="548" y="374"/>
                    </a:lnTo>
                    <a:lnTo>
                      <a:pt x="576" y="379"/>
                    </a:lnTo>
                    <a:lnTo>
                      <a:pt x="616" y="362"/>
                    </a:lnTo>
                    <a:lnTo>
                      <a:pt x="616" y="311"/>
                    </a:lnTo>
                    <a:lnTo>
                      <a:pt x="573" y="296"/>
                    </a:lnTo>
                    <a:lnTo>
                      <a:pt x="538" y="285"/>
                    </a:lnTo>
                    <a:lnTo>
                      <a:pt x="516" y="245"/>
                    </a:lnTo>
                    <a:lnTo>
                      <a:pt x="519" y="203"/>
                    </a:lnTo>
                    <a:lnTo>
                      <a:pt x="482" y="161"/>
                    </a:lnTo>
                    <a:lnTo>
                      <a:pt x="461" y="129"/>
                    </a:lnTo>
                    <a:lnTo>
                      <a:pt x="459" y="102"/>
                    </a:lnTo>
                    <a:lnTo>
                      <a:pt x="463" y="83"/>
                    </a:lnTo>
                    <a:lnTo>
                      <a:pt x="463" y="44"/>
                    </a:lnTo>
                    <a:lnTo>
                      <a:pt x="425" y="15"/>
                    </a:lnTo>
                    <a:lnTo>
                      <a:pt x="385" y="15"/>
                    </a:lnTo>
                    <a:lnTo>
                      <a:pt x="347" y="23"/>
                    </a:lnTo>
                    <a:lnTo>
                      <a:pt x="330" y="6"/>
                    </a:lnTo>
                    <a:lnTo>
                      <a:pt x="288" y="0"/>
                    </a:lnTo>
                    <a:lnTo>
                      <a:pt x="248" y="13"/>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80" name="Freeform 67"/>
              <p:cNvSpPr>
                <a:spLocks/>
              </p:cNvSpPr>
              <p:nvPr/>
            </p:nvSpPr>
            <p:spPr bwMode="auto">
              <a:xfrm>
                <a:off x="5103" y="3009"/>
                <a:ext cx="289" cy="237"/>
              </a:xfrm>
              <a:custGeom>
                <a:avLst/>
                <a:gdLst>
                  <a:gd name="T0" fmla="*/ 1569734239 w 394"/>
                  <a:gd name="T1" fmla="*/ 0 h 355"/>
                  <a:gd name="T2" fmla="*/ 1569734239 w 394"/>
                  <a:gd name="T3" fmla="*/ 1439721431 h 355"/>
                  <a:gd name="T4" fmla="*/ 1569734239 w 394"/>
                  <a:gd name="T5" fmla="*/ 1439721431 h 355"/>
                  <a:gd name="T6" fmla="*/ 1569734239 w 394"/>
                  <a:gd name="T7" fmla="*/ 1439721431 h 355"/>
                  <a:gd name="T8" fmla="*/ 1569734239 w 394"/>
                  <a:gd name="T9" fmla="*/ 1439721431 h 355"/>
                  <a:gd name="T10" fmla="*/ 1569734239 w 394"/>
                  <a:gd name="T11" fmla="*/ 1439721431 h 355"/>
                  <a:gd name="T12" fmla="*/ 1569734239 w 394"/>
                  <a:gd name="T13" fmla="*/ 1439721431 h 355"/>
                  <a:gd name="T14" fmla="*/ 1569734239 w 394"/>
                  <a:gd name="T15" fmla="*/ 1439721431 h 355"/>
                  <a:gd name="T16" fmla="*/ 1569734239 w 394"/>
                  <a:gd name="T17" fmla="*/ 1439721431 h 355"/>
                  <a:gd name="T18" fmla="*/ 1569734239 w 394"/>
                  <a:gd name="T19" fmla="*/ 1439721431 h 355"/>
                  <a:gd name="T20" fmla="*/ 1569734239 w 394"/>
                  <a:gd name="T21" fmla="*/ 1439721431 h 355"/>
                  <a:gd name="T22" fmla="*/ 1569734239 w 394"/>
                  <a:gd name="T23" fmla="*/ 1439721431 h 355"/>
                  <a:gd name="T24" fmla="*/ 1569734239 w 394"/>
                  <a:gd name="T25" fmla="*/ 1439721431 h 355"/>
                  <a:gd name="T26" fmla="*/ 1569734239 w 394"/>
                  <a:gd name="T27" fmla="*/ 1439721431 h 355"/>
                  <a:gd name="T28" fmla="*/ 1569734239 w 394"/>
                  <a:gd name="T29" fmla="*/ 1439721431 h 355"/>
                  <a:gd name="T30" fmla="*/ 1569734239 w 394"/>
                  <a:gd name="T31" fmla="*/ 1439721431 h 355"/>
                  <a:gd name="T32" fmla="*/ 1569734239 w 394"/>
                  <a:gd name="T33" fmla="*/ 1439721431 h 355"/>
                  <a:gd name="T34" fmla="*/ 1569734239 w 394"/>
                  <a:gd name="T35" fmla="*/ 1439721431 h 355"/>
                  <a:gd name="T36" fmla="*/ 1569734239 w 394"/>
                  <a:gd name="T37" fmla="*/ 1439721431 h 355"/>
                  <a:gd name="T38" fmla="*/ 1569734239 w 394"/>
                  <a:gd name="T39" fmla="*/ 1439721431 h 355"/>
                  <a:gd name="T40" fmla="*/ 1569734239 w 394"/>
                  <a:gd name="T41" fmla="*/ 1439721431 h 355"/>
                  <a:gd name="T42" fmla="*/ 1569734239 w 394"/>
                  <a:gd name="T43" fmla="*/ 1439721431 h 355"/>
                  <a:gd name="T44" fmla="*/ 1569734239 w 394"/>
                  <a:gd name="T45" fmla="*/ 1439721431 h 355"/>
                  <a:gd name="T46" fmla="*/ 1569734239 w 394"/>
                  <a:gd name="T47" fmla="*/ 1439721431 h 355"/>
                  <a:gd name="T48" fmla="*/ 1569734239 w 394"/>
                  <a:gd name="T49" fmla="*/ 1439721431 h 355"/>
                  <a:gd name="T50" fmla="*/ 1569734239 w 394"/>
                  <a:gd name="T51" fmla="*/ 1439721431 h 355"/>
                  <a:gd name="T52" fmla="*/ 1569734239 w 394"/>
                  <a:gd name="T53" fmla="*/ 1439721431 h 355"/>
                  <a:gd name="T54" fmla="*/ 1569734239 w 394"/>
                  <a:gd name="T55" fmla="*/ 1439721431 h 355"/>
                  <a:gd name="T56" fmla="*/ 1569734239 w 394"/>
                  <a:gd name="T57" fmla="*/ 1439721431 h 355"/>
                  <a:gd name="T58" fmla="*/ 1569734239 w 394"/>
                  <a:gd name="T59" fmla="*/ 1439721431 h 355"/>
                  <a:gd name="T60" fmla="*/ 0 w 394"/>
                  <a:gd name="T61" fmla="*/ 1439721431 h 355"/>
                  <a:gd name="T62" fmla="*/ 1569734239 w 394"/>
                  <a:gd name="T63" fmla="*/ 1439721431 h 355"/>
                  <a:gd name="T64" fmla="*/ 1569734239 w 394"/>
                  <a:gd name="T65" fmla="*/ 1439721431 h 355"/>
                  <a:gd name="T66" fmla="*/ 1569734239 w 394"/>
                  <a:gd name="T67" fmla="*/ 1439721431 h 355"/>
                  <a:gd name="T68" fmla="*/ 1569734239 w 394"/>
                  <a:gd name="T69" fmla="*/ 1439721431 h 355"/>
                  <a:gd name="T70" fmla="*/ 1569734239 w 394"/>
                  <a:gd name="T71" fmla="*/ 1439721431 h 355"/>
                  <a:gd name="T72" fmla="*/ 1569734239 w 394"/>
                  <a:gd name="T73" fmla="*/ 1439721431 h 355"/>
                  <a:gd name="T74" fmla="*/ 1569734239 w 394"/>
                  <a:gd name="T75" fmla="*/ 1439721431 h 355"/>
                  <a:gd name="T76" fmla="*/ 1569734239 w 394"/>
                  <a:gd name="T77" fmla="*/ 1439721431 h 355"/>
                  <a:gd name="T78" fmla="*/ 1569734239 w 394"/>
                  <a:gd name="T79" fmla="*/ 0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4"/>
                  <a:gd name="T121" fmla="*/ 0 h 355"/>
                  <a:gd name="T122" fmla="*/ 394 w 394"/>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4" h="355">
                    <a:moveTo>
                      <a:pt x="93" y="0"/>
                    </a:moveTo>
                    <a:lnTo>
                      <a:pt x="142" y="11"/>
                    </a:lnTo>
                    <a:lnTo>
                      <a:pt x="186" y="24"/>
                    </a:lnTo>
                    <a:lnTo>
                      <a:pt x="214" y="49"/>
                    </a:lnTo>
                    <a:lnTo>
                      <a:pt x="237" y="41"/>
                    </a:lnTo>
                    <a:lnTo>
                      <a:pt x="239" y="5"/>
                    </a:lnTo>
                    <a:lnTo>
                      <a:pt x="298" y="68"/>
                    </a:lnTo>
                    <a:lnTo>
                      <a:pt x="336" y="64"/>
                    </a:lnTo>
                    <a:lnTo>
                      <a:pt x="394" y="79"/>
                    </a:lnTo>
                    <a:lnTo>
                      <a:pt x="355" y="110"/>
                    </a:lnTo>
                    <a:lnTo>
                      <a:pt x="340" y="129"/>
                    </a:lnTo>
                    <a:lnTo>
                      <a:pt x="324" y="180"/>
                    </a:lnTo>
                    <a:lnTo>
                      <a:pt x="336" y="286"/>
                    </a:lnTo>
                    <a:lnTo>
                      <a:pt x="313" y="250"/>
                    </a:lnTo>
                    <a:lnTo>
                      <a:pt x="298" y="265"/>
                    </a:lnTo>
                    <a:lnTo>
                      <a:pt x="300" y="355"/>
                    </a:lnTo>
                    <a:lnTo>
                      <a:pt x="233" y="303"/>
                    </a:lnTo>
                    <a:lnTo>
                      <a:pt x="245" y="254"/>
                    </a:lnTo>
                    <a:lnTo>
                      <a:pt x="226" y="231"/>
                    </a:lnTo>
                    <a:lnTo>
                      <a:pt x="188" y="227"/>
                    </a:lnTo>
                    <a:lnTo>
                      <a:pt x="157" y="288"/>
                    </a:lnTo>
                    <a:lnTo>
                      <a:pt x="157" y="282"/>
                    </a:lnTo>
                    <a:lnTo>
                      <a:pt x="137" y="212"/>
                    </a:lnTo>
                    <a:lnTo>
                      <a:pt x="83" y="193"/>
                    </a:lnTo>
                    <a:lnTo>
                      <a:pt x="64" y="182"/>
                    </a:lnTo>
                    <a:lnTo>
                      <a:pt x="78" y="168"/>
                    </a:lnTo>
                    <a:lnTo>
                      <a:pt x="68" y="140"/>
                    </a:lnTo>
                    <a:lnTo>
                      <a:pt x="40" y="140"/>
                    </a:lnTo>
                    <a:lnTo>
                      <a:pt x="40" y="117"/>
                    </a:lnTo>
                    <a:lnTo>
                      <a:pt x="23" y="100"/>
                    </a:lnTo>
                    <a:lnTo>
                      <a:pt x="0" y="98"/>
                    </a:lnTo>
                    <a:lnTo>
                      <a:pt x="21" y="79"/>
                    </a:lnTo>
                    <a:lnTo>
                      <a:pt x="51" y="66"/>
                    </a:lnTo>
                    <a:lnTo>
                      <a:pt x="87" y="85"/>
                    </a:lnTo>
                    <a:lnTo>
                      <a:pt x="121" y="89"/>
                    </a:lnTo>
                    <a:lnTo>
                      <a:pt x="148" y="91"/>
                    </a:lnTo>
                    <a:lnTo>
                      <a:pt x="174" y="76"/>
                    </a:lnTo>
                    <a:lnTo>
                      <a:pt x="150" y="53"/>
                    </a:lnTo>
                    <a:lnTo>
                      <a:pt x="110" y="41"/>
                    </a:lnTo>
                    <a:lnTo>
                      <a:pt x="93" y="0"/>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81" name="Freeform 68"/>
              <p:cNvSpPr>
                <a:spLocks/>
              </p:cNvSpPr>
              <p:nvPr/>
            </p:nvSpPr>
            <p:spPr bwMode="auto">
              <a:xfrm>
                <a:off x="4729" y="2960"/>
                <a:ext cx="503" cy="137"/>
              </a:xfrm>
              <a:custGeom>
                <a:avLst/>
                <a:gdLst>
                  <a:gd name="T0" fmla="*/ 0 w 690"/>
                  <a:gd name="T1" fmla="*/ 1442030082 h 207"/>
                  <a:gd name="T2" fmla="*/ 1568596751 w 690"/>
                  <a:gd name="T3" fmla="*/ 1442030082 h 207"/>
                  <a:gd name="T4" fmla="*/ 1568596751 w 690"/>
                  <a:gd name="T5" fmla="*/ 1442030082 h 207"/>
                  <a:gd name="T6" fmla="*/ 1568596751 w 690"/>
                  <a:gd name="T7" fmla="*/ 1442030082 h 207"/>
                  <a:gd name="T8" fmla="*/ 1568596751 w 690"/>
                  <a:gd name="T9" fmla="*/ 1442030082 h 207"/>
                  <a:gd name="T10" fmla="*/ 1568596751 w 690"/>
                  <a:gd name="T11" fmla="*/ 1442030082 h 207"/>
                  <a:gd name="T12" fmla="*/ 1568596751 w 690"/>
                  <a:gd name="T13" fmla="*/ 1442030082 h 207"/>
                  <a:gd name="T14" fmla="*/ 1568596751 w 690"/>
                  <a:gd name="T15" fmla="*/ 1442030082 h 207"/>
                  <a:gd name="T16" fmla="*/ 1568596751 w 690"/>
                  <a:gd name="T17" fmla="*/ 1442030082 h 207"/>
                  <a:gd name="T18" fmla="*/ 1568596751 w 690"/>
                  <a:gd name="T19" fmla="*/ 1442030082 h 207"/>
                  <a:gd name="T20" fmla="*/ 1568596751 w 690"/>
                  <a:gd name="T21" fmla="*/ 1442030082 h 207"/>
                  <a:gd name="T22" fmla="*/ 1568596751 w 690"/>
                  <a:gd name="T23" fmla="*/ 1442030082 h 207"/>
                  <a:gd name="T24" fmla="*/ 1568596751 w 690"/>
                  <a:gd name="T25" fmla="*/ 1442030082 h 207"/>
                  <a:gd name="T26" fmla="*/ 1568596751 w 690"/>
                  <a:gd name="T27" fmla="*/ 1442030082 h 207"/>
                  <a:gd name="T28" fmla="*/ 1568596751 w 690"/>
                  <a:gd name="T29" fmla="*/ 1442030082 h 207"/>
                  <a:gd name="T30" fmla="*/ 1568596751 w 690"/>
                  <a:gd name="T31" fmla="*/ 1442030082 h 207"/>
                  <a:gd name="T32" fmla="*/ 1568596751 w 690"/>
                  <a:gd name="T33" fmla="*/ 1442030082 h 207"/>
                  <a:gd name="T34" fmla="*/ 1568596751 w 690"/>
                  <a:gd name="T35" fmla="*/ 1442030082 h 207"/>
                  <a:gd name="T36" fmla="*/ 1568596751 w 690"/>
                  <a:gd name="T37" fmla="*/ 1442030082 h 207"/>
                  <a:gd name="T38" fmla="*/ 1568596751 w 690"/>
                  <a:gd name="T39" fmla="*/ 1442030082 h 207"/>
                  <a:gd name="T40" fmla="*/ 1568596751 w 690"/>
                  <a:gd name="T41" fmla="*/ 1442030082 h 207"/>
                  <a:gd name="T42" fmla="*/ 1568596751 w 690"/>
                  <a:gd name="T43" fmla="*/ 1442030082 h 207"/>
                  <a:gd name="T44" fmla="*/ 1568596751 w 690"/>
                  <a:gd name="T45" fmla="*/ 1442030082 h 207"/>
                  <a:gd name="T46" fmla="*/ 1568596751 w 690"/>
                  <a:gd name="T47" fmla="*/ 1442030082 h 207"/>
                  <a:gd name="T48" fmla="*/ 1568596751 w 690"/>
                  <a:gd name="T49" fmla="*/ 1442030082 h 207"/>
                  <a:gd name="T50" fmla="*/ 1568596751 w 690"/>
                  <a:gd name="T51" fmla="*/ 1442030082 h 207"/>
                  <a:gd name="T52" fmla="*/ 1568596751 w 690"/>
                  <a:gd name="T53" fmla="*/ 0 h 207"/>
                  <a:gd name="T54" fmla="*/ 1568596751 w 690"/>
                  <a:gd name="T55" fmla="*/ 1442030082 h 207"/>
                  <a:gd name="T56" fmla="*/ 1568596751 w 690"/>
                  <a:gd name="T57" fmla="*/ 1442030082 h 207"/>
                  <a:gd name="T58" fmla="*/ 1568596751 w 690"/>
                  <a:gd name="T59" fmla="*/ 1442030082 h 207"/>
                  <a:gd name="T60" fmla="*/ 1568596751 w 690"/>
                  <a:gd name="T61" fmla="*/ 1442030082 h 207"/>
                  <a:gd name="T62" fmla="*/ 1568596751 w 690"/>
                  <a:gd name="T63" fmla="*/ 1442030082 h 207"/>
                  <a:gd name="T64" fmla="*/ 1568596751 w 690"/>
                  <a:gd name="T65" fmla="*/ 1442030082 h 207"/>
                  <a:gd name="T66" fmla="*/ 1568596751 w 690"/>
                  <a:gd name="T67" fmla="*/ 1442030082 h 207"/>
                  <a:gd name="T68" fmla="*/ 1568596751 w 690"/>
                  <a:gd name="T69" fmla="*/ 1442030082 h 207"/>
                  <a:gd name="T70" fmla="*/ 0 w 690"/>
                  <a:gd name="T71" fmla="*/ 1442030082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0"/>
                  <a:gd name="T109" fmla="*/ 0 h 207"/>
                  <a:gd name="T110" fmla="*/ 690 w 690"/>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0" h="207">
                    <a:moveTo>
                      <a:pt x="0" y="40"/>
                    </a:moveTo>
                    <a:lnTo>
                      <a:pt x="66" y="55"/>
                    </a:lnTo>
                    <a:lnTo>
                      <a:pt x="119" y="69"/>
                    </a:lnTo>
                    <a:lnTo>
                      <a:pt x="170" y="84"/>
                    </a:lnTo>
                    <a:lnTo>
                      <a:pt x="199" y="122"/>
                    </a:lnTo>
                    <a:lnTo>
                      <a:pt x="205" y="160"/>
                    </a:lnTo>
                    <a:lnTo>
                      <a:pt x="212" y="194"/>
                    </a:lnTo>
                    <a:lnTo>
                      <a:pt x="271" y="196"/>
                    </a:lnTo>
                    <a:lnTo>
                      <a:pt x="297" y="162"/>
                    </a:lnTo>
                    <a:lnTo>
                      <a:pt x="316" y="169"/>
                    </a:lnTo>
                    <a:lnTo>
                      <a:pt x="330" y="188"/>
                    </a:lnTo>
                    <a:lnTo>
                      <a:pt x="373" y="196"/>
                    </a:lnTo>
                    <a:lnTo>
                      <a:pt x="402" y="207"/>
                    </a:lnTo>
                    <a:lnTo>
                      <a:pt x="451" y="179"/>
                    </a:lnTo>
                    <a:lnTo>
                      <a:pt x="495" y="177"/>
                    </a:lnTo>
                    <a:lnTo>
                      <a:pt x="535" y="145"/>
                    </a:lnTo>
                    <a:lnTo>
                      <a:pt x="565" y="135"/>
                    </a:lnTo>
                    <a:lnTo>
                      <a:pt x="603" y="154"/>
                    </a:lnTo>
                    <a:lnTo>
                      <a:pt x="662" y="160"/>
                    </a:lnTo>
                    <a:lnTo>
                      <a:pt x="690" y="150"/>
                    </a:lnTo>
                    <a:lnTo>
                      <a:pt x="673" y="124"/>
                    </a:lnTo>
                    <a:lnTo>
                      <a:pt x="624" y="109"/>
                    </a:lnTo>
                    <a:lnTo>
                      <a:pt x="605" y="67"/>
                    </a:lnTo>
                    <a:lnTo>
                      <a:pt x="578" y="55"/>
                    </a:lnTo>
                    <a:lnTo>
                      <a:pt x="508" y="44"/>
                    </a:lnTo>
                    <a:lnTo>
                      <a:pt x="468" y="10"/>
                    </a:lnTo>
                    <a:lnTo>
                      <a:pt x="436" y="0"/>
                    </a:lnTo>
                    <a:lnTo>
                      <a:pt x="379" y="2"/>
                    </a:lnTo>
                    <a:lnTo>
                      <a:pt x="337" y="31"/>
                    </a:lnTo>
                    <a:lnTo>
                      <a:pt x="292" y="36"/>
                    </a:lnTo>
                    <a:lnTo>
                      <a:pt x="237" y="12"/>
                    </a:lnTo>
                    <a:lnTo>
                      <a:pt x="176" y="2"/>
                    </a:lnTo>
                    <a:lnTo>
                      <a:pt x="102" y="12"/>
                    </a:lnTo>
                    <a:lnTo>
                      <a:pt x="51" y="14"/>
                    </a:lnTo>
                    <a:lnTo>
                      <a:pt x="13" y="23"/>
                    </a:lnTo>
                    <a:lnTo>
                      <a:pt x="0" y="40"/>
                    </a:lnTo>
                    <a:close/>
                  </a:path>
                </a:pathLst>
              </a:custGeom>
              <a:solidFill>
                <a:srgbClr val="C0C0C0"/>
              </a:solidFill>
              <a:ln w="9525" cap="rnd">
                <a:solidFill>
                  <a:sysClr val="window" lastClr="FFFFFF"/>
                </a:solidFill>
                <a:prstDash val="solid"/>
                <a:round/>
                <a:headEnd/>
                <a:tailEnd/>
              </a:ln>
            </p:spPr>
            <p:txBody>
              <a:bodyPr/>
              <a:lstStyle/>
              <a:p>
                <a:pPr fontAlgn="auto">
                  <a:spcBef>
                    <a:spcPts val="0"/>
                  </a:spcBef>
                  <a:spcAft>
                    <a:spcPts val="0"/>
                  </a:spcAft>
                  <a:defRPr/>
                </a:pPr>
                <a:endParaRPr lang="en-GB" sz="1800" b="0" kern="0">
                  <a:solidFill>
                    <a:sysClr val="windowText" lastClr="000000"/>
                  </a:solidFill>
                </a:endParaRPr>
              </a:p>
            </p:txBody>
          </p:sp>
          <p:sp>
            <p:nvSpPr>
              <p:cNvPr id="182" name="Freeform 69"/>
              <p:cNvSpPr>
                <a:spLocks/>
              </p:cNvSpPr>
              <p:nvPr/>
            </p:nvSpPr>
            <p:spPr bwMode="auto">
              <a:xfrm>
                <a:off x="2987" y="2523"/>
                <a:ext cx="47" cy="63"/>
              </a:xfrm>
              <a:custGeom>
                <a:avLst/>
                <a:gdLst>
                  <a:gd name="T0" fmla="*/ 1529268658 w 66"/>
                  <a:gd name="T1" fmla="*/ 1446725825 h 95"/>
                  <a:gd name="T2" fmla="*/ 1529268658 w 66"/>
                  <a:gd name="T3" fmla="*/ 1446725825 h 95"/>
                  <a:gd name="T4" fmla="*/ 1529268658 w 66"/>
                  <a:gd name="T5" fmla="*/ 1446725825 h 95"/>
                  <a:gd name="T6" fmla="*/ 1529268658 w 66"/>
                  <a:gd name="T7" fmla="*/ 1446725825 h 95"/>
                  <a:gd name="T8" fmla="*/ 1529268658 w 66"/>
                  <a:gd name="T9" fmla="*/ 1446725825 h 95"/>
                  <a:gd name="T10" fmla="*/ 1529268658 w 66"/>
                  <a:gd name="T11" fmla="*/ 1446725825 h 95"/>
                  <a:gd name="T12" fmla="*/ 1529268658 w 66"/>
                  <a:gd name="T13" fmla="*/ 0 h 95"/>
                  <a:gd name="T14" fmla="*/ 1529268658 w 66"/>
                  <a:gd name="T15" fmla="*/ 0 h 95"/>
                  <a:gd name="T16" fmla="*/ 1529268658 w 66"/>
                  <a:gd name="T17" fmla="*/ 1446725825 h 95"/>
                  <a:gd name="T18" fmla="*/ 1529268658 w 66"/>
                  <a:gd name="T19" fmla="*/ 1446725825 h 95"/>
                  <a:gd name="T20" fmla="*/ 1529268658 w 66"/>
                  <a:gd name="T21" fmla="*/ 1446725825 h 95"/>
                  <a:gd name="T22" fmla="*/ 0 w 66"/>
                  <a:gd name="T23" fmla="*/ 1446725825 h 95"/>
                  <a:gd name="T24" fmla="*/ 1529268658 w 66"/>
                  <a:gd name="T25" fmla="*/ 1446725825 h 95"/>
                  <a:gd name="T26" fmla="*/ 1529268658 w 66"/>
                  <a:gd name="T27" fmla="*/ 1446725825 h 95"/>
                  <a:gd name="T28" fmla="*/ 1529268658 w 66"/>
                  <a:gd name="T29" fmla="*/ 1446725825 h 95"/>
                  <a:gd name="T30" fmla="*/ 1529268658 w 66"/>
                  <a:gd name="T31" fmla="*/ 1446725825 h 95"/>
                  <a:gd name="T32" fmla="*/ 1529268658 w 66"/>
                  <a:gd name="T33" fmla="*/ 144672582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FFFF0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83" name="Freeform 70"/>
              <p:cNvSpPr>
                <a:spLocks/>
              </p:cNvSpPr>
              <p:nvPr/>
            </p:nvSpPr>
            <p:spPr bwMode="auto">
              <a:xfrm>
                <a:off x="3711" y="3160"/>
                <a:ext cx="68" cy="90"/>
              </a:xfrm>
              <a:custGeom>
                <a:avLst/>
                <a:gdLst>
                  <a:gd name="T0" fmla="*/ 1565873493 w 96"/>
                  <a:gd name="T1" fmla="*/ 1453184423 h 133"/>
                  <a:gd name="T2" fmla="*/ 1565873493 w 96"/>
                  <a:gd name="T3" fmla="*/ 1453184423 h 133"/>
                  <a:gd name="T4" fmla="*/ 1565873493 w 96"/>
                  <a:gd name="T5" fmla="*/ 1453184423 h 133"/>
                  <a:gd name="T6" fmla="*/ 1565873493 w 96"/>
                  <a:gd name="T7" fmla="*/ 1453184423 h 133"/>
                  <a:gd name="T8" fmla="*/ 1565873493 w 96"/>
                  <a:gd name="T9" fmla="*/ 1453184423 h 133"/>
                  <a:gd name="T10" fmla="*/ 1565873493 w 96"/>
                  <a:gd name="T11" fmla="*/ 1453184423 h 133"/>
                  <a:gd name="T12" fmla="*/ 1565873493 w 96"/>
                  <a:gd name="T13" fmla="*/ 1453184423 h 133"/>
                  <a:gd name="T14" fmla="*/ 1565873493 w 96"/>
                  <a:gd name="T15" fmla="*/ 0 h 133"/>
                  <a:gd name="T16" fmla="*/ 1565873493 w 96"/>
                  <a:gd name="T17" fmla="*/ 1453184423 h 133"/>
                  <a:gd name="T18" fmla="*/ 1565873493 w 96"/>
                  <a:gd name="T19" fmla="*/ 1453184423 h 133"/>
                  <a:gd name="T20" fmla="*/ 1565873493 w 96"/>
                  <a:gd name="T21" fmla="*/ 1453184423 h 133"/>
                  <a:gd name="T22" fmla="*/ 0 w 96"/>
                  <a:gd name="T23" fmla="*/ 1453184423 h 133"/>
                  <a:gd name="T24" fmla="*/ 1565873493 w 96"/>
                  <a:gd name="T25" fmla="*/ 1453184423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33"/>
                  <a:gd name="T41" fmla="*/ 96 w 96"/>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33">
                    <a:moveTo>
                      <a:pt x="15" y="85"/>
                    </a:moveTo>
                    <a:lnTo>
                      <a:pt x="18" y="133"/>
                    </a:lnTo>
                    <a:lnTo>
                      <a:pt x="51" y="112"/>
                    </a:lnTo>
                    <a:lnTo>
                      <a:pt x="96" y="97"/>
                    </a:lnTo>
                    <a:lnTo>
                      <a:pt x="87" y="48"/>
                    </a:lnTo>
                    <a:lnTo>
                      <a:pt x="71" y="32"/>
                    </a:lnTo>
                    <a:lnTo>
                      <a:pt x="61" y="20"/>
                    </a:lnTo>
                    <a:lnTo>
                      <a:pt x="49" y="0"/>
                    </a:lnTo>
                    <a:lnTo>
                      <a:pt x="35" y="10"/>
                    </a:lnTo>
                    <a:lnTo>
                      <a:pt x="23" y="38"/>
                    </a:lnTo>
                    <a:lnTo>
                      <a:pt x="25" y="48"/>
                    </a:lnTo>
                    <a:lnTo>
                      <a:pt x="0" y="67"/>
                    </a:lnTo>
                    <a:lnTo>
                      <a:pt x="15" y="85"/>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84" name="Freeform 71"/>
              <p:cNvSpPr>
                <a:spLocks/>
              </p:cNvSpPr>
              <p:nvPr/>
            </p:nvSpPr>
            <p:spPr bwMode="auto">
              <a:xfrm>
                <a:off x="3576" y="3129"/>
                <a:ext cx="154" cy="114"/>
              </a:xfrm>
              <a:custGeom>
                <a:avLst/>
                <a:gdLst>
                  <a:gd name="T0" fmla="*/ 0 w 211"/>
                  <a:gd name="T1" fmla="*/ 1448598436 h 169"/>
                  <a:gd name="T2" fmla="*/ 1567357733 w 211"/>
                  <a:gd name="T3" fmla="*/ 1448598436 h 169"/>
                  <a:gd name="T4" fmla="*/ 1567357733 w 211"/>
                  <a:gd name="T5" fmla="*/ 1448598436 h 169"/>
                  <a:gd name="T6" fmla="*/ 1567357733 w 211"/>
                  <a:gd name="T7" fmla="*/ 1448598436 h 169"/>
                  <a:gd name="T8" fmla="*/ 1567357733 w 211"/>
                  <a:gd name="T9" fmla="*/ 1448598436 h 169"/>
                  <a:gd name="T10" fmla="*/ 1567357733 w 211"/>
                  <a:gd name="T11" fmla="*/ 1448598436 h 169"/>
                  <a:gd name="T12" fmla="*/ 1567357733 w 211"/>
                  <a:gd name="T13" fmla="*/ 1448598436 h 169"/>
                  <a:gd name="T14" fmla="*/ 1567357733 w 211"/>
                  <a:gd name="T15" fmla="*/ 1448598436 h 169"/>
                  <a:gd name="T16" fmla="*/ 1567357733 w 211"/>
                  <a:gd name="T17" fmla="*/ 1448598436 h 169"/>
                  <a:gd name="T18" fmla="*/ 1567357733 w 211"/>
                  <a:gd name="T19" fmla="*/ 1448598436 h 169"/>
                  <a:gd name="T20" fmla="*/ 1567357733 w 211"/>
                  <a:gd name="T21" fmla="*/ 1448598436 h 169"/>
                  <a:gd name="T22" fmla="*/ 1567357733 w 211"/>
                  <a:gd name="T23" fmla="*/ 1448598436 h 169"/>
                  <a:gd name="T24" fmla="*/ 1567357733 w 211"/>
                  <a:gd name="T25" fmla="*/ 1448598436 h 169"/>
                  <a:gd name="T26" fmla="*/ 1567357733 w 211"/>
                  <a:gd name="T27" fmla="*/ 1448598436 h 169"/>
                  <a:gd name="T28" fmla="*/ 1567357733 w 211"/>
                  <a:gd name="T29" fmla="*/ 1448598436 h 169"/>
                  <a:gd name="T30" fmla="*/ 1567357733 w 211"/>
                  <a:gd name="T31" fmla="*/ 1448598436 h 169"/>
                  <a:gd name="T32" fmla="*/ 1567357733 w 211"/>
                  <a:gd name="T33" fmla="*/ 1448598436 h 169"/>
                  <a:gd name="T34" fmla="*/ 1567357733 w 211"/>
                  <a:gd name="T35" fmla="*/ 1448598436 h 169"/>
                  <a:gd name="T36" fmla="*/ 1567357733 w 211"/>
                  <a:gd name="T37" fmla="*/ 0 h 169"/>
                  <a:gd name="T38" fmla="*/ 1567357733 w 211"/>
                  <a:gd name="T39" fmla="*/ 1448598436 h 169"/>
                  <a:gd name="T40" fmla="*/ 1567357733 w 211"/>
                  <a:gd name="T41" fmla="*/ 1448598436 h 169"/>
                  <a:gd name="T42" fmla="*/ 0 w 211"/>
                  <a:gd name="T43" fmla="*/ 1448598436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169"/>
                  <a:gd name="T68" fmla="*/ 211 w 211"/>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169">
                    <a:moveTo>
                      <a:pt x="0" y="52"/>
                    </a:moveTo>
                    <a:lnTo>
                      <a:pt x="15" y="97"/>
                    </a:lnTo>
                    <a:lnTo>
                      <a:pt x="54" y="133"/>
                    </a:lnTo>
                    <a:lnTo>
                      <a:pt x="96" y="169"/>
                    </a:lnTo>
                    <a:lnTo>
                      <a:pt x="109" y="110"/>
                    </a:lnTo>
                    <a:lnTo>
                      <a:pt x="117" y="94"/>
                    </a:lnTo>
                    <a:lnTo>
                      <a:pt x="141" y="96"/>
                    </a:lnTo>
                    <a:lnTo>
                      <a:pt x="155" y="94"/>
                    </a:lnTo>
                    <a:lnTo>
                      <a:pt x="169" y="106"/>
                    </a:lnTo>
                    <a:lnTo>
                      <a:pt x="187" y="116"/>
                    </a:lnTo>
                    <a:lnTo>
                      <a:pt x="203" y="102"/>
                    </a:lnTo>
                    <a:lnTo>
                      <a:pt x="211" y="84"/>
                    </a:lnTo>
                    <a:lnTo>
                      <a:pt x="205" y="76"/>
                    </a:lnTo>
                    <a:lnTo>
                      <a:pt x="175" y="84"/>
                    </a:lnTo>
                    <a:lnTo>
                      <a:pt x="151" y="80"/>
                    </a:lnTo>
                    <a:lnTo>
                      <a:pt x="127" y="52"/>
                    </a:lnTo>
                    <a:lnTo>
                      <a:pt x="107" y="42"/>
                    </a:lnTo>
                    <a:lnTo>
                      <a:pt x="77" y="24"/>
                    </a:lnTo>
                    <a:lnTo>
                      <a:pt x="55" y="0"/>
                    </a:lnTo>
                    <a:lnTo>
                      <a:pt x="39" y="4"/>
                    </a:lnTo>
                    <a:lnTo>
                      <a:pt x="35" y="32"/>
                    </a:lnTo>
                    <a:lnTo>
                      <a:pt x="0" y="52"/>
                    </a:lnTo>
                    <a:close/>
                  </a:path>
                </a:pathLst>
              </a:custGeom>
              <a:solidFill>
                <a:srgbClr val="C0C0C0"/>
              </a:solid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sp>
            <p:nvSpPr>
              <p:cNvPr id="186" name="Freeform 75"/>
              <p:cNvSpPr>
                <a:spLocks/>
              </p:cNvSpPr>
              <p:nvPr/>
            </p:nvSpPr>
            <p:spPr bwMode="auto">
              <a:xfrm>
                <a:off x="3271" y="3652"/>
                <a:ext cx="20" cy="17"/>
              </a:xfrm>
              <a:custGeom>
                <a:avLst/>
                <a:gdLst>
                  <a:gd name="T0" fmla="*/ 2147483647 w 35"/>
                  <a:gd name="T1" fmla="*/ 2147483647 h 29"/>
                  <a:gd name="T2" fmla="*/ 2147483647 w 35"/>
                  <a:gd name="T3" fmla="*/ 2147483647 h 29"/>
                  <a:gd name="T4" fmla="*/ 2147483647 w 35"/>
                  <a:gd name="T5" fmla="*/ 2147483647 h 29"/>
                  <a:gd name="T6" fmla="*/ 2147483647 w 35"/>
                  <a:gd name="T7" fmla="*/ 2147483647 h 29"/>
                  <a:gd name="T8" fmla="*/ 2147483647 w 35"/>
                  <a:gd name="T9" fmla="*/ 2147483647 h 29"/>
                  <a:gd name="T10" fmla="*/ 2147483647 w 35"/>
                  <a:gd name="T11" fmla="*/ 2147483647 h 29"/>
                  <a:gd name="T12" fmla="*/ 2147483647 w 35"/>
                  <a:gd name="T13" fmla="*/ 2147483647 h 29"/>
                  <a:gd name="T14" fmla="*/ 0 w 35"/>
                  <a:gd name="T15" fmla="*/ 2147483647 h 29"/>
                  <a:gd name="T16" fmla="*/ 2147483647 w 35"/>
                  <a:gd name="T17" fmla="*/ 0 h 29"/>
                  <a:gd name="T18" fmla="*/ 2147483647 w 35"/>
                  <a:gd name="T19" fmla="*/ 2147483647 h 29"/>
                  <a:gd name="T20" fmla="*/ 2147483647 w 35"/>
                  <a:gd name="T21" fmla="*/ 2147483647 h 29"/>
                  <a:gd name="T22" fmla="*/ 2147483647 w 35"/>
                  <a:gd name="T23" fmla="*/ 214748364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29">
                    <a:moveTo>
                      <a:pt x="33" y="10"/>
                    </a:moveTo>
                    <a:lnTo>
                      <a:pt x="35" y="10"/>
                    </a:lnTo>
                    <a:lnTo>
                      <a:pt x="35" y="15"/>
                    </a:lnTo>
                    <a:lnTo>
                      <a:pt x="35" y="25"/>
                    </a:lnTo>
                    <a:lnTo>
                      <a:pt x="35" y="29"/>
                    </a:lnTo>
                    <a:lnTo>
                      <a:pt x="25" y="27"/>
                    </a:lnTo>
                    <a:lnTo>
                      <a:pt x="10" y="19"/>
                    </a:lnTo>
                    <a:lnTo>
                      <a:pt x="0" y="6"/>
                    </a:lnTo>
                    <a:lnTo>
                      <a:pt x="8" y="0"/>
                    </a:lnTo>
                    <a:lnTo>
                      <a:pt x="23" y="2"/>
                    </a:lnTo>
                    <a:lnTo>
                      <a:pt x="29" y="4"/>
                    </a:lnTo>
                    <a:lnTo>
                      <a:pt x="33" y="10"/>
                    </a:lnTo>
                    <a:close/>
                  </a:path>
                </a:pathLst>
              </a:custGeom>
              <a:pattFill prst="sphere">
                <a:fgClr>
                  <a:srgbClr val="C0504D">
                    <a:lumMod val="50000"/>
                  </a:srgbClr>
                </a:fgClr>
                <a:bgClr>
                  <a:sysClr val="window" lastClr="FFFFFF"/>
                </a:bgClr>
              </a:pattFill>
              <a:ln>
                <a:noFill/>
              </a:ln>
              <a:effectLst/>
              <a:extLst/>
            </p:spPr>
            <p:txBody>
              <a:bodyPr wrap="none" anchor="ctr"/>
              <a:lstStyle/>
              <a:p>
                <a:pPr fontAlgn="auto">
                  <a:spcBef>
                    <a:spcPts val="0"/>
                  </a:spcBef>
                  <a:spcAft>
                    <a:spcPts val="0"/>
                  </a:spcAft>
                  <a:defRPr/>
                </a:pPr>
                <a:endParaRPr lang="en-GB" sz="1800" b="0" kern="0">
                  <a:solidFill>
                    <a:sysClr val="windowText" lastClr="000000"/>
                  </a:solidFill>
                  <a:latin typeface="Calibri"/>
                  <a:cs typeface="+mn-cs"/>
                </a:endParaRPr>
              </a:p>
            </p:txBody>
          </p:sp>
        </p:grpSp>
        <p:sp>
          <p:nvSpPr>
            <p:cNvPr id="119" name="Freeform 44"/>
            <p:cNvSpPr>
              <a:spLocks/>
            </p:cNvSpPr>
            <p:nvPr/>
          </p:nvSpPr>
          <p:spPr bwMode="auto">
            <a:xfrm>
              <a:off x="7560317" y="5724222"/>
              <a:ext cx="219711" cy="65676"/>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pattFill prst="sphere">
              <a:fgClr>
                <a:srgbClr val="FFFF00"/>
              </a:fgClr>
              <a:bgClr>
                <a:sysClr val="window" lastClr="FFFFFF"/>
              </a:bgClr>
            </a:pattFill>
            <a:ln w="9525" cap="flat" cmpd="sng">
              <a:solidFill>
                <a:sysClr val="window" lastClr="FFFFFF"/>
              </a:solidFill>
              <a:prstDash val="solid"/>
              <a:round/>
              <a:headEnd type="none" w="med" len="med"/>
              <a:tailEnd type="none" w="med" len="med"/>
            </a:ln>
          </p:spPr>
          <p:txBody>
            <a:bodyPr/>
            <a:lstStyle/>
            <a:p>
              <a:pPr fontAlgn="auto">
                <a:spcBef>
                  <a:spcPts val="0"/>
                </a:spcBef>
                <a:spcAft>
                  <a:spcPts val="0"/>
                </a:spcAft>
                <a:defRPr/>
              </a:pPr>
              <a:endParaRPr lang="en-GB" sz="1800" b="0" kern="0">
                <a:solidFill>
                  <a:sysClr val="windowText" lastClr="000000"/>
                </a:solidFill>
              </a:endParaRPr>
            </a:p>
          </p:txBody>
        </p:sp>
      </p:grpSp>
      <p:sp>
        <p:nvSpPr>
          <p:cNvPr id="190" name="Freeform 73"/>
          <p:cNvSpPr>
            <a:spLocks noChangeAspect="1"/>
          </p:cNvSpPr>
          <p:nvPr/>
        </p:nvSpPr>
        <p:spPr bwMode="auto">
          <a:xfrm>
            <a:off x="7884368" y="5445224"/>
            <a:ext cx="196345" cy="149301"/>
          </a:xfrm>
          <a:custGeom>
            <a:avLst/>
            <a:gdLst>
              <a:gd name="T0" fmla="*/ 42 w 220"/>
              <a:gd name="T1" fmla="*/ 162 h 136"/>
              <a:gd name="T2" fmla="*/ 39 w 220"/>
              <a:gd name="T3" fmla="*/ 159 h 136"/>
              <a:gd name="T4" fmla="*/ 39 w 220"/>
              <a:gd name="T5" fmla="*/ 152 h 136"/>
              <a:gd name="T6" fmla="*/ 34 w 220"/>
              <a:gd name="T7" fmla="*/ 147 h 136"/>
              <a:gd name="T8" fmla="*/ 28 w 220"/>
              <a:gd name="T9" fmla="*/ 150 h 136"/>
              <a:gd name="T10" fmla="*/ 15 w 220"/>
              <a:gd name="T11" fmla="*/ 143 h 136"/>
              <a:gd name="T12" fmla="*/ 9 w 220"/>
              <a:gd name="T13" fmla="*/ 133 h 136"/>
              <a:gd name="T14" fmla="*/ 3 w 220"/>
              <a:gd name="T15" fmla="*/ 119 h 136"/>
              <a:gd name="T16" fmla="*/ 0 w 220"/>
              <a:gd name="T17" fmla="*/ 90 h 136"/>
              <a:gd name="T18" fmla="*/ 6 w 220"/>
              <a:gd name="T19" fmla="*/ 96 h 136"/>
              <a:gd name="T20" fmla="*/ 7 w 220"/>
              <a:gd name="T21" fmla="*/ 96 h 136"/>
              <a:gd name="T22" fmla="*/ 11 w 220"/>
              <a:gd name="T23" fmla="*/ 90 h 136"/>
              <a:gd name="T24" fmla="*/ 16 w 220"/>
              <a:gd name="T25" fmla="*/ 76 h 136"/>
              <a:gd name="T26" fmla="*/ 24 w 220"/>
              <a:gd name="T27" fmla="*/ 74 h 136"/>
              <a:gd name="T28" fmla="*/ 33 w 220"/>
              <a:gd name="T29" fmla="*/ 78 h 136"/>
              <a:gd name="T30" fmla="*/ 34 w 220"/>
              <a:gd name="T31" fmla="*/ 76 h 136"/>
              <a:gd name="T32" fmla="*/ 39 w 220"/>
              <a:gd name="T33" fmla="*/ 67 h 136"/>
              <a:gd name="T34" fmla="*/ 36 w 220"/>
              <a:gd name="T35" fmla="*/ 52 h 136"/>
              <a:gd name="T36" fmla="*/ 36 w 220"/>
              <a:gd name="T37" fmla="*/ 48 h 136"/>
              <a:gd name="T38" fmla="*/ 38 w 220"/>
              <a:gd name="T39" fmla="*/ 46 h 136"/>
              <a:gd name="T40" fmla="*/ 45 w 220"/>
              <a:gd name="T41" fmla="*/ 52 h 136"/>
              <a:gd name="T42" fmla="*/ 63 w 220"/>
              <a:gd name="T43" fmla="*/ 52 h 136"/>
              <a:gd name="T44" fmla="*/ 80 w 220"/>
              <a:gd name="T45" fmla="*/ 48 h 136"/>
              <a:gd name="T46" fmla="*/ 98 w 220"/>
              <a:gd name="T47" fmla="*/ 34 h 136"/>
              <a:gd name="T48" fmla="*/ 103 w 220"/>
              <a:gd name="T49" fmla="*/ 28 h 136"/>
              <a:gd name="T50" fmla="*/ 106 w 220"/>
              <a:gd name="T51" fmla="*/ 22 h 136"/>
              <a:gd name="T52" fmla="*/ 112 w 220"/>
              <a:gd name="T53" fmla="*/ 20 h 136"/>
              <a:gd name="T54" fmla="*/ 115 w 220"/>
              <a:gd name="T55" fmla="*/ 8 h 136"/>
              <a:gd name="T56" fmla="*/ 128 w 220"/>
              <a:gd name="T57" fmla="*/ 0 h 136"/>
              <a:gd name="T58" fmla="*/ 128 w 220"/>
              <a:gd name="T59" fmla="*/ 4 h 136"/>
              <a:gd name="T60" fmla="*/ 121 w 220"/>
              <a:gd name="T61" fmla="*/ 10 h 136"/>
              <a:gd name="T62" fmla="*/ 115 w 220"/>
              <a:gd name="T63" fmla="*/ 30 h 136"/>
              <a:gd name="T64" fmla="*/ 105 w 220"/>
              <a:gd name="T65" fmla="*/ 42 h 136"/>
              <a:gd name="T66" fmla="*/ 101 w 220"/>
              <a:gd name="T67" fmla="*/ 52 h 136"/>
              <a:gd name="T68" fmla="*/ 95 w 220"/>
              <a:gd name="T69" fmla="*/ 54 h 136"/>
              <a:gd name="T70" fmla="*/ 93 w 220"/>
              <a:gd name="T71" fmla="*/ 64 h 136"/>
              <a:gd name="T72" fmla="*/ 92 w 220"/>
              <a:gd name="T73" fmla="*/ 74 h 136"/>
              <a:gd name="T74" fmla="*/ 93 w 220"/>
              <a:gd name="T75" fmla="*/ 80 h 136"/>
              <a:gd name="T76" fmla="*/ 99 w 220"/>
              <a:gd name="T77" fmla="*/ 88 h 136"/>
              <a:gd name="T78" fmla="*/ 103 w 220"/>
              <a:gd name="T79" fmla="*/ 98 h 136"/>
              <a:gd name="T80" fmla="*/ 105 w 220"/>
              <a:gd name="T81" fmla="*/ 100 h 136"/>
              <a:gd name="T82" fmla="*/ 103 w 220"/>
              <a:gd name="T83" fmla="*/ 104 h 136"/>
              <a:gd name="T84" fmla="*/ 99 w 220"/>
              <a:gd name="T85" fmla="*/ 100 h 136"/>
              <a:gd name="T86" fmla="*/ 82 w 220"/>
              <a:gd name="T87" fmla="*/ 104 h 136"/>
              <a:gd name="T88" fmla="*/ 80 w 220"/>
              <a:gd name="T89" fmla="*/ 107 h 136"/>
              <a:gd name="T90" fmla="*/ 78 w 220"/>
              <a:gd name="T91" fmla="*/ 124 h 136"/>
              <a:gd name="T92" fmla="*/ 72 w 220"/>
              <a:gd name="T93" fmla="*/ 128 h 136"/>
              <a:gd name="T94" fmla="*/ 63 w 220"/>
              <a:gd name="T95" fmla="*/ 140 h 136"/>
              <a:gd name="T96" fmla="*/ 48 w 220"/>
              <a:gd name="T97" fmla="*/ 145 h 136"/>
              <a:gd name="T98" fmla="*/ 45 w 220"/>
              <a:gd name="T99" fmla="*/ 150 h 136"/>
              <a:gd name="T100" fmla="*/ 45 w 220"/>
              <a:gd name="T101" fmla="*/ 159 h 136"/>
              <a:gd name="T102" fmla="*/ 42 w 220"/>
              <a:gd name="T103" fmla="*/ 162 h 136"/>
              <a:gd name="T104" fmla="*/ 42 w 220"/>
              <a:gd name="T105" fmla="*/ 162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136">
                <a:moveTo>
                  <a:pt x="72" y="136"/>
                </a:moveTo>
                <a:lnTo>
                  <a:pt x="68" y="134"/>
                </a:lnTo>
                <a:lnTo>
                  <a:pt x="66" y="128"/>
                </a:lnTo>
                <a:lnTo>
                  <a:pt x="60" y="124"/>
                </a:lnTo>
                <a:lnTo>
                  <a:pt x="48" y="126"/>
                </a:lnTo>
                <a:lnTo>
                  <a:pt x="26" y="120"/>
                </a:lnTo>
                <a:lnTo>
                  <a:pt x="16" y="112"/>
                </a:lnTo>
                <a:lnTo>
                  <a:pt x="6" y="100"/>
                </a:lnTo>
                <a:lnTo>
                  <a:pt x="0" y="76"/>
                </a:lnTo>
                <a:lnTo>
                  <a:pt x="10" y="80"/>
                </a:lnTo>
                <a:lnTo>
                  <a:pt x="12" y="80"/>
                </a:lnTo>
                <a:lnTo>
                  <a:pt x="20" y="76"/>
                </a:lnTo>
                <a:lnTo>
                  <a:pt x="28" y="64"/>
                </a:lnTo>
                <a:lnTo>
                  <a:pt x="42" y="62"/>
                </a:lnTo>
                <a:lnTo>
                  <a:pt x="56" y="66"/>
                </a:lnTo>
                <a:lnTo>
                  <a:pt x="60" y="64"/>
                </a:lnTo>
                <a:lnTo>
                  <a:pt x="66" y="56"/>
                </a:lnTo>
                <a:lnTo>
                  <a:pt x="62" y="44"/>
                </a:lnTo>
                <a:lnTo>
                  <a:pt x="62" y="40"/>
                </a:lnTo>
                <a:lnTo>
                  <a:pt x="64" y="38"/>
                </a:lnTo>
                <a:lnTo>
                  <a:pt x="78" y="44"/>
                </a:lnTo>
                <a:lnTo>
                  <a:pt x="108" y="44"/>
                </a:lnTo>
                <a:lnTo>
                  <a:pt x="138" y="40"/>
                </a:lnTo>
                <a:lnTo>
                  <a:pt x="168" y="30"/>
                </a:lnTo>
                <a:lnTo>
                  <a:pt x="178" y="24"/>
                </a:lnTo>
                <a:lnTo>
                  <a:pt x="182" y="18"/>
                </a:lnTo>
                <a:lnTo>
                  <a:pt x="192" y="16"/>
                </a:lnTo>
                <a:lnTo>
                  <a:pt x="198" y="8"/>
                </a:lnTo>
                <a:lnTo>
                  <a:pt x="220" y="0"/>
                </a:lnTo>
                <a:lnTo>
                  <a:pt x="220" y="4"/>
                </a:lnTo>
                <a:lnTo>
                  <a:pt x="208" y="10"/>
                </a:lnTo>
                <a:lnTo>
                  <a:pt x="198" y="26"/>
                </a:lnTo>
                <a:lnTo>
                  <a:pt x="180" y="34"/>
                </a:lnTo>
                <a:lnTo>
                  <a:pt x="174" y="44"/>
                </a:lnTo>
                <a:lnTo>
                  <a:pt x="164" y="46"/>
                </a:lnTo>
                <a:lnTo>
                  <a:pt x="160" y="54"/>
                </a:lnTo>
                <a:lnTo>
                  <a:pt x="158" y="62"/>
                </a:lnTo>
                <a:lnTo>
                  <a:pt x="162" y="68"/>
                </a:lnTo>
                <a:lnTo>
                  <a:pt x="170" y="74"/>
                </a:lnTo>
                <a:lnTo>
                  <a:pt x="178" y="82"/>
                </a:lnTo>
                <a:lnTo>
                  <a:pt x="180" y="84"/>
                </a:lnTo>
                <a:lnTo>
                  <a:pt x="178" y="88"/>
                </a:lnTo>
                <a:lnTo>
                  <a:pt x="170" y="84"/>
                </a:lnTo>
                <a:lnTo>
                  <a:pt x="142" y="88"/>
                </a:lnTo>
                <a:lnTo>
                  <a:pt x="138" y="90"/>
                </a:lnTo>
                <a:lnTo>
                  <a:pt x="134" y="104"/>
                </a:lnTo>
                <a:lnTo>
                  <a:pt x="124" y="108"/>
                </a:lnTo>
                <a:lnTo>
                  <a:pt x="108" y="118"/>
                </a:lnTo>
                <a:lnTo>
                  <a:pt x="82" y="122"/>
                </a:lnTo>
                <a:lnTo>
                  <a:pt x="78" y="126"/>
                </a:lnTo>
                <a:lnTo>
                  <a:pt x="76" y="134"/>
                </a:lnTo>
                <a:lnTo>
                  <a:pt x="72" y="136"/>
                </a:lnTo>
                <a:close/>
              </a:path>
            </a:pathLst>
          </a:custGeom>
          <a:solidFill>
            <a:srgbClr val="360000"/>
          </a:solidFill>
          <a:ln w="9525" cap="flat" cmpd="sng">
            <a:solidFill>
              <a:schemeClr val="bg1"/>
            </a:solidFill>
            <a:prstDash val="solid"/>
            <a:round/>
            <a:headEnd type="none" w="med" len="med"/>
            <a:tailEnd type="none" w="med" len="med"/>
          </a:ln>
          <a:effectLst/>
          <a:extLst/>
        </p:spPr>
        <p:txBody>
          <a:bodyPr/>
          <a:lstStyle/>
          <a:p>
            <a:pPr fontAlgn="auto">
              <a:spcBef>
                <a:spcPts val="0"/>
              </a:spcBef>
              <a:spcAft>
                <a:spcPts val="0"/>
              </a:spcAft>
              <a:defRPr/>
            </a:pPr>
            <a:endParaRPr lang="en-GB">
              <a:latin typeface="+mn-lt"/>
              <a:cs typeface="+mn-cs"/>
            </a:endParaRPr>
          </a:p>
        </p:txBody>
      </p:sp>
    </p:spTree>
    <p:extLst>
      <p:ext uri="{BB962C8B-B14F-4D97-AF65-F5344CB8AC3E}">
        <p14:creationId xmlns:p14="http://schemas.microsoft.com/office/powerpoint/2010/main" val="4082030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hmidad\Desktop\translation\PCI_18_09_2013_A4_Gas_with_commissioning_date_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8" y="-90488"/>
            <a:ext cx="9477376" cy="703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4"/>
          <p:cNvSpPr txBox="1">
            <a:spLocks noChangeArrowheads="1"/>
          </p:cNvSpPr>
          <p:nvPr/>
        </p:nvSpPr>
        <p:spPr bwMode="auto">
          <a:xfrm>
            <a:off x="3175000" y="990600"/>
            <a:ext cx="43862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1300">
                <a:solidFill>
                  <a:schemeClr val="tx1"/>
                </a:solidFill>
              </a:rPr>
              <a:t> Energy Infrastructure - Natural Gas</a:t>
            </a:r>
          </a:p>
        </p:txBody>
      </p:sp>
      <p:sp>
        <p:nvSpPr>
          <p:cNvPr id="44036" name="TextBox 5"/>
          <p:cNvSpPr txBox="1">
            <a:spLocks noChangeArrowheads="1"/>
          </p:cNvSpPr>
          <p:nvPr/>
        </p:nvSpPr>
        <p:spPr bwMode="auto">
          <a:xfrm>
            <a:off x="7343775" y="1651000"/>
            <a:ext cx="1951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&lt; 2017</a:t>
            </a:r>
          </a:p>
        </p:txBody>
      </p:sp>
      <p:sp>
        <p:nvSpPr>
          <p:cNvPr id="44037" name="TextBox 6"/>
          <p:cNvSpPr txBox="1">
            <a:spLocks noChangeArrowheads="1"/>
          </p:cNvSpPr>
          <p:nvPr/>
        </p:nvSpPr>
        <p:spPr bwMode="auto">
          <a:xfrm>
            <a:off x="7343775" y="1782763"/>
            <a:ext cx="2879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2017 to 2020</a:t>
            </a:r>
          </a:p>
        </p:txBody>
      </p:sp>
      <p:sp>
        <p:nvSpPr>
          <p:cNvPr id="44038" name="TextBox 7"/>
          <p:cNvSpPr txBox="1">
            <a:spLocks noChangeArrowheads="1"/>
          </p:cNvSpPr>
          <p:nvPr/>
        </p:nvSpPr>
        <p:spPr bwMode="auto">
          <a:xfrm>
            <a:off x="7343775" y="1919288"/>
            <a:ext cx="2487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&gt; 2020</a:t>
            </a:r>
          </a:p>
        </p:txBody>
      </p:sp>
      <p:sp>
        <p:nvSpPr>
          <p:cNvPr id="44039" name="TextBox 11"/>
          <p:cNvSpPr txBox="1">
            <a:spLocks noChangeArrowheads="1"/>
          </p:cNvSpPr>
          <p:nvPr/>
        </p:nvSpPr>
        <p:spPr bwMode="auto">
          <a:xfrm>
            <a:off x="6846888" y="1285875"/>
            <a:ext cx="24336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900">
                <a:solidFill>
                  <a:schemeClr val="tx1"/>
                </a:solidFill>
              </a:rPr>
              <a:t>Projects of Common Interest:</a:t>
            </a:r>
          </a:p>
        </p:txBody>
      </p:sp>
      <p:sp>
        <p:nvSpPr>
          <p:cNvPr id="44040" name="TextBox 12"/>
          <p:cNvSpPr txBox="1">
            <a:spLocks noChangeArrowheads="1"/>
          </p:cNvSpPr>
          <p:nvPr/>
        </p:nvSpPr>
        <p:spPr bwMode="auto">
          <a:xfrm>
            <a:off x="6846888" y="1476375"/>
            <a:ext cx="1941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800">
                <a:solidFill>
                  <a:schemeClr val="tx1"/>
                </a:solidFill>
              </a:rPr>
              <a:t>Gas Pipelines</a:t>
            </a:r>
          </a:p>
        </p:txBody>
      </p:sp>
      <p:sp>
        <p:nvSpPr>
          <p:cNvPr id="44041" name="TextBox 16"/>
          <p:cNvSpPr txBox="1">
            <a:spLocks noChangeArrowheads="1"/>
          </p:cNvSpPr>
          <p:nvPr/>
        </p:nvSpPr>
        <p:spPr bwMode="auto">
          <a:xfrm>
            <a:off x="184150" y="6165850"/>
            <a:ext cx="2176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500">
                <a:solidFill>
                  <a:schemeClr val="tx1"/>
                </a:solidFill>
                <a:latin typeface="Arial" charset="0"/>
              </a:rPr>
              <a:t>Source: © Eurogeographics for the administrative boundaries;</a:t>
            </a:r>
          </a:p>
          <a:p>
            <a:pPr eaLnBrk="1" hangingPunct="1"/>
            <a:r>
              <a:rPr lang="en-GB" altLang="en-US" sz="500">
                <a:solidFill>
                  <a:schemeClr val="tx1"/>
                </a:solidFill>
                <a:latin typeface="Arial" charset="0"/>
              </a:rPr>
              <a:t>© PLATTS for the underlying energy network.</a:t>
            </a:r>
          </a:p>
          <a:p>
            <a:pPr eaLnBrk="1" hangingPunct="1"/>
            <a:r>
              <a:rPr lang="en-GB" altLang="en-US" sz="500">
                <a:solidFill>
                  <a:schemeClr val="tx1"/>
                </a:solidFill>
                <a:latin typeface="Arial" charset="0"/>
              </a:rPr>
              <a:t>Cartography:  European Commission, Energy DG, June 2013</a:t>
            </a:r>
          </a:p>
        </p:txBody>
      </p:sp>
      <p:sp>
        <p:nvSpPr>
          <p:cNvPr id="44042" name="TextBox 12"/>
          <p:cNvSpPr txBox="1">
            <a:spLocks noChangeArrowheads="1"/>
          </p:cNvSpPr>
          <p:nvPr/>
        </p:nvSpPr>
        <p:spPr bwMode="auto">
          <a:xfrm>
            <a:off x="6827838" y="2132013"/>
            <a:ext cx="2209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800">
                <a:solidFill>
                  <a:schemeClr val="tx1"/>
                </a:solidFill>
              </a:rPr>
              <a:t>Terminals for Liquefied Natural Gas (LNG)</a:t>
            </a:r>
          </a:p>
        </p:txBody>
      </p:sp>
      <p:sp>
        <p:nvSpPr>
          <p:cNvPr id="44043" name="TextBox 12"/>
          <p:cNvSpPr txBox="1">
            <a:spLocks noChangeArrowheads="1"/>
          </p:cNvSpPr>
          <p:nvPr/>
        </p:nvSpPr>
        <p:spPr bwMode="auto">
          <a:xfrm>
            <a:off x="6827838" y="2924175"/>
            <a:ext cx="1941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800">
                <a:solidFill>
                  <a:schemeClr val="tx1"/>
                </a:solidFill>
              </a:rPr>
              <a:t>Storage Facilities</a:t>
            </a:r>
          </a:p>
        </p:txBody>
      </p:sp>
      <p:sp>
        <p:nvSpPr>
          <p:cNvPr id="44044" name="TextBox 12"/>
          <p:cNvSpPr txBox="1">
            <a:spLocks noChangeArrowheads="1"/>
          </p:cNvSpPr>
          <p:nvPr/>
        </p:nvSpPr>
        <p:spPr bwMode="auto">
          <a:xfrm>
            <a:off x="6827838" y="3716338"/>
            <a:ext cx="1941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800">
                <a:solidFill>
                  <a:schemeClr val="tx1"/>
                </a:solidFill>
              </a:rPr>
              <a:t>Reverse Flows</a:t>
            </a:r>
          </a:p>
        </p:txBody>
      </p:sp>
      <p:sp>
        <p:nvSpPr>
          <p:cNvPr id="44045" name="TextBox 15"/>
          <p:cNvSpPr txBox="1">
            <a:spLocks noChangeArrowheads="1"/>
          </p:cNvSpPr>
          <p:nvPr/>
        </p:nvSpPr>
        <p:spPr bwMode="auto">
          <a:xfrm>
            <a:off x="7329488" y="2352675"/>
            <a:ext cx="1951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&lt; 2017</a:t>
            </a:r>
          </a:p>
        </p:txBody>
      </p:sp>
      <p:sp>
        <p:nvSpPr>
          <p:cNvPr id="44046" name="TextBox 16"/>
          <p:cNvSpPr txBox="1">
            <a:spLocks noChangeArrowheads="1"/>
          </p:cNvSpPr>
          <p:nvPr/>
        </p:nvSpPr>
        <p:spPr bwMode="auto">
          <a:xfrm>
            <a:off x="7310438" y="2519363"/>
            <a:ext cx="2879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2017 to 2020</a:t>
            </a:r>
          </a:p>
        </p:txBody>
      </p:sp>
      <p:sp>
        <p:nvSpPr>
          <p:cNvPr id="44047" name="TextBox 17"/>
          <p:cNvSpPr txBox="1">
            <a:spLocks noChangeArrowheads="1"/>
          </p:cNvSpPr>
          <p:nvPr/>
        </p:nvSpPr>
        <p:spPr bwMode="auto">
          <a:xfrm>
            <a:off x="7329488" y="2703513"/>
            <a:ext cx="24876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&gt; 2020</a:t>
            </a:r>
          </a:p>
        </p:txBody>
      </p:sp>
      <p:sp>
        <p:nvSpPr>
          <p:cNvPr id="44048" name="TextBox 18"/>
          <p:cNvSpPr txBox="1">
            <a:spLocks noChangeArrowheads="1"/>
          </p:cNvSpPr>
          <p:nvPr/>
        </p:nvSpPr>
        <p:spPr bwMode="auto">
          <a:xfrm>
            <a:off x="7361238" y="3141663"/>
            <a:ext cx="1949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&lt; 2017</a:t>
            </a:r>
          </a:p>
        </p:txBody>
      </p:sp>
      <p:sp>
        <p:nvSpPr>
          <p:cNvPr id="44049" name="TextBox 19"/>
          <p:cNvSpPr txBox="1">
            <a:spLocks noChangeArrowheads="1"/>
          </p:cNvSpPr>
          <p:nvPr/>
        </p:nvSpPr>
        <p:spPr bwMode="auto">
          <a:xfrm>
            <a:off x="7361238" y="3309938"/>
            <a:ext cx="28781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2017 to 2020</a:t>
            </a:r>
          </a:p>
        </p:txBody>
      </p:sp>
      <p:sp>
        <p:nvSpPr>
          <p:cNvPr id="44050" name="TextBox 20"/>
          <p:cNvSpPr txBox="1">
            <a:spLocks noChangeArrowheads="1"/>
          </p:cNvSpPr>
          <p:nvPr/>
        </p:nvSpPr>
        <p:spPr bwMode="auto">
          <a:xfrm>
            <a:off x="7361238" y="3513138"/>
            <a:ext cx="2486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&gt; 2020</a:t>
            </a:r>
          </a:p>
        </p:txBody>
      </p:sp>
      <p:sp>
        <p:nvSpPr>
          <p:cNvPr id="44051" name="TextBox 21"/>
          <p:cNvSpPr txBox="1">
            <a:spLocks noChangeArrowheads="1"/>
          </p:cNvSpPr>
          <p:nvPr/>
        </p:nvSpPr>
        <p:spPr bwMode="auto">
          <a:xfrm>
            <a:off x="7329488" y="3890963"/>
            <a:ext cx="1951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&lt; 2017</a:t>
            </a:r>
          </a:p>
        </p:txBody>
      </p:sp>
      <p:sp>
        <p:nvSpPr>
          <p:cNvPr id="44052" name="TextBox 22"/>
          <p:cNvSpPr txBox="1">
            <a:spLocks noChangeArrowheads="1"/>
          </p:cNvSpPr>
          <p:nvPr/>
        </p:nvSpPr>
        <p:spPr bwMode="auto">
          <a:xfrm>
            <a:off x="7329488" y="4103688"/>
            <a:ext cx="2879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2017 to 2020</a:t>
            </a:r>
          </a:p>
        </p:txBody>
      </p:sp>
      <p:sp>
        <p:nvSpPr>
          <p:cNvPr id="44053" name="TextBox 23"/>
          <p:cNvSpPr txBox="1">
            <a:spLocks noChangeArrowheads="1"/>
          </p:cNvSpPr>
          <p:nvPr/>
        </p:nvSpPr>
        <p:spPr bwMode="auto">
          <a:xfrm>
            <a:off x="7343775" y="4306888"/>
            <a:ext cx="2487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1" tIns="52137" rIns="104271" bIns="52137">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altLang="en-US" sz="700">
                <a:solidFill>
                  <a:schemeClr val="tx1"/>
                </a:solidFill>
              </a:rPr>
              <a:t>Commissioning date &gt; 2020</a:t>
            </a:r>
          </a:p>
        </p:txBody>
      </p:sp>
      <p:sp>
        <p:nvSpPr>
          <p:cNvPr id="23" name="Freeform 136"/>
          <p:cNvSpPr>
            <a:spLocks/>
          </p:cNvSpPr>
          <p:nvPr/>
        </p:nvSpPr>
        <p:spPr bwMode="gray">
          <a:xfrm>
            <a:off x="7812088" y="196850"/>
            <a:ext cx="1187450" cy="520700"/>
          </a:xfrm>
          <a:custGeom>
            <a:avLst/>
            <a:gdLst>
              <a:gd name="T0" fmla="*/ 3709 w 5232"/>
              <a:gd name="T1" fmla="*/ 870 h 2544"/>
              <a:gd name="T2" fmla="*/ 3187 w 5232"/>
              <a:gd name="T3" fmla="*/ 870 h 2544"/>
              <a:gd name="T4" fmla="*/ 3187 w 5232"/>
              <a:gd name="T5" fmla="*/ 924 h 2544"/>
              <a:gd name="T6" fmla="*/ 3061 w 5232"/>
              <a:gd name="T7" fmla="*/ 924 h 2544"/>
              <a:gd name="T8" fmla="*/ 3061 w 5232"/>
              <a:gd name="T9" fmla="*/ 806 h 2544"/>
              <a:gd name="T10" fmla="*/ 2894 w 5232"/>
              <a:gd name="T11" fmla="*/ 806 h 2544"/>
              <a:gd name="T12" fmla="*/ 2894 w 5232"/>
              <a:gd name="T13" fmla="*/ 924 h 2544"/>
              <a:gd name="T14" fmla="*/ 2733 w 5232"/>
              <a:gd name="T15" fmla="*/ 924 h 2544"/>
              <a:gd name="T16" fmla="*/ 2733 w 5232"/>
              <a:gd name="T17" fmla="*/ 688 h 2544"/>
              <a:gd name="T18" fmla="*/ 2835 w 5232"/>
              <a:gd name="T19" fmla="*/ 688 h 2544"/>
              <a:gd name="T20" fmla="*/ 2835 w 5232"/>
              <a:gd name="T21" fmla="*/ 525 h 2544"/>
              <a:gd name="T22" fmla="*/ 2648 w 5232"/>
              <a:gd name="T23" fmla="*/ 525 h 2544"/>
              <a:gd name="T24" fmla="*/ 2648 w 5232"/>
              <a:gd name="T25" fmla="*/ 81 h 2544"/>
              <a:gd name="T26" fmla="*/ 3109 w 5232"/>
              <a:gd name="T27" fmla="*/ 81 h 2544"/>
              <a:gd name="T28" fmla="*/ 3109 w 5232"/>
              <a:gd name="T29" fmla="*/ 0 h 2544"/>
              <a:gd name="T30" fmla="*/ 2086 w 5232"/>
              <a:gd name="T31" fmla="*/ 0 h 2544"/>
              <a:gd name="T32" fmla="*/ 2086 w 5232"/>
              <a:gd name="T33" fmla="*/ 81 h 2544"/>
              <a:gd name="T34" fmla="*/ 2547 w 5232"/>
              <a:gd name="T35" fmla="*/ 81 h 2544"/>
              <a:gd name="T36" fmla="*/ 2547 w 5232"/>
              <a:gd name="T37" fmla="*/ 525 h 2544"/>
              <a:gd name="T38" fmla="*/ 2360 w 5232"/>
              <a:gd name="T39" fmla="*/ 525 h 2544"/>
              <a:gd name="T40" fmla="*/ 2360 w 5232"/>
              <a:gd name="T41" fmla="*/ 688 h 2544"/>
              <a:gd name="T42" fmla="*/ 2461 w 5232"/>
              <a:gd name="T43" fmla="*/ 688 h 2544"/>
              <a:gd name="T44" fmla="*/ 2461 w 5232"/>
              <a:gd name="T45" fmla="*/ 924 h 2544"/>
              <a:gd name="T46" fmla="*/ 2358 w 5232"/>
              <a:gd name="T47" fmla="*/ 924 h 2544"/>
              <a:gd name="T48" fmla="*/ 2358 w 5232"/>
              <a:gd name="T49" fmla="*/ 806 h 2544"/>
              <a:gd name="T50" fmla="*/ 2187 w 5232"/>
              <a:gd name="T51" fmla="*/ 806 h 2544"/>
              <a:gd name="T52" fmla="*/ 2187 w 5232"/>
              <a:gd name="T53" fmla="*/ 924 h 2544"/>
              <a:gd name="T54" fmla="*/ 2046 w 5232"/>
              <a:gd name="T55" fmla="*/ 924 h 2544"/>
              <a:gd name="T56" fmla="*/ 2046 w 5232"/>
              <a:gd name="T57" fmla="*/ 870 h 2544"/>
              <a:gd name="T58" fmla="*/ 1524 w 5232"/>
              <a:gd name="T59" fmla="*/ 870 h 2544"/>
              <a:gd name="T60" fmla="*/ 0 w 5232"/>
              <a:gd name="T61" fmla="*/ 2391 h 2544"/>
              <a:gd name="T62" fmla="*/ 38 w 5232"/>
              <a:gd name="T63" fmla="*/ 2431 h 2544"/>
              <a:gd name="T64" fmla="*/ 38 w 5232"/>
              <a:gd name="T65" fmla="*/ 2431 h 2544"/>
              <a:gd name="T66" fmla="*/ 102 w 5232"/>
              <a:gd name="T67" fmla="*/ 2495 h 2544"/>
              <a:gd name="T68" fmla="*/ 154 w 5232"/>
              <a:gd name="T69" fmla="*/ 2544 h 2544"/>
              <a:gd name="T70" fmla="*/ 154 w 5232"/>
              <a:gd name="T71" fmla="*/ 2544 h 2544"/>
              <a:gd name="T72" fmla="*/ 1613 w 5232"/>
              <a:gd name="T73" fmla="*/ 1085 h 2544"/>
              <a:gd name="T74" fmla="*/ 2046 w 5232"/>
              <a:gd name="T75" fmla="*/ 1085 h 2544"/>
              <a:gd name="T76" fmla="*/ 2046 w 5232"/>
              <a:gd name="T77" fmla="*/ 1030 h 2544"/>
              <a:gd name="T78" fmla="*/ 2187 w 5232"/>
              <a:gd name="T79" fmla="*/ 1030 h 2544"/>
              <a:gd name="T80" fmla="*/ 2187 w 5232"/>
              <a:gd name="T81" fmla="*/ 1186 h 2544"/>
              <a:gd name="T82" fmla="*/ 2358 w 5232"/>
              <a:gd name="T83" fmla="*/ 1186 h 2544"/>
              <a:gd name="T84" fmla="*/ 2358 w 5232"/>
              <a:gd name="T85" fmla="*/ 1030 h 2544"/>
              <a:gd name="T86" fmla="*/ 2461 w 5232"/>
              <a:gd name="T87" fmla="*/ 1030 h 2544"/>
              <a:gd name="T88" fmla="*/ 2461 w 5232"/>
              <a:gd name="T89" fmla="*/ 1311 h 2544"/>
              <a:gd name="T90" fmla="*/ 2733 w 5232"/>
              <a:gd name="T91" fmla="*/ 1311 h 2544"/>
              <a:gd name="T92" fmla="*/ 2733 w 5232"/>
              <a:gd name="T93" fmla="*/ 1030 h 2544"/>
              <a:gd name="T94" fmla="*/ 2894 w 5232"/>
              <a:gd name="T95" fmla="*/ 1030 h 2544"/>
              <a:gd name="T96" fmla="*/ 2894 w 5232"/>
              <a:gd name="T97" fmla="*/ 1186 h 2544"/>
              <a:gd name="T98" fmla="*/ 3061 w 5232"/>
              <a:gd name="T99" fmla="*/ 1186 h 2544"/>
              <a:gd name="T100" fmla="*/ 3061 w 5232"/>
              <a:gd name="T101" fmla="*/ 1030 h 2544"/>
              <a:gd name="T102" fmla="*/ 3187 w 5232"/>
              <a:gd name="T103" fmla="*/ 1030 h 2544"/>
              <a:gd name="T104" fmla="*/ 3187 w 5232"/>
              <a:gd name="T105" fmla="*/ 1085 h 2544"/>
              <a:gd name="T106" fmla="*/ 3619 w 5232"/>
              <a:gd name="T107" fmla="*/ 1085 h 2544"/>
              <a:gd name="T108" fmla="*/ 5079 w 5232"/>
              <a:gd name="T109" fmla="*/ 2544 h 2544"/>
              <a:gd name="T110" fmla="*/ 5232 w 5232"/>
              <a:gd name="T111" fmla="*/ 2391 h 2544"/>
              <a:gd name="T112" fmla="*/ 3709 w 5232"/>
              <a:gd name="T113" fmla="*/ 870 h 25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32"/>
              <a:gd name="T172" fmla="*/ 0 h 2544"/>
              <a:gd name="T173" fmla="*/ 5232 w 5232"/>
              <a:gd name="T174" fmla="*/ 2544 h 25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32" h="2544">
                <a:moveTo>
                  <a:pt x="3709" y="870"/>
                </a:moveTo>
                <a:lnTo>
                  <a:pt x="3187" y="870"/>
                </a:lnTo>
                <a:lnTo>
                  <a:pt x="3187" y="924"/>
                </a:lnTo>
                <a:lnTo>
                  <a:pt x="3061" y="924"/>
                </a:lnTo>
                <a:lnTo>
                  <a:pt x="3061" y="806"/>
                </a:lnTo>
                <a:lnTo>
                  <a:pt x="2894" y="806"/>
                </a:lnTo>
                <a:lnTo>
                  <a:pt x="2894" y="924"/>
                </a:lnTo>
                <a:lnTo>
                  <a:pt x="2733" y="924"/>
                </a:lnTo>
                <a:lnTo>
                  <a:pt x="2733" y="688"/>
                </a:lnTo>
                <a:lnTo>
                  <a:pt x="2835" y="688"/>
                </a:lnTo>
                <a:lnTo>
                  <a:pt x="2835" y="525"/>
                </a:lnTo>
                <a:lnTo>
                  <a:pt x="2648" y="525"/>
                </a:lnTo>
                <a:lnTo>
                  <a:pt x="2648" y="81"/>
                </a:lnTo>
                <a:lnTo>
                  <a:pt x="3109" y="81"/>
                </a:lnTo>
                <a:lnTo>
                  <a:pt x="3109" y="0"/>
                </a:lnTo>
                <a:lnTo>
                  <a:pt x="2086" y="0"/>
                </a:lnTo>
                <a:lnTo>
                  <a:pt x="2086" y="81"/>
                </a:lnTo>
                <a:lnTo>
                  <a:pt x="2547" y="81"/>
                </a:lnTo>
                <a:lnTo>
                  <a:pt x="2547" y="525"/>
                </a:lnTo>
                <a:lnTo>
                  <a:pt x="2360" y="525"/>
                </a:lnTo>
                <a:lnTo>
                  <a:pt x="2360" y="688"/>
                </a:lnTo>
                <a:lnTo>
                  <a:pt x="2461" y="688"/>
                </a:lnTo>
                <a:lnTo>
                  <a:pt x="2461" y="924"/>
                </a:lnTo>
                <a:lnTo>
                  <a:pt x="2358" y="924"/>
                </a:lnTo>
                <a:lnTo>
                  <a:pt x="2358" y="806"/>
                </a:lnTo>
                <a:lnTo>
                  <a:pt x="2187" y="806"/>
                </a:lnTo>
                <a:lnTo>
                  <a:pt x="2187" y="924"/>
                </a:lnTo>
                <a:lnTo>
                  <a:pt x="2046" y="924"/>
                </a:lnTo>
                <a:lnTo>
                  <a:pt x="2046" y="870"/>
                </a:lnTo>
                <a:lnTo>
                  <a:pt x="1524" y="870"/>
                </a:lnTo>
                <a:lnTo>
                  <a:pt x="0" y="2391"/>
                </a:lnTo>
                <a:lnTo>
                  <a:pt x="38" y="2431"/>
                </a:lnTo>
                <a:lnTo>
                  <a:pt x="102" y="2495"/>
                </a:lnTo>
                <a:lnTo>
                  <a:pt x="154" y="2544"/>
                </a:lnTo>
                <a:lnTo>
                  <a:pt x="1613" y="1085"/>
                </a:lnTo>
                <a:lnTo>
                  <a:pt x="2046" y="1085"/>
                </a:lnTo>
                <a:lnTo>
                  <a:pt x="2046" y="1030"/>
                </a:lnTo>
                <a:lnTo>
                  <a:pt x="2187" y="1030"/>
                </a:lnTo>
                <a:lnTo>
                  <a:pt x="2187" y="1186"/>
                </a:lnTo>
                <a:lnTo>
                  <a:pt x="2358" y="1186"/>
                </a:lnTo>
                <a:lnTo>
                  <a:pt x="2358" y="1030"/>
                </a:lnTo>
                <a:lnTo>
                  <a:pt x="2461" y="1030"/>
                </a:lnTo>
                <a:lnTo>
                  <a:pt x="2461" y="1311"/>
                </a:lnTo>
                <a:lnTo>
                  <a:pt x="2733" y="1311"/>
                </a:lnTo>
                <a:lnTo>
                  <a:pt x="2733" y="1030"/>
                </a:lnTo>
                <a:lnTo>
                  <a:pt x="2894" y="1030"/>
                </a:lnTo>
                <a:lnTo>
                  <a:pt x="2894" y="1186"/>
                </a:lnTo>
                <a:lnTo>
                  <a:pt x="3061" y="1186"/>
                </a:lnTo>
                <a:lnTo>
                  <a:pt x="3061" y="1030"/>
                </a:lnTo>
                <a:lnTo>
                  <a:pt x="3187" y="1030"/>
                </a:lnTo>
                <a:lnTo>
                  <a:pt x="3187" y="1085"/>
                </a:lnTo>
                <a:lnTo>
                  <a:pt x="3619" y="1085"/>
                </a:lnTo>
                <a:lnTo>
                  <a:pt x="5079" y="2544"/>
                </a:lnTo>
                <a:lnTo>
                  <a:pt x="5232" y="2391"/>
                </a:lnTo>
                <a:lnTo>
                  <a:pt x="3709" y="870"/>
                </a:lnTo>
                <a:close/>
              </a:path>
            </a:pathLst>
          </a:custGeom>
          <a:solidFill>
            <a:schemeClr val="bg2">
              <a:lumMod val="40000"/>
              <a:lumOff val="60000"/>
            </a:schemeClr>
          </a:solidFill>
          <a:ln w="9525">
            <a:solidFill>
              <a:schemeClr val="bg2">
                <a:lumMod val="75000"/>
              </a:schemeClr>
            </a:solidFill>
            <a:round/>
            <a:headEnd/>
            <a:tailEnd/>
          </a:ln>
        </p:spPr>
        <p:txBody>
          <a:bodyPr/>
          <a:lstStyle/>
          <a:p>
            <a:pPr>
              <a:defRPr/>
            </a:pPr>
            <a:endParaRPr lang="de-DE">
              <a:ea typeface="ＭＳ Ｐゴシック" charset="-128"/>
            </a:endParaRPr>
          </a:p>
        </p:txBody>
      </p:sp>
    </p:spTree>
    <p:extLst>
      <p:ext uri="{BB962C8B-B14F-4D97-AF65-F5344CB8AC3E}">
        <p14:creationId xmlns:p14="http://schemas.microsoft.com/office/powerpoint/2010/main" val="278960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1339850"/>
            <a:ext cx="9144000" cy="936625"/>
          </a:xfrm>
        </p:spPr>
        <p:txBody>
          <a:bodyPr/>
          <a:lstStyle/>
          <a:p>
            <a:pPr indent="0" eaLnBrk="1" hangingPunct="1"/>
            <a:r>
              <a:rPr lang="fr-BE" altLang="en-US" smtClean="0"/>
              <a:t>Accelerate permit granting</a:t>
            </a:r>
            <a:endParaRPr lang="en-GB" altLang="en-US" smtClean="0"/>
          </a:p>
        </p:txBody>
      </p:sp>
      <p:sp>
        <p:nvSpPr>
          <p:cNvPr id="44035" name="Rectangle 3"/>
          <p:cNvSpPr>
            <a:spLocks noGrp="1" noChangeArrowheads="1"/>
          </p:cNvSpPr>
          <p:nvPr>
            <p:ph type="body" idx="4294967295"/>
          </p:nvPr>
        </p:nvSpPr>
        <p:spPr>
          <a:xfrm>
            <a:off x="2771775" y="2420938"/>
            <a:ext cx="6059488" cy="3529012"/>
          </a:xfrm>
        </p:spPr>
        <p:txBody>
          <a:bodyPr/>
          <a:lstStyle/>
          <a:p>
            <a:pPr lvl="1" eaLnBrk="1" hangingPunct="1">
              <a:lnSpc>
                <a:spcPct val="90000"/>
              </a:lnSpc>
              <a:spcAft>
                <a:spcPct val="30000"/>
              </a:spcAft>
            </a:pPr>
            <a:r>
              <a:rPr lang="en-GB" altLang="en-US" sz="1800" b="0" smtClean="0"/>
              <a:t>Most preferential treatment in Member States</a:t>
            </a:r>
          </a:p>
          <a:p>
            <a:pPr lvl="1" eaLnBrk="1" hangingPunct="1">
              <a:lnSpc>
                <a:spcPct val="90000"/>
              </a:lnSpc>
              <a:spcAft>
                <a:spcPct val="30000"/>
              </a:spcAft>
            </a:pPr>
            <a:r>
              <a:rPr lang="it-IT" altLang="en-US" sz="1800" b="0" smtClean="0"/>
              <a:t>Streamlining of EA procedures</a:t>
            </a:r>
          </a:p>
          <a:p>
            <a:pPr eaLnBrk="1" hangingPunct="1">
              <a:lnSpc>
                <a:spcPct val="90000"/>
              </a:lnSpc>
              <a:spcAft>
                <a:spcPct val="30000"/>
              </a:spcAft>
            </a:pPr>
            <a:endParaRPr lang="en-GB" altLang="en-US" sz="2000" b="1" smtClean="0"/>
          </a:p>
          <a:p>
            <a:pPr eaLnBrk="1" hangingPunct="1">
              <a:lnSpc>
                <a:spcPct val="90000"/>
              </a:lnSpc>
              <a:spcAft>
                <a:spcPct val="30000"/>
              </a:spcAft>
            </a:pPr>
            <a:r>
              <a:rPr lang="en-GB" altLang="en-US" sz="2000" b="1" smtClean="0"/>
              <a:t>Competent Authority </a:t>
            </a:r>
            <a:r>
              <a:rPr lang="en-GB" altLang="en-US" sz="2000" smtClean="0"/>
              <a:t>to manage </a:t>
            </a:r>
            <a:br>
              <a:rPr lang="en-GB" altLang="en-US" sz="2000" smtClean="0"/>
            </a:br>
            <a:r>
              <a:rPr lang="en-GB" altLang="en-US" sz="2000" smtClean="0"/>
              <a:t>permit granting process</a:t>
            </a:r>
          </a:p>
          <a:p>
            <a:pPr eaLnBrk="1" hangingPunct="1">
              <a:lnSpc>
                <a:spcPct val="90000"/>
              </a:lnSpc>
              <a:spcAft>
                <a:spcPct val="30000"/>
              </a:spcAft>
            </a:pPr>
            <a:endParaRPr lang="en-GB" altLang="en-US" sz="2000" b="1" smtClean="0"/>
          </a:p>
          <a:p>
            <a:pPr eaLnBrk="1" hangingPunct="1">
              <a:lnSpc>
                <a:spcPct val="90000"/>
              </a:lnSpc>
              <a:spcAft>
                <a:spcPct val="30000"/>
              </a:spcAft>
            </a:pPr>
            <a:r>
              <a:rPr lang="en-GB" altLang="en-US" sz="2000" b="1" smtClean="0"/>
              <a:t>3 and a half years time limit</a:t>
            </a:r>
            <a:r>
              <a:rPr lang="en-GB" altLang="en-US" sz="2000" smtClean="0"/>
              <a:t> for the </a:t>
            </a:r>
            <a:br>
              <a:rPr lang="en-GB" altLang="en-US" sz="2000" smtClean="0"/>
            </a:br>
            <a:r>
              <a:rPr lang="en-GB" altLang="en-US" sz="2000" smtClean="0"/>
              <a:t>permit granting decision</a:t>
            </a:r>
          </a:p>
          <a:p>
            <a:pPr eaLnBrk="1" hangingPunct="1">
              <a:lnSpc>
                <a:spcPct val="90000"/>
              </a:lnSpc>
              <a:spcAft>
                <a:spcPct val="30000"/>
              </a:spcAft>
            </a:pPr>
            <a:r>
              <a:rPr lang="en-GB" altLang="en-US" sz="2000" smtClean="0"/>
              <a:t>Increased </a:t>
            </a:r>
            <a:r>
              <a:rPr lang="en-GB" altLang="en-US" sz="2000" b="1" smtClean="0"/>
              <a:t>transparency</a:t>
            </a:r>
            <a:r>
              <a:rPr lang="en-GB" altLang="en-US" sz="2000" smtClean="0"/>
              <a:t> and </a:t>
            </a:r>
            <a:br>
              <a:rPr lang="en-GB" altLang="en-US" sz="2000" smtClean="0"/>
            </a:br>
            <a:r>
              <a:rPr lang="en-GB" altLang="en-US" sz="2000" smtClean="0"/>
              <a:t>enhanced public participation </a:t>
            </a:r>
          </a:p>
          <a:p>
            <a:pPr eaLnBrk="1" hangingPunct="1">
              <a:lnSpc>
                <a:spcPct val="90000"/>
              </a:lnSpc>
              <a:spcAft>
                <a:spcPct val="30000"/>
              </a:spcAft>
            </a:pPr>
            <a:endParaRPr lang="en-GB" altLang="en-US" sz="2000" b="1" smtClean="0"/>
          </a:p>
        </p:txBody>
      </p:sp>
      <p:sp>
        <p:nvSpPr>
          <p:cNvPr id="44036" name="AutoShape 5"/>
          <p:cNvSpPr>
            <a:spLocks noChangeArrowheads="1"/>
          </p:cNvSpPr>
          <p:nvPr/>
        </p:nvSpPr>
        <p:spPr bwMode="auto">
          <a:xfrm rot="-684950">
            <a:off x="395288" y="2492375"/>
            <a:ext cx="2430462" cy="747713"/>
          </a:xfrm>
          <a:prstGeom prst="roundRect">
            <a:avLst>
              <a:gd name="adj" fmla="val 16667"/>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tLang="en-US" sz="3200">
                <a:solidFill>
                  <a:srgbClr val="FF0000"/>
                </a:solidFill>
                <a:latin typeface="Courier New" pitchFamily="49" charset="0"/>
              </a:rPr>
              <a:t>Priority</a:t>
            </a:r>
          </a:p>
        </p:txBody>
      </p:sp>
      <p:sp>
        <p:nvSpPr>
          <p:cNvPr id="44037" name="AutoShape 6"/>
          <p:cNvSpPr>
            <a:spLocks noChangeArrowheads="1"/>
          </p:cNvSpPr>
          <p:nvPr/>
        </p:nvSpPr>
        <p:spPr bwMode="auto">
          <a:xfrm>
            <a:off x="971550" y="3500438"/>
            <a:ext cx="1441450" cy="1295400"/>
          </a:xfrm>
          <a:prstGeom prst="octagon">
            <a:avLst>
              <a:gd name="adj" fmla="val 29287"/>
            </a:avLst>
          </a:prstGeom>
          <a:solidFill>
            <a:srgbClr val="FF0000"/>
          </a:solidFill>
          <a:ln w="57150" cmpd="thickThin">
            <a:solidFill>
              <a:schemeClr val="bg1"/>
            </a:solidFill>
            <a:miter lim="800000"/>
            <a:headEnd/>
            <a:tailEnd/>
          </a:ln>
        </p:spPr>
        <p:txBody>
          <a:bodyPr wrap="none" anchor="ctr"/>
          <a:lstStyle/>
          <a:p>
            <a:pPr algn="ctr"/>
            <a:r>
              <a:rPr lang="de-DE" altLang="en-US" sz="1800">
                <a:solidFill>
                  <a:schemeClr val="bg1"/>
                </a:solidFill>
              </a:rPr>
              <a:t>ONE</a:t>
            </a:r>
          </a:p>
          <a:p>
            <a:pPr algn="ctr"/>
            <a:r>
              <a:rPr lang="de-DE" altLang="en-US" sz="2000">
                <a:solidFill>
                  <a:schemeClr val="bg1"/>
                </a:solidFill>
              </a:rPr>
              <a:t>STOP</a:t>
            </a:r>
          </a:p>
          <a:p>
            <a:pPr algn="ctr"/>
            <a:r>
              <a:rPr lang="de-DE" altLang="en-US" sz="1800">
                <a:solidFill>
                  <a:schemeClr val="bg1"/>
                </a:solidFill>
              </a:rPr>
              <a:t>SHOP</a:t>
            </a:r>
          </a:p>
        </p:txBody>
      </p:sp>
      <p:pic>
        <p:nvPicPr>
          <p:cNvPr id="44038" name="Picture 9" descr="clessi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5013325"/>
            <a:ext cx="83978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226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indent="0" eaLnBrk="1" hangingPunct="1"/>
            <a:r>
              <a:rPr lang="it-IT" altLang="en-US" smtClean="0"/>
              <a:t>Regulatory framework - measures</a:t>
            </a:r>
            <a:endParaRPr lang="en-GB" altLang="en-US" smtClean="0"/>
          </a:p>
        </p:txBody>
      </p:sp>
      <p:sp>
        <p:nvSpPr>
          <p:cNvPr id="45059" name="Rectangle 3"/>
          <p:cNvSpPr>
            <a:spLocks noGrp="1" noChangeArrowheads="1"/>
          </p:cNvSpPr>
          <p:nvPr>
            <p:ph type="body" idx="4294967295"/>
          </p:nvPr>
        </p:nvSpPr>
        <p:spPr/>
        <p:txBody>
          <a:bodyPr/>
          <a:lstStyle/>
          <a:p>
            <a:pPr eaLnBrk="1" hangingPunct="1">
              <a:lnSpc>
                <a:spcPct val="90000"/>
              </a:lnSpc>
            </a:pPr>
            <a:r>
              <a:rPr lang="it-IT" altLang="en-US" sz="2000" smtClean="0">
                <a:solidFill>
                  <a:srgbClr val="0070C0"/>
                </a:solidFill>
              </a:rPr>
              <a:t>Energy system-wide </a:t>
            </a:r>
            <a:r>
              <a:rPr lang="it-IT" altLang="en-US" sz="2000" b="1" smtClean="0">
                <a:solidFill>
                  <a:srgbClr val="0070C0"/>
                </a:solidFill>
              </a:rPr>
              <a:t>cost-benefit analysis</a:t>
            </a:r>
          </a:p>
          <a:p>
            <a:pPr eaLnBrk="1" hangingPunct="1">
              <a:lnSpc>
                <a:spcPct val="90000"/>
              </a:lnSpc>
            </a:pPr>
            <a:endParaRPr lang="it-IT" altLang="en-US" sz="2000" b="1" smtClean="0">
              <a:solidFill>
                <a:srgbClr val="0070C0"/>
              </a:solidFill>
            </a:endParaRPr>
          </a:p>
          <a:p>
            <a:pPr eaLnBrk="1" hangingPunct="1">
              <a:lnSpc>
                <a:spcPct val="90000"/>
              </a:lnSpc>
            </a:pPr>
            <a:endParaRPr lang="en-GB" altLang="en-US" sz="1900" smtClean="0">
              <a:solidFill>
                <a:srgbClr val="0070C0"/>
              </a:solidFill>
            </a:endParaRPr>
          </a:p>
          <a:p>
            <a:pPr eaLnBrk="1" hangingPunct="1">
              <a:lnSpc>
                <a:spcPct val="90000"/>
              </a:lnSpc>
            </a:pPr>
            <a:endParaRPr lang="pl-PL" altLang="en-US" sz="2000" smtClean="0">
              <a:solidFill>
                <a:srgbClr val="0070C0"/>
              </a:solidFill>
            </a:endParaRPr>
          </a:p>
          <a:p>
            <a:pPr eaLnBrk="1" hangingPunct="1">
              <a:lnSpc>
                <a:spcPct val="90000"/>
              </a:lnSpc>
            </a:pPr>
            <a:r>
              <a:rPr lang="en-GB" altLang="en-US" sz="2000" smtClean="0">
                <a:solidFill>
                  <a:srgbClr val="0070C0"/>
                </a:solidFill>
              </a:rPr>
              <a:t>Cross-border cost allocation</a:t>
            </a:r>
          </a:p>
          <a:p>
            <a:pPr eaLnBrk="1" hangingPunct="1">
              <a:lnSpc>
                <a:spcPct val="90000"/>
              </a:lnSpc>
            </a:pPr>
            <a:endParaRPr lang="en-GB" altLang="en-US" sz="2000" smtClean="0">
              <a:solidFill>
                <a:srgbClr val="0070C0"/>
              </a:solidFill>
            </a:endParaRPr>
          </a:p>
          <a:p>
            <a:pPr eaLnBrk="1" hangingPunct="1">
              <a:lnSpc>
                <a:spcPct val="90000"/>
              </a:lnSpc>
            </a:pPr>
            <a:endParaRPr lang="en-GB" altLang="en-US" sz="2000" smtClean="0">
              <a:solidFill>
                <a:srgbClr val="0070C0"/>
              </a:solidFill>
            </a:endParaRPr>
          </a:p>
          <a:p>
            <a:pPr eaLnBrk="1" hangingPunct="1">
              <a:lnSpc>
                <a:spcPct val="90000"/>
              </a:lnSpc>
            </a:pPr>
            <a:endParaRPr lang="pl-PL" altLang="en-US" sz="2000" smtClean="0">
              <a:solidFill>
                <a:srgbClr val="0070C0"/>
              </a:solidFill>
            </a:endParaRPr>
          </a:p>
          <a:p>
            <a:pPr eaLnBrk="1" hangingPunct="1">
              <a:lnSpc>
                <a:spcPct val="90000"/>
              </a:lnSpc>
            </a:pPr>
            <a:r>
              <a:rPr lang="en-GB" altLang="en-US" sz="2000" smtClean="0">
                <a:solidFill>
                  <a:srgbClr val="0070C0"/>
                </a:solidFill>
              </a:rPr>
              <a:t>Long-term </a:t>
            </a:r>
            <a:r>
              <a:rPr lang="en-GB" altLang="en-US" sz="2000" b="1" smtClean="0">
                <a:solidFill>
                  <a:srgbClr val="0070C0"/>
                </a:solidFill>
              </a:rPr>
              <a:t>incentives</a:t>
            </a:r>
            <a:r>
              <a:rPr lang="en-GB" altLang="en-US" sz="2000" smtClean="0">
                <a:solidFill>
                  <a:srgbClr val="0070C0"/>
                </a:solidFill>
              </a:rPr>
              <a:t> for investment</a:t>
            </a:r>
          </a:p>
        </p:txBody>
      </p:sp>
      <p:sp>
        <p:nvSpPr>
          <p:cNvPr id="45060" name="AutoShape 14"/>
          <p:cNvSpPr>
            <a:spLocks noChangeArrowheads="1"/>
          </p:cNvSpPr>
          <p:nvPr/>
        </p:nvSpPr>
        <p:spPr bwMode="auto">
          <a:xfrm>
            <a:off x="827088" y="2924175"/>
            <a:ext cx="2170112" cy="793750"/>
          </a:xfrm>
          <a:prstGeom prst="homePlate">
            <a:avLst>
              <a:gd name="adj" fmla="val 59907"/>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en-US" sz="1600" b="0">
                <a:solidFill>
                  <a:schemeClr val="tx1"/>
                </a:solidFill>
                <a:latin typeface="Arial" charset="0"/>
              </a:rPr>
              <a:t>Methodology to be developed by the ENTSOs</a:t>
            </a:r>
          </a:p>
        </p:txBody>
      </p:sp>
      <p:sp>
        <p:nvSpPr>
          <p:cNvPr id="45061" name="AutoShape 15"/>
          <p:cNvSpPr>
            <a:spLocks noChangeArrowheads="1"/>
          </p:cNvSpPr>
          <p:nvPr/>
        </p:nvSpPr>
        <p:spPr bwMode="auto">
          <a:xfrm>
            <a:off x="2627313" y="2924175"/>
            <a:ext cx="2952750" cy="793750"/>
          </a:xfrm>
          <a:prstGeom prst="chevron">
            <a:avLst>
              <a:gd name="adj" fmla="val 62654"/>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8000" anchor="ctr"/>
          <a:lstStyle/>
          <a:p>
            <a:pPr algn="ctr"/>
            <a:r>
              <a:rPr lang="de-DE" altLang="en-US" sz="1600" b="0">
                <a:solidFill>
                  <a:schemeClr val="tx1"/>
                </a:solidFill>
                <a:latin typeface="Arial" charset="0"/>
              </a:rPr>
              <a:t>   ACER opinion / Commission approval</a:t>
            </a:r>
          </a:p>
        </p:txBody>
      </p:sp>
      <p:sp>
        <p:nvSpPr>
          <p:cNvPr id="45062" name="AutoShape 16"/>
          <p:cNvSpPr>
            <a:spLocks noChangeArrowheads="1"/>
          </p:cNvSpPr>
          <p:nvPr/>
        </p:nvSpPr>
        <p:spPr bwMode="auto">
          <a:xfrm>
            <a:off x="5219700" y="2924175"/>
            <a:ext cx="2952750" cy="793750"/>
          </a:xfrm>
          <a:prstGeom prst="chevron">
            <a:avLst>
              <a:gd name="adj" fmla="val 62654"/>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8000" anchor="ctr"/>
          <a:lstStyle/>
          <a:p>
            <a:pPr algn="ctr"/>
            <a:r>
              <a:rPr lang="de-DE" altLang="en-US" sz="1600" b="0">
                <a:solidFill>
                  <a:schemeClr val="bg1"/>
                </a:solidFill>
                <a:latin typeface="Arial" charset="0"/>
              </a:rPr>
              <a:t>   ENTSOs to apply CBA </a:t>
            </a:r>
            <a:br>
              <a:rPr lang="de-DE" altLang="en-US" sz="1600" b="0">
                <a:solidFill>
                  <a:schemeClr val="bg1"/>
                </a:solidFill>
                <a:latin typeface="Arial" charset="0"/>
              </a:rPr>
            </a:br>
            <a:r>
              <a:rPr lang="de-DE" altLang="en-US" sz="1600" b="0">
                <a:solidFill>
                  <a:schemeClr val="bg1"/>
                </a:solidFill>
                <a:latin typeface="Arial" charset="0"/>
              </a:rPr>
              <a:t>in TYNDP</a:t>
            </a:r>
          </a:p>
        </p:txBody>
      </p:sp>
      <p:sp>
        <p:nvSpPr>
          <p:cNvPr id="45063" name="AutoShape 14"/>
          <p:cNvSpPr>
            <a:spLocks noChangeArrowheads="1"/>
          </p:cNvSpPr>
          <p:nvPr/>
        </p:nvSpPr>
        <p:spPr bwMode="auto">
          <a:xfrm>
            <a:off x="827088" y="4148138"/>
            <a:ext cx="2170112" cy="793750"/>
          </a:xfrm>
          <a:prstGeom prst="homePlate">
            <a:avLst>
              <a:gd name="adj" fmla="val 59907"/>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en-US" sz="1600" b="0">
                <a:solidFill>
                  <a:schemeClr val="tx1"/>
                </a:solidFill>
                <a:latin typeface="Arial" charset="0"/>
              </a:rPr>
              <a:t>Request by project promoters (incl. CBA)</a:t>
            </a:r>
          </a:p>
        </p:txBody>
      </p:sp>
      <p:sp>
        <p:nvSpPr>
          <p:cNvPr id="45064" name="AutoShape 15"/>
          <p:cNvSpPr>
            <a:spLocks noChangeArrowheads="1"/>
          </p:cNvSpPr>
          <p:nvPr/>
        </p:nvSpPr>
        <p:spPr bwMode="auto">
          <a:xfrm>
            <a:off x="2628900" y="4148138"/>
            <a:ext cx="2951163" cy="793750"/>
          </a:xfrm>
          <a:prstGeom prst="chevron">
            <a:avLst>
              <a:gd name="adj" fmla="val 62621"/>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8000" anchor="ctr"/>
          <a:lstStyle/>
          <a:p>
            <a:pPr algn="ctr"/>
            <a:r>
              <a:rPr lang="de-DE" altLang="en-US" sz="1600" b="0">
                <a:solidFill>
                  <a:schemeClr val="tx1"/>
                </a:solidFill>
                <a:latin typeface="Arial" charset="0"/>
              </a:rPr>
              <a:t>NRAs to issue joint decision within 6 months</a:t>
            </a:r>
          </a:p>
        </p:txBody>
      </p:sp>
      <p:sp>
        <p:nvSpPr>
          <p:cNvPr id="45065" name="AutoShape 16"/>
          <p:cNvSpPr>
            <a:spLocks noChangeArrowheads="1"/>
          </p:cNvSpPr>
          <p:nvPr/>
        </p:nvSpPr>
        <p:spPr bwMode="auto">
          <a:xfrm>
            <a:off x="5219700" y="4148138"/>
            <a:ext cx="2952750" cy="793750"/>
          </a:xfrm>
          <a:prstGeom prst="chevron">
            <a:avLst>
              <a:gd name="adj" fmla="val 62654"/>
            </a:avLst>
          </a:prstGeom>
          <a:pattFill prst="pct20">
            <a:fgClr>
              <a:srgbClr val="808080"/>
            </a:fgClr>
            <a:bgClr>
              <a:schemeClr val="bg1"/>
            </a:bgClr>
          </a:pattFill>
          <a:ln w="9525">
            <a:solidFill>
              <a:schemeClr val="tx1"/>
            </a:solidFill>
            <a:prstDash val="dash"/>
            <a:miter lim="800000"/>
            <a:headEnd/>
            <a:tailEnd/>
          </a:ln>
        </p:spPr>
        <p:txBody>
          <a:bodyPr lIns="198000" anchor="ctr"/>
          <a:lstStyle/>
          <a:p>
            <a:pPr algn="ctr"/>
            <a:r>
              <a:rPr lang="de-DE" altLang="en-US" sz="1600" b="0">
                <a:solidFill>
                  <a:schemeClr val="bg1"/>
                </a:solidFill>
                <a:latin typeface="Arial" charset="0"/>
              </a:rPr>
              <a:t>   </a:t>
            </a:r>
            <a:r>
              <a:rPr lang="de-DE" altLang="en-US" sz="1600" b="0">
                <a:solidFill>
                  <a:schemeClr val="tx1"/>
                </a:solidFill>
                <a:latin typeface="Arial" charset="0"/>
              </a:rPr>
              <a:t>if no agreement, ACER steps in</a:t>
            </a:r>
          </a:p>
        </p:txBody>
      </p:sp>
      <p:sp>
        <p:nvSpPr>
          <p:cNvPr id="45066" name="AutoShape 14"/>
          <p:cNvSpPr>
            <a:spLocks noChangeArrowheads="1"/>
          </p:cNvSpPr>
          <p:nvPr/>
        </p:nvSpPr>
        <p:spPr bwMode="auto">
          <a:xfrm>
            <a:off x="827088" y="5516563"/>
            <a:ext cx="2170112" cy="792162"/>
          </a:xfrm>
          <a:prstGeom prst="homePlate">
            <a:avLst>
              <a:gd name="adj" fmla="val 60028"/>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en-US" sz="1600" b="0">
                <a:solidFill>
                  <a:schemeClr val="tx1"/>
                </a:solidFill>
                <a:latin typeface="Arial" charset="0"/>
              </a:rPr>
              <a:t>ACER to facilitate best practices</a:t>
            </a:r>
          </a:p>
        </p:txBody>
      </p:sp>
      <p:sp>
        <p:nvSpPr>
          <p:cNvPr id="45067" name="AutoShape 15"/>
          <p:cNvSpPr>
            <a:spLocks noChangeArrowheads="1"/>
          </p:cNvSpPr>
          <p:nvPr/>
        </p:nvSpPr>
        <p:spPr bwMode="auto">
          <a:xfrm>
            <a:off x="2628900" y="5516563"/>
            <a:ext cx="2951163" cy="792162"/>
          </a:xfrm>
          <a:prstGeom prst="chevron">
            <a:avLst>
              <a:gd name="adj" fmla="val 62746"/>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8000" anchor="ctr"/>
          <a:lstStyle/>
          <a:p>
            <a:pPr algn="ctr"/>
            <a:r>
              <a:rPr lang="de-DE" altLang="en-US" sz="1600" b="0">
                <a:solidFill>
                  <a:schemeClr val="tx1"/>
                </a:solidFill>
                <a:latin typeface="Arial" charset="0"/>
              </a:rPr>
              <a:t>NRAs to publish incentive methodologies</a:t>
            </a:r>
          </a:p>
        </p:txBody>
      </p:sp>
      <p:sp>
        <p:nvSpPr>
          <p:cNvPr id="45068" name="AutoShape 16"/>
          <p:cNvSpPr>
            <a:spLocks noChangeArrowheads="1"/>
          </p:cNvSpPr>
          <p:nvPr/>
        </p:nvSpPr>
        <p:spPr bwMode="auto">
          <a:xfrm>
            <a:off x="5219700" y="5516563"/>
            <a:ext cx="2952750" cy="792162"/>
          </a:xfrm>
          <a:prstGeom prst="chevron">
            <a:avLst>
              <a:gd name="adj" fmla="val 62780"/>
            </a:avLst>
          </a:prstGeom>
          <a:pattFill prst="pct20">
            <a:fgClr>
              <a:srgbClr val="808080"/>
            </a:fgClr>
            <a:bgClr>
              <a:schemeClr val="bg1"/>
            </a:bgClr>
          </a:pattFill>
          <a:ln w="9525">
            <a:solidFill>
              <a:schemeClr val="tx1"/>
            </a:solidFill>
            <a:prstDash val="dash"/>
            <a:miter lim="800000"/>
            <a:headEnd/>
            <a:tailEnd/>
          </a:ln>
        </p:spPr>
        <p:txBody>
          <a:bodyPr lIns="198000" anchor="ctr"/>
          <a:lstStyle/>
          <a:p>
            <a:pPr algn="ctr"/>
            <a:r>
              <a:rPr lang="de-DE" altLang="en-US" sz="1600" b="0">
                <a:solidFill>
                  <a:schemeClr val="bg1"/>
                </a:solidFill>
                <a:latin typeface="Arial" charset="0"/>
              </a:rPr>
              <a:t>   </a:t>
            </a:r>
            <a:r>
              <a:rPr lang="de-DE" altLang="en-US" sz="1600" b="0">
                <a:solidFill>
                  <a:schemeClr val="tx1"/>
                </a:solidFill>
                <a:latin typeface="Arial" charset="0"/>
              </a:rPr>
              <a:t>possible Guidelines by the Commission</a:t>
            </a:r>
          </a:p>
        </p:txBody>
      </p:sp>
    </p:spTree>
    <p:extLst>
      <p:ext uri="{BB962C8B-B14F-4D97-AF65-F5344CB8AC3E}">
        <p14:creationId xmlns:p14="http://schemas.microsoft.com/office/powerpoint/2010/main" val="27566301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ACER-2015-17089</_dlc_DocId>
    <_dlc_DocIdUrl xmlns="985daa2e-53d8-4475-82b8-9c7d25324e34">
      <Url>http://s-do-prod-ap/en/Gas/Regional_%20Intiatives/South_GRI/20th%20South%20SG/_layouts/DocIdRedir.aspx?ID=ACER-2015-17089</Url>
      <Description>ACER-2015-17089</Description>
    </_dlc_DocIdUrl>
    <ACER_Abstract xmlns="985daa2e-53d8-4475-82b8-9c7d25324e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E2028693B5A541BFC21254FF30BF3F" ma:contentTypeVersion="21" ma:contentTypeDescription="Create a new document." ma:contentTypeScope="" ma:versionID="d52c1ad206cf829c6cacf692554678f9">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A08E53DE-B1AD-4B27-9729-C713EE847808}"/>
</file>

<file path=customXml/itemProps2.xml><?xml version="1.0" encoding="utf-8"?>
<ds:datastoreItem xmlns:ds="http://schemas.openxmlformats.org/officeDocument/2006/customXml" ds:itemID="{ED8015BB-B4A7-4C5F-9839-6F641CCAD977}"/>
</file>

<file path=customXml/itemProps3.xml><?xml version="1.0" encoding="utf-8"?>
<ds:datastoreItem xmlns:ds="http://schemas.openxmlformats.org/officeDocument/2006/customXml" ds:itemID="{6ED48C1F-85AC-4E46-8940-52C0DBA7424C}"/>
</file>

<file path=customXml/itemProps4.xml><?xml version="1.0" encoding="utf-8"?>
<ds:datastoreItem xmlns:ds="http://schemas.openxmlformats.org/officeDocument/2006/customXml" ds:itemID="{FECFB40F-EC9D-4541-92CA-335BC17EDB3E}"/>
</file>

<file path=docProps/app.xml><?xml version="1.0" encoding="utf-8"?>
<Properties xmlns="http://schemas.openxmlformats.org/officeDocument/2006/extended-properties" xmlns:vt="http://schemas.openxmlformats.org/officeDocument/2006/docPropsVTypes">
  <TotalTime>2404</TotalTime>
  <Words>995</Words>
  <Application>Microsoft Office PowerPoint</Application>
  <PresentationFormat>On-screen Show (4:3)</PresentationFormat>
  <Paragraphs>185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Slide_Master</vt:lpstr>
      <vt:lpstr>GRI-S : Infrastructures The Union list of projects of common interest   </vt:lpstr>
      <vt:lpstr>PowerPoint Presentation</vt:lpstr>
      <vt:lpstr> Timeline of first PCI identification process</vt:lpstr>
      <vt:lpstr>The first Union PCI list - gas</vt:lpstr>
      <vt:lpstr>PowerPoint Presentation</vt:lpstr>
      <vt:lpstr>PCIs support access to new resources  </vt:lpstr>
      <vt:lpstr>PowerPoint Presentation</vt:lpstr>
      <vt:lpstr>Accelerate permit granting</vt:lpstr>
      <vt:lpstr>Regulatory framework - measures</vt:lpstr>
      <vt:lpstr>Financing – Connecting Europe Facility 2014-2020 – EUR 5,8 bn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EGINARD Catherine (ENER)</cp:lastModifiedBy>
  <cp:revision>490</cp:revision>
  <cp:lastPrinted>2013-11-14T09:07:55Z</cp:lastPrinted>
  <dcterms:created xsi:type="dcterms:W3CDTF">2011-10-28T10:25:18Z</dcterms:created>
  <dcterms:modified xsi:type="dcterms:W3CDTF">2013-11-14T10:22:01Z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0x010100CCE2028693B5A541BFC21254FF30BF3F</vt:lpwstr>
  </property>
  <property fmtid="{D5CDD505-2E9C-101B-9397-08002B2CF9AE}" pid="3" name="_dlc_DocIdItemGuid">
    <vt:lpwstr>d9e0a2de-7e58-4afe-8a83-f10646c10f63</vt:lpwstr>
  </property>
</Properties>
</file>